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diagrams/colors1.xml" ContentType="application/vnd.openxmlformats-officedocument.drawingml.diagramColors+xml"/>
  <Override PartName="/ppt/diagrams/colors10.xml" ContentType="application/vnd.openxmlformats-officedocument.drawingml.diagramColors+xml"/>
  <Override PartName="/ppt/diagrams/colors11.xml" ContentType="application/vnd.openxmlformats-officedocument.drawingml.diagramColors+xml"/>
  <Override PartName="/ppt/diagrams/colors12.xml" ContentType="application/vnd.openxmlformats-officedocument.drawingml.diagramColors+xml"/>
  <Override PartName="/ppt/diagrams/colors13.xml" ContentType="application/vnd.openxmlformats-officedocument.drawingml.diagramColors+xml"/>
  <Override PartName="/ppt/diagrams/colors14.xml" ContentType="application/vnd.openxmlformats-officedocument.drawingml.diagramColors+xml"/>
  <Override PartName="/ppt/diagrams/colors15.xml" ContentType="application/vnd.openxmlformats-officedocument.drawingml.diagramColors+xml"/>
  <Override PartName="/ppt/diagrams/colors16.xml" ContentType="application/vnd.openxmlformats-officedocument.drawingml.diagramColors+xml"/>
  <Override PartName="/ppt/diagrams/colors17.xml" ContentType="application/vnd.openxmlformats-officedocument.drawingml.diagramColors+xml"/>
  <Override PartName="/ppt/diagrams/colors18.xml" ContentType="application/vnd.openxmlformats-officedocument.drawingml.diagramColors+xml"/>
  <Override PartName="/ppt/diagrams/colors19.xml" ContentType="application/vnd.openxmlformats-officedocument.drawingml.diagramColors+xml"/>
  <Override PartName="/ppt/diagrams/colors2.xml" ContentType="application/vnd.openxmlformats-officedocument.drawingml.diagramColors+xml"/>
  <Override PartName="/ppt/diagrams/colors20.xml" ContentType="application/vnd.openxmlformats-officedocument.drawingml.diagramColors+xml"/>
  <Override PartName="/ppt/diagrams/colors21.xml" ContentType="application/vnd.openxmlformats-officedocument.drawingml.diagramColors+xml"/>
  <Override PartName="/ppt/diagrams/colors22.xml" ContentType="application/vnd.openxmlformats-officedocument.drawingml.diagramColors+xml"/>
  <Override PartName="/ppt/diagrams/colors23.xml" ContentType="application/vnd.openxmlformats-officedocument.drawingml.diagramColors+xml"/>
  <Override PartName="/ppt/diagrams/colors24.xml" ContentType="application/vnd.openxmlformats-officedocument.drawingml.diagramColors+xml"/>
  <Override PartName="/ppt/diagrams/colors25.xml" ContentType="application/vnd.openxmlformats-officedocument.drawingml.diagramColors+xml"/>
  <Override PartName="/ppt/diagrams/colors26.xml" ContentType="application/vnd.openxmlformats-officedocument.drawingml.diagramColors+xml"/>
  <Override PartName="/ppt/diagrams/colors27.xml" ContentType="application/vnd.openxmlformats-officedocument.drawingml.diagramColors+xml"/>
  <Override PartName="/ppt/diagrams/colors28.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colors6.xml" ContentType="application/vnd.openxmlformats-officedocument.drawingml.diagramColors+xml"/>
  <Override PartName="/ppt/diagrams/colors7.xml" ContentType="application/vnd.openxmlformats-officedocument.drawingml.diagramColors+xml"/>
  <Override PartName="/ppt/diagrams/colors8.xml" ContentType="application/vnd.openxmlformats-officedocument.drawingml.diagramColors+xml"/>
  <Override PartName="/ppt/diagrams/colors9.xml" ContentType="application/vnd.openxmlformats-officedocument.drawingml.diagramColors+xml"/>
  <Override PartName="/ppt/diagrams/data1.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Override PartName="/ppt/diagrams/data12.xml" ContentType="application/vnd.openxmlformats-officedocument.drawingml.diagramData+xml"/>
  <Override PartName="/ppt/diagrams/data13.xml" ContentType="application/vnd.openxmlformats-officedocument.drawingml.diagramData+xml"/>
  <Override PartName="/ppt/diagrams/data14.xml" ContentType="application/vnd.openxmlformats-officedocument.drawingml.diagramData+xml"/>
  <Override PartName="/ppt/diagrams/data15.xml" ContentType="application/vnd.openxmlformats-officedocument.drawingml.diagramData+xml"/>
  <Override PartName="/ppt/diagrams/data16.xml" ContentType="application/vnd.openxmlformats-officedocument.drawingml.diagramData+xml"/>
  <Override PartName="/ppt/diagrams/data17.xml" ContentType="application/vnd.openxmlformats-officedocument.drawingml.diagramData+xml"/>
  <Override PartName="/ppt/diagrams/data18.xml" ContentType="application/vnd.openxmlformats-officedocument.drawingml.diagramData+xml"/>
  <Override PartName="/ppt/diagrams/data19.xml" ContentType="application/vnd.openxmlformats-officedocument.drawingml.diagramData+xml"/>
  <Override PartName="/ppt/diagrams/data2.xml" ContentType="application/vnd.openxmlformats-officedocument.drawingml.diagramData+xml"/>
  <Override PartName="/ppt/diagrams/data20.xml" ContentType="application/vnd.openxmlformats-officedocument.drawingml.diagramData+xml"/>
  <Override PartName="/ppt/diagrams/data21.xml" ContentType="application/vnd.openxmlformats-officedocument.drawingml.diagramData+xml"/>
  <Override PartName="/ppt/diagrams/data22.xml" ContentType="application/vnd.openxmlformats-officedocument.drawingml.diagramData+xml"/>
  <Override PartName="/ppt/diagrams/data23.xml" ContentType="application/vnd.openxmlformats-officedocument.drawingml.diagramData+xml"/>
  <Override PartName="/ppt/diagrams/data24.xml" ContentType="application/vnd.openxmlformats-officedocument.drawingml.diagramData+xml"/>
  <Override PartName="/ppt/diagrams/data25.xml" ContentType="application/vnd.openxmlformats-officedocument.drawingml.diagramData+xml"/>
  <Override PartName="/ppt/diagrams/data26.xml" ContentType="application/vnd.openxmlformats-officedocument.drawingml.diagramData+xml"/>
  <Override PartName="/ppt/diagrams/data27.xml" ContentType="application/vnd.openxmlformats-officedocument.drawingml.diagramData+xml"/>
  <Override PartName="/ppt/diagrams/data28.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rawing1.xml" ContentType="application/vnd.ms-office.drawingml.diagramDrawing+xml"/>
  <Override PartName="/ppt/diagrams/drawing10.xml" ContentType="application/vnd.ms-office.drawingml.diagramDrawing+xml"/>
  <Override PartName="/ppt/diagrams/drawing11.xml" ContentType="application/vnd.ms-office.drawingml.diagramDrawing+xml"/>
  <Override PartName="/ppt/diagrams/drawing12.xml" ContentType="application/vnd.ms-office.drawingml.diagramDrawing+xml"/>
  <Override PartName="/ppt/diagrams/drawing13.xml" ContentType="application/vnd.ms-office.drawingml.diagramDrawing+xml"/>
  <Override PartName="/ppt/diagrams/drawing14.xml" ContentType="application/vnd.ms-office.drawingml.diagramDrawing+xml"/>
  <Override PartName="/ppt/diagrams/drawing15.xml" ContentType="application/vnd.ms-office.drawingml.diagramDrawing+xml"/>
  <Override PartName="/ppt/diagrams/drawing16.xml" ContentType="application/vnd.ms-office.drawingml.diagramDrawing+xml"/>
  <Override PartName="/ppt/diagrams/drawing17.xml" ContentType="application/vnd.ms-office.drawingml.diagramDrawing+xml"/>
  <Override PartName="/ppt/diagrams/drawing18.xml" ContentType="application/vnd.ms-office.drawingml.diagramDrawing+xml"/>
  <Override PartName="/ppt/diagrams/drawing19.xml" ContentType="application/vnd.ms-office.drawingml.diagramDrawing+xml"/>
  <Override PartName="/ppt/diagrams/drawing2.xml" ContentType="application/vnd.ms-office.drawingml.diagramDrawing+xml"/>
  <Override PartName="/ppt/diagrams/drawing20.xml" ContentType="application/vnd.ms-office.drawingml.diagramDrawing+xml"/>
  <Override PartName="/ppt/diagrams/drawing21.xml" ContentType="application/vnd.ms-office.drawingml.diagramDrawing+xml"/>
  <Override PartName="/ppt/diagrams/drawing22.xml" ContentType="application/vnd.ms-office.drawingml.diagramDrawing+xml"/>
  <Override PartName="/ppt/diagrams/drawing23.xml" ContentType="application/vnd.ms-office.drawingml.diagramDrawing+xml"/>
  <Override PartName="/ppt/diagrams/drawing24.xml" ContentType="application/vnd.ms-office.drawingml.diagramDrawing+xml"/>
  <Override PartName="/ppt/diagrams/drawing25.xml" ContentType="application/vnd.ms-office.drawingml.diagramDrawing+xml"/>
  <Override PartName="/ppt/diagrams/drawing26.xml" ContentType="application/vnd.ms-office.drawingml.diagramDrawing+xml"/>
  <Override PartName="/ppt/diagrams/drawing27.xml" ContentType="application/vnd.ms-office.drawingml.diagramDrawing+xml"/>
  <Override PartName="/ppt/diagrams/drawing28.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drawing6.xml" ContentType="application/vnd.ms-office.drawingml.diagramDrawing+xml"/>
  <Override PartName="/ppt/diagrams/drawing7.xml" ContentType="application/vnd.ms-office.drawingml.diagramDrawing+xml"/>
  <Override PartName="/ppt/diagrams/drawing8.xml" ContentType="application/vnd.ms-office.drawingml.diagramDrawing+xml"/>
  <Override PartName="/ppt/diagrams/drawing9.xml" ContentType="application/vnd.ms-office.drawingml.diagramDrawing+xml"/>
  <Override PartName="/ppt/diagrams/layout1.xml" ContentType="application/vnd.openxmlformats-officedocument.drawingml.diagramLayout+xml"/>
  <Override PartName="/ppt/diagrams/layout10.xml" ContentType="application/vnd.openxmlformats-officedocument.drawingml.diagramLayout+xml"/>
  <Override PartName="/ppt/diagrams/layout11.xml" ContentType="application/vnd.openxmlformats-officedocument.drawingml.diagramLayout+xml"/>
  <Override PartName="/ppt/diagrams/layout12.xml" ContentType="application/vnd.openxmlformats-officedocument.drawingml.diagramLayout+xml"/>
  <Override PartName="/ppt/diagrams/layout13.xml" ContentType="application/vnd.openxmlformats-officedocument.drawingml.diagramLayout+xml"/>
  <Override PartName="/ppt/diagrams/layout14.xml" ContentType="application/vnd.openxmlformats-officedocument.drawingml.diagramLayout+xml"/>
  <Override PartName="/ppt/diagrams/layout15.xml" ContentType="application/vnd.openxmlformats-officedocument.drawingml.diagramLayout+xml"/>
  <Override PartName="/ppt/diagrams/layout16.xml" ContentType="application/vnd.openxmlformats-officedocument.drawingml.diagramLayout+xml"/>
  <Override PartName="/ppt/diagrams/layout17.xml" ContentType="application/vnd.openxmlformats-officedocument.drawingml.diagramLayout+xml"/>
  <Override PartName="/ppt/diagrams/layout18.xml" ContentType="application/vnd.openxmlformats-officedocument.drawingml.diagramLayout+xml"/>
  <Override PartName="/ppt/diagrams/layout19.xml" ContentType="application/vnd.openxmlformats-officedocument.drawingml.diagramLayout+xml"/>
  <Override PartName="/ppt/diagrams/layout2.xml" ContentType="application/vnd.openxmlformats-officedocument.drawingml.diagramLayout+xml"/>
  <Override PartName="/ppt/diagrams/layout20.xml" ContentType="application/vnd.openxmlformats-officedocument.drawingml.diagramLayout+xml"/>
  <Override PartName="/ppt/diagrams/layout21.xml" ContentType="application/vnd.openxmlformats-officedocument.drawingml.diagramLayout+xml"/>
  <Override PartName="/ppt/diagrams/layout22.xml" ContentType="application/vnd.openxmlformats-officedocument.drawingml.diagramLayout+xml"/>
  <Override PartName="/ppt/diagrams/layout23.xml" ContentType="application/vnd.openxmlformats-officedocument.drawingml.diagramLayout+xml"/>
  <Override PartName="/ppt/diagrams/layout24.xml" ContentType="application/vnd.openxmlformats-officedocument.drawingml.diagramLayout+xml"/>
  <Override PartName="/ppt/diagrams/layout25.xml" ContentType="application/vnd.openxmlformats-officedocument.drawingml.diagramLayout+xml"/>
  <Override PartName="/ppt/diagrams/layout26.xml" ContentType="application/vnd.openxmlformats-officedocument.drawingml.diagramLayout+xml"/>
  <Override PartName="/ppt/diagrams/layout27.xml" ContentType="application/vnd.openxmlformats-officedocument.drawingml.diagramLayout+xml"/>
  <Override PartName="/ppt/diagrams/layout28.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layout6.xml" ContentType="application/vnd.openxmlformats-officedocument.drawingml.diagramLayout+xml"/>
  <Override PartName="/ppt/diagrams/layout7.xml" ContentType="application/vnd.openxmlformats-officedocument.drawingml.diagramLayout+xml"/>
  <Override PartName="/ppt/diagrams/layout8.xml" ContentType="application/vnd.openxmlformats-officedocument.drawingml.diagramLayout+xml"/>
  <Override PartName="/ppt/diagrams/layout9.xml" ContentType="application/vnd.openxmlformats-officedocument.drawingml.diagramLayout+xml"/>
  <Override PartName="/ppt/diagrams/quickStyle1.xml" ContentType="application/vnd.openxmlformats-officedocument.drawingml.diagramStyle+xml"/>
  <Override PartName="/ppt/diagrams/quickStyle10.xml" ContentType="application/vnd.openxmlformats-officedocument.drawingml.diagramStyle+xml"/>
  <Override PartName="/ppt/diagrams/quickStyle11.xml" ContentType="application/vnd.openxmlformats-officedocument.drawingml.diagramStyle+xml"/>
  <Override PartName="/ppt/diagrams/quickStyle12.xml" ContentType="application/vnd.openxmlformats-officedocument.drawingml.diagramStyle+xml"/>
  <Override PartName="/ppt/diagrams/quickStyle13.xml" ContentType="application/vnd.openxmlformats-officedocument.drawingml.diagramStyle+xml"/>
  <Override PartName="/ppt/diagrams/quickStyle14.xml" ContentType="application/vnd.openxmlformats-officedocument.drawingml.diagramStyle+xml"/>
  <Override PartName="/ppt/diagrams/quickStyle15.xml" ContentType="application/vnd.openxmlformats-officedocument.drawingml.diagramStyle+xml"/>
  <Override PartName="/ppt/diagrams/quickStyle16.xml" ContentType="application/vnd.openxmlformats-officedocument.drawingml.diagramStyle+xml"/>
  <Override PartName="/ppt/diagrams/quickStyle17.xml" ContentType="application/vnd.openxmlformats-officedocument.drawingml.diagramStyle+xml"/>
  <Override PartName="/ppt/diagrams/quickStyle18.xml" ContentType="application/vnd.openxmlformats-officedocument.drawingml.diagramStyle+xml"/>
  <Override PartName="/ppt/diagrams/quickStyle19.xml" ContentType="application/vnd.openxmlformats-officedocument.drawingml.diagramStyle+xml"/>
  <Override PartName="/ppt/diagrams/quickStyle2.xml" ContentType="application/vnd.openxmlformats-officedocument.drawingml.diagramStyle+xml"/>
  <Override PartName="/ppt/diagrams/quickStyle20.xml" ContentType="application/vnd.openxmlformats-officedocument.drawingml.diagramStyle+xml"/>
  <Override PartName="/ppt/diagrams/quickStyle21.xml" ContentType="application/vnd.openxmlformats-officedocument.drawingml.diagramStyle+xml"/>
  <Override PartName="/ppt/diagrams/quickStyle22.xml" ContentType="application/vnd.openxmlformats-officedocument.drawingml.diagramStyle+xml"/>
  <Override PartName="/ppt/diagrams/quickStyle23.xml" ContentType="application/vnd.openxmlformats-officedocument.drawingml.diagramStyle+xml"/>
  <Override PartName="/ppt/diagrams/quickStyle24.xml" ContentType="application/vnd.openxmlformats-officedocument.drawingml.diagramStyle+xml"/>
  <Override PartName="/ppt/diagrams/quickStyle25.xml" ContentType="application/vnd.openxmlformats-officedocument.drawingml.diagramStyle+xml"/>
  <Override PartName="/ppt/diagrams/quickStyle26.xml" ContentType="application/vnd.openxmlformats-officedocument.drawingml.diagramStyle+xml"/>
  <Override PartName="/ppt/diagrams/quickStyle27.xml" ContentType="application/vnd.openxmlformats-officedocument.drawingml.diagramStyle+xml"/>
  <Override PartName="/ppt/diagrams/quickStyle28.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diagrams/quickStyle6.xml" ContentType="application/vnd.openxmlformats-officedocument.drawingml.diagramStyle+xml"/>
  <Override PartName="/ppt/diagrams/quickStyle7.xml" ContentType="application/vnd.openxmlformats-officedocument.drawingml.diagramStyle+xml"/>
  <Override PartName="/ppt/diagrams/quickStyle8.xml" ContentType="application/vnd.openxmlformats-officedocument.drawingml.diagramStyle+xml"/>
  <Override PartName="/ppt/diagrams/quickStyle9.xml" ContentType="application/vnd.openxmlformats-officedocument.drawingml.diagramStyle+xml"/>
  <Override PartName="/ppt/handoutMasters/handoutMaster1.xml" ContentType="application/vnd.openxmlformats-officedocument.presentationml.handoutMaster+xml"/>
  <Override PartName="/ppt/media/image1.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xml" ContentType="application/vnd.openxmlformats-officedocument.presentationml.notesSlide+xml"/>
  <Override PartName="/ppt/notesSlides/notesSlide170.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handoutMasterIdLst>
    <p:handoutMasterId r:id="rId174"/>
  </p:handoutMasterIdLst>
  <p:sldIdLst>
    <p:sldId id="697" r:id="rId3"/>
    <p:sldId id="695" r:id="rId5"/>
    <p:sldId id="908" r:id="rId6"/>
    <p:sldId id="907" r:id="rId7"/>
    <p:sldId id="833" r:id="rId8"/>
    <p:sldId id="660" r:id="rId9"/>
    <p:sldId id="700" r:id="rId10"/>
    <p:sldId id="703" r:id="rId11"/>
    <p:sldId id="702" r:id="rId12"/>
    <p:sldId id="705" r:id="rId13"/>
    <p:sldId id="1217" r:id="rId14"/>
    <p:sldId id="704" r:id="rId15"/>
    <p:sldId id="713" r:id="rId16"/>
    <p:sldId id="712" r:id="rId17"/>
    <p:sldId id="707" r:id="rId18"/>
    <p:sldId id="663" r:id="rId19"/>
    <p:sldId id="664" r:id="rId20"/>
    <p:sldId id="917" r:id="rId21"/>
    <p:sldId id="842" r:id="rId22"/>
    <p:sldId id="843" r:id="rId23"/>
    <p:sldId id="1218" r:id="rId24"/>
    <p:sldId id="1219" r:id="rId25"/>
    <p:sldId id="710" r:id="rId26"/>
    <p:sldId id="918" r:id="rId27"/>
    <p:sldId id="670" r:id="rId28"/>
    <p:sldId id="653" r:id="rId29"/>
    <p:sldId id="829" r:id="rId30"/>
    <p:sldId id="828" r:id="rId31"/>
    <p:sldId id="745" r:id="rId32"/>
    <p:sldId id="832" r:id="rId33"/>
    <p:sldId id="731" r:id="rId34"/>
    <p:sldId id="669" r:id="rId35"/>
    <p:sldId id="708" r:id="rId36"/>
    <p:sldId id="836" r:id="rId37"/>
    <p:sldId id="834" r:id="rId38"/>
    <p:sldId id="835" r:id="rId39"/>
    <p:sldId id="837" r:id="rId40"/>
    <p:sldId id="839" r:id="rId41"/>
    <p:sldId id="840" r:id="rId42"/>
    <p:sldId id="1224" r:id="rId43"/>
    <p:sldId id="909" r:id="rId44"/>
    <p:sldId id="852" r:id="rId45"/>
    <p:sldId id="853" r:id="rId46"/>
    <p:sldId id="910" r:id="rId47"/>
    <p:sldId id="855" r:id="rId48"/>
    <p:sldId id="857" r:id="rId49"/>
    <p:sldId id="679" r:id="rId50"/>
    <p:sldId id="680" r:id="rId51"/>
    <p:sldId id="683" r:id="rId52"/>
    <p:sldId id="859" r:id="rId53"/>
    <p:sldId id="913" r:id="rId54"/>
    <p:sldId id="919" r:id="rId55"/>
    <p:sldId id="920" r:id="rId56"/>
    <p:sldId id="860" r:id="rId57"/>
    <p:sldId id="921" r:id="rId58"/>
    <p:sldId id="1220" r:id="rId59"/>
    <p:sldId id="922" r:id="rId60"/>
    <p:sldId id="862" r:id="rId61"/>
    <p:sldId id="861" r:id="rId62"/>
    <p:sldId id="863" r:id="rId63"/>
    <p:sldId id="874" r:id="rId64"/>
    <p:sldId id="864" r:id="rId65"/>
    <p:sldId id="865" r:id="rId66"/>
    <p:sldId id="866" r:id="rId67"/>
    <p:sldId id="867" r:id="rId68"/>
    <p:sldId id="1225" r:id="rId69"/>
    <p:sldId id="868" r:id="rId70"/>
    <p:sldId id="1226" r:id="rId71"/>
    <p:sldId id="1238" r:id="rId72"/>
    <p:sldId id="870" r:id="rId73"/>
    <p:sldId id="902" r:id="rId74"/>
    <p:sldId id="906" r:id="rId75"/>
    <p:sldId id="872" r:id="rId76"/>
    <p:sldId id="871" r:id="rId77"/>
    <p:sldId id="875" r:id="rId78"/>
    <p:sldId id="718" r:id="rId79"/>
    <p:sldId id="923" r:id="rId80"/>
    <p:sldId id="1161" r:id="rId81"/>
    <p:sldId id="1162" r:id="rId82"/>
    <p:sldId id="952" r:id="rId83"/>
    <p:sldId id="1169" r:id="rId84"/>
    <p:sldId id="969" r:id="rId85"/>
    <p:sldId id="978" r:id="rId86"/>
    <p:sldId id="1221" r:id="rId87"/>
    <p:sldId id="994" r:id="rId88"/>
    <p:sldId id="1179" r:id="rId89"/>
    <p:sldId id="955" r:id="rId90"/>
    <p:sldId id="1207" r:id="rId91"/>
    <p:sldId id="1208" r:id="rId92"/>
    <p:sldId id="995" r:id="rId93"/>
    <p:sldId id="1205" r:id="rId94"/>
    <p:sldId id="1210" r:id="rId95"/>
    <p:sldId id="682" r:id="rId96"/>
    <p:sldId id="844" r:id="rId97"/>
    <p:sldId id="980" r:id="rId98"/>
    <p:sldId id="992" r:id="rId99"/>
    <p:sldId id="983" r:id="rId100"/>
    <p:sldId id="1002" r:id="rId101"/>
    <p:sldId id="1007" r:id="rId102"/>
    <p:sldId id="1223" r:id="rId103"/>
    <p:sldId id="1005" r:id="rId104"/>
    <p:sldId id="1006" r:id="rId105"/>
    <p:sldId id="849" r:id="rId106"/>
    <p:sldId id="1013" r:id="rId107"/>
    <p:sldId id="1011" r:id="rId108"/>
    <p:sldId id="1012" r:id="rId109"/>
    <p:sldId id="1023" r:id="rId110"/>
    <p:sldId id="1227" r:id="rId111"/>
    <p:sldId id="1014" r:id="rId112"/>
    <p:sldId id="987" r:id="rId113"/>
    <p:sldId id="1229" r:id="rId114"/>
    <p:sldId id="1015" r:id="rId115"/>
    <p:sldId id="1228" r:id="rId116"/>
    <p:sldId id="984" r:id="rId117"/>
    <p:sldId id="988" r:id="rId118"/>
    <p:sldId id="1230" r:id="rId119"/>
    <p:sldId id="1231" r:id="rId120"/>
    <p:sldId id="1003" r:id="rId121"/>
    <p:sldId id="1018" r:id="rId122"/>
    <p:sldId id="1019" r:id="rId123"/>
    <p:sldId id="1232" r:id="rId124"/>
    <p:sldId id="1233" r:id="rId125"/>
    <p:sldId id="1234" r:id="rId126"/>
    <p:sldId id="1211" r:id="rId127"/>
    <p:sldId id="1209" r:id="rId128"/>
    <p:sldId id="972" r:id="rId129"/>
    <p:sldId id="970" r:id="rId130"/>
    <p:sldId id="976" r:id="rId131"/>
    <p:sldId id="971" r:id="rId132"/>
    <p:sldId id="989" r:id="rId133"/>
    <p:sldId id="979" r:id="rId134"/>
    <p:sldId id="1212" r:id="rId135"/>
    <p:sldId id="1213" r:id="rId136"/>
    <p:sldId id="985" r:id="rId137"/>
    <p:sldId id="1214" r:id="rId138"/>
    <p:sldId id="1215" r:id="rId139"/>
    <p:sldId id="1216" r:id="rId140"/>
    <p:sldId id="1236" r:id="rId141"/>
    <p:sldId id="1237" r:id="rId142"/>
    <p:sldId id="911" r:id="rId143"/>
    <p:sldId id="914" r:id="rId144"/>
    <p:sldId id="912" r:id="rId145"/>
    <p:sldId id="877" r:id="rId146"/>
    <p:sldId id="878" r:id="rId147"/>
    <p:sldId id="879" r:id="rId148"/>
    <p:sldId id="880" r:id="rId149"/>
    <p:sldId id="786" r:id="rId150"/>
    <p:sldId id="848" r:id="rId151"/>
    <p:sldId id="915" r:id="rId152"/>
    <p:sldId id="881" r:id="rId153"/>
    <p:sldId id="882" r:id="rId154"/>
    <p:sldId id="883" r:id="rId155"/>
    <p:sldId id="1222" r:id="rId156"/>
    <p:sldId id="889" r:id="rId157"/>
    <p:sldId id="885" r:id="rId158"/>
    <p:sldId id="890" r:id="rId159"/>
    <p:sldId id="891" r:id="rId160"/>
    <p:sldId id="888" r:id="rId161"/>
    <p:sldId id="892" r:id="rId162"/>
    <p:sldId id="896" r:id="rId163"/>
    <p:sldId id="895" r:id="rId164"/>
    <p:sldId id="894" r:id="rId165"/>
    <p:sldId id="893" r:id="rId166"/>
    <p:sldId id="899" r:id="rId167"/>
    <p:sldId id="916" r:id="rId168"/>
    <p:sldId id="901" r:id="rId169"/>
    <p:sldId id="900" r:id="rId170"/>
    <p:sldId id="693" r:id="rId171"/>
    <p:sldId id="694" r:id="rId172"/>
    <p:sldId id="1109" r:id="rId173"/>
  </p:sldIdLst>
  <p:sldSz cx="12192000" cy="6858000"/>
  <p:notesSz cx="9671050" cy="688975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ome BESTEL" initials="JB" lastIdx="2" clrIdx="0"/>
  <p:cmAuthor id="2" name="作者" initials="A" lastIdx="0" clrIdx="1"/>
  <p:cmAuthor id="3" name="Luo Jincao" initials="LJ" lastIdx="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408A"/>
    <a:srgbClr val="00B9E2"/>
    <a:srgbClr val="013662"/>
    <a:srgbClr val="118DB4"/>
    <a:srgbClr val="B3B6BB"/>
    <a:srgbClr val="4069A3"/>
    <a:srgbClr val="44546A"/>
    <a:srgbClr val="708297"/>
    <a:srgbClr val="6F8197"/>
    <a:srgbClr val="A2A7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浅色样式 3 - 强调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95" autoAdjust="0"/>
    <p:restoredTop sz="94952" autoAdjust="0"/>
  </p:normalViewPr>
  <p:slideViewPr>
    <p:cSldViewPr snapToGrid="0">
      <p:cViewPr varScale="1">
        <p:scale>
          <a:sx n="78" d="100"/>
          <a:sy n="78" d="100"/>
        </p:scale>
        <p:origin x="192" y="4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8" Type="http://schemas.openxmlformats.org/officeDocument/2006/relationships/commentAuthors" Target="commentAuthors.xml"/><Relationship Id="rId177" Type="http://schemas.openxmlformats.org/officeDocument/2006/relationships/tableStyles" Target="tableStyles.xml"/><Relationship Id="rId176" Type="http://schemas.openxmlformats.org/officeDocument/2006/relationships/viewProps" Target="viewProps.xml"/><Relationship Id="rId175" Type="http://schemas.openxmlformats.org/officeDocument/2006/relationships/presProps" Target="presProps.xml"/><Relationship Id="rId174" Type="http://schemas.openxmlformats.org/officeDocument/2006/relationships/handoutMaster" Target="handoutMasters/handoutMaster1.xml"/><Relationship Id="rId173" Type="http://schemas.openxmlformats.org/officeDocument/2006/relationships/slide" Target="slides/slide170.xml"/><Relationship Id="rId172" Type="http://schemas.openxmlformats.org/officeDocument/2006/relationships/slide" Target="slides/slide169.xml"/><Relationship Id="rId171" Type="http://schemas.openxmlformats.org/officeDocument/2006/relationships/slide" Target="slides/slide168.xml"/><Relationship Id="rId170" Type="http://schemas.openxmlformats.org/officeDocument/2006/relationships/slide" Target="slides/slide167.xml"/><Relationship Id="rId17" Type="http://schemas.openxmlformats.org/officeDocument/2006/relationships/slide" Target="slides/slide14.xml"/><Relationship Id="rId169" Type="http://schemas.openxmlformats.org/officeDocument/2006/relationships/slide" Target="slides/slide166.xml"/><Relationship Id="rId168" Type="http://schemas.openxmlformats.org/officeDocument/2006/relationships/slide" Target="slides/slide165.xml"/><Relationship Id="rId167" Type="http://schemas.openxmlformats.org/officeDocument/2006/relationships/slide" Target="slides/slide164.xml"/><Relationship Id="rId166" Type="http://schemas.openxmlformats.org/officeDocument/2006/relationships/slide" Target="slides/slide163.xml"/><Relationship Id="rId165" Type="http://schemas.openxmlformats.org/officeDocument/2006/relationships/slide" Target="slides/slide162.xml"/><Relationship Id="rId164" Type="http://schemas.openxmlformats.org/officeDocument/2006/relationships/slide" Target="slides/slide161.xml"/><Relationship Id="rId163" Type="http://schemas.openxmlformats.org/officeDocument/2006/relationships/slide" Target="slides/slide160.xml"/><Relationship Id="rId162" Type="http://schemas.openxmlformats.org/officeDocument/2006/relationships/slide" Target="slides/slide159.xml"/><Relationship Id="rId161" Type="http://schemas.openxmlformats.org/officeDocument/2006/relationships/slide" Target="slides/slide158.xml"/><Relationship Id="rId160" Type="http://schemas.openxmlformats.org/officeDocument/2006/relationships/slide" Target="slides/slide157.xml"/><Relationship Id="rId16" Type="http://schemas.openxmlformats.org/officeDocument/2006/relationships/slide" Target="slides/slide13.xml"/><Relationship Id="rId159" Type="http://schemas.openxmlformats.org/officeDocument/2006/relationships/slide" Target="slides/slide156.xml"/><Relationship Id="rId158" Type="http://schemas.openxmlformats.org/officeDocument/2006/relationships/slide" Target="slides/slide155.xml"/><Relationship Id="rId157" Type="http://schemas.openxmlformats.org/officeDocument/2006/relationships/slide" Target="slides/slide154.xml"/><Relationship Id="rId156" Type="http://schemas.openxmlformats.org/officeDocument/2006/relationships/slide" Target="slides/slide153.xml"/><Relationship Id="rId155" Type="http://schemas.openxmlformats.org/officeDocument/2006/relationships/slide" Target="slides/slide152.xml"/><Relationship Id="rId154" Type="http://schemas.openxmlformats.org/officeDocument/2006/relationships/slide" Target="slides/slide151.xml"/><Relationship Id="rId153" Type="http://schemas.openxmlformats.org/officeDocument/2006/relationships/slide" Target="slides/slide150.xml"/><Relationship Id="rId152" Type="http://schemas.openxmlformats.org/officeDocument/2006/relationships/slide" Target="slides/slide149.xml"/><Relationship Id="rId151" Type="http://schemas.openxmlformats.org/officeDocument/2006/relationships/slide" Target="slides/slide148.xml"/><Relationship Id="rId150" Type="http://schemas.openxmlformats.org/officeDocument/2006/relationships/slide" Target="slides/slide147.xml"/><Relationship Id="rId15" Type="http://schemas.openxmlformats.org/officeDocument/2006/relationships/slide" Target="slides/slide12.xml"/><Relationship Id="rId149" Type="http://schemas.openxmlformats.org/officeDocument/2006/relationships/slide" Target="slides/slide146.xml"/><Relationship Id="rId148" Type="http://schemas.openxmlformats.org/officeDocument/2006/relationships/slide" Target="slides/slide145.xml"/><Relationship Id="rId147" Type="http://schemas.openxmlformats.org/officeDocument/2006/relationships/slide" Target="slides/slide144.xml"/><Relationship Id="rId146" Type="http://schemas.openxmlformats.org/officeDocument/2006/relationships/slide" Target="slides/slide143.xml"/><Relationship Id="rId145" Type="http://schemas.openxmlformats.org/officeDocument/2006/relationships/slide" Target="slides/slide142.xml"/><Relationship Id="rId144" Type="http://schemas.openxmlformats.org/officeDocument/2006/relationships/slide" Target="slides/slide141.xml"/><Relationship Id="rId143" Type="http://schemas.openxmlformats.org/officeDocument/2006/relationships/slide" Target="slides/slide140.xml"/><Relationship Id="rId142" Type="http://schemas.openxmlformats.org/officeDocument/2006/relationships/slide" Target="slides/slide139.xml"/><Relationship Id="rId141" Type="http://schemas.openxmlformats.org/officeDocument/2006/relationships/slide" Target="slides/slide138.xml"/><Relationship Id="rId140" Type="http://schemas.openxmlformats.org/officeDocument/2006/relationships/slide" Target="slides/slide137.xml"/><Relationship Id="rId14" Type="http://schemas.openxmlformats.org/officeDocument/2006/relationships/slide" Target="slides/slide11.xml"/><Relationship Id="rId139" Type="http://schemas.openxmlformats.org/officeDocument/2006/relationships/slide" Target="slides/slide136.xml"/><Relationship Id="rId138" Type="http://schemas.openxmlformats.org/officeDocument/2006/relationships/slide" Target="slides/slide135.xml"/><Relationship Id="rId137" Type="http://schemas.openxmlformats.org/officeDocument/2006/relationships/slide" Target="slides/slide134.xml"/><Relationship Id="rId136" Type="http://schemas.openxmlformats.org/officeDocument/2006/relationships/slide" Target="slides/slide133.xml"/><Relationship Id="rId135" Type="http://schemas.openxmlformats.org/officeDocument/2006/relationships/slide" Target="slides/slide132.xml"/><Relationship Id="rId134" Type="http://schemas.openxmlformats.org/officeDocument/2006/relationships/slide" Target="slides/slide131.xml"/><Relationship Id="rId133" Type="http://schemas.openxmlformats.org/officeDocument/2006/relationships/slide" Target="slides/slide130.xml"/><Relationship Id="rId132" Type="http://schemas.openxmlformats.org/officeDocument/2006/relationships/slide" Target="slides/slide129.xml"/><Relationship Id="rId131" Type="http://schemas.openxmlformats.org/officeDocument/2006/relationships/slide" Target="slides/slide128.xml"/><Relationship Id="rId130" Type="http://schemas.openxmlformats.org/officeDocument/2006/relationships/slide" Target="slides/slide127.xml"/><Relationship Id="rId13" Type="http://schemas.openxmlformats.org/officeDocument/2006/relationships/slide" Target="slides/slide10.xml"/><Relationship Id="rId129" Type="http://schemas.openxmlformats.org/officeDocument/2006/relationships/slide" Target="slides/slide126.xml"/><Relationship Id="rId128" Type="http://schemas.openxmlformats.org/officeDocument/2006/relationships/slide" Target="slides/slide125.xml"/><Relationship Id="rId127" Type="http://schemas.openxmlformats.org/officeDocument/2006/relationships/slide" Target="slides/slide124.xml"/><Relationship Id="rId126" Type="http://schemas.openxmlformats.org/officeDocument/2006/relationships/slide" Target="slides/slide123.xml"/><Relationship Id="rId125" Type="http://schemas.openxmlformats.org/officeDocument/2006/relationships/slide" Target="slides/slide122.xml"/><Relationship Id="rId124" Type="http://schemas.openxmlformats.org/officeDocument/2006/relationships/slide" Target="slides/slide121.xml"/><Relationship Id="rId123" Type="http://schemas.openxmlformats.org/officeDocument/2006/relationships/slide" Target="slides/slide120.xml"/><Relationship Id="rId122" Type="http://schemas.openxmlformats.org/officeDocument/2006/relationships/slide" Target="slides/slide119.xml"/><Relationship Id="rId121" Type="http://schemas.openxmlformats.org/officeDocument/2006/relationships/slide" Target="slides/slide118.xml"/><Relationship Id="rId120" Type="http://schemas.openxmlformats.org/officeDocument/2006/relationships/slide" Target="slides/slide117.xml"/><Relationship Id="rId12" Type="http://schemas.openxmlformats.org/officeDocument/2006/relationships/slide" Target="slides/slide9.xml"/><Relationship Id="rId119" Type="http://schemas.openxmlformats.org/officeDocument/2006/relationships/slide" Target="slides/slide116.xml"/><Relationship Id="rId118" Type="http://schemas.openxmlformats.org/officeDocument/2006/relationships/slide" Target="slides/slide115.xml"/><Relationship Id="rId117" Type="http://schemas.openxmlformats.org/officeDocument/2006/relationships/slide" Target="slides/slide114.xml"/><Relationship Id="rId116" Type="http://schemas.openxmlformats.org/officeDocument/2006/relationships/slide" Target="slides/slide113.xml"/><Relationship Id="rId115" Type="http://schemas.openxmlformats.org/officeDocument/2006/relationships/slide" Target="slides/slide112.xml"/><Relationship Id="rId114" Type="http://schemas.openxmlformats.org/officeDocument/2006/relationships/slide" Target="slides/slide111.xml"/><Relationship Id="rId113" Type="http://schemas.openxmlformats.org/officeDocument/2006/relationships/slide" Target="slides/slide110.xml"/><Relationship Id="rId112" Type="http://schemas.openxmlformats.org/officeDocument/2006/relationships/slide" Target="slides/slide109.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slide" Target="slides/slide8.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F73D48E-F606-41D2-AC16-8EECBAF83144}"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zh-CN" altLang="en-US"/>
        </a:p>
      </dgm:t>
    </dgm:pt>
    <dgm:pt modelId="{0BD6CBFA-0CDD-4847-8B87-00C9975B843D}">
      <dgm:prSet/>
      <dgm:spPr/>
      <dgm:t>
        <a:bodyPr/>
        <a:lstStyle/>
        <a:p>
          <a:r>
            <a:rPr lang="en-US" altLang="zh-CN" dirty="0"/>
            <a:t>01</a:t>
          </a:r>
          <a:endParaRPr lang="zh-CN" dirty="0"/>
        </a:p>
      </dgm:t>
    </dgm:pt>
    <dgm:pt modelId="{92B45010-D990-4292-BE31-70F788BC949E}" cxnId="{2C951720-E42E-4266-AE22-510F5B0E80D4}" type="parTrans">
      <dgm:prSet/>
      <dgm:spPr/>
      <dgm:t>
        <a:bodyPr/>
        <a:lstStyle/>
        <a:p>
          <a:endParaRPr lang="zh-CN" altLang="en-US"/>
        </a:p>
      </dgm:t>
    </dgm:pt>
    <dgm:pt modelId="{0D3E6413-7EBD-40D6-8B32-9E914017099B}" cxnId="{2C951720-E42E-4266-AE22-510F5B0E80D4}" type="sibTrans">
      <dgm:prSet/>
      <dgm:spPr/>
      <dgm:t>
        <a:bodyPr/>
        <a:lstStyle/>
        <a:p>
          <a:endParaRPr lang="zh-CN" altLang="en-US"/>
        </a:p>
      </dgm:t>
    </dgm:pt>
    <dgm:pt modelId="{1BE2EA22-12E3-4AB5-8206-006E9049CA13}">
      <dgm:prSet/>
      <dgm:spPr/>
      <dgm:t>
        <a:bodyPr/>
        <a:lstStyle/>
        <a:p>
          <a:r>
            <a:rPr lang="en-US" altLang="zh-CN" dirty="0"/>
            <a:t>02</a:t>
          </a:r>
          <a:endParaRPr lang="zh-CN" dirty="0"/>
        </a:p>
      </dgm:t>
    </dgm:pt>
    <dgm:pt modelId="{4D2121BE-3247-4A3E-A144-F90D88EA59C6}" cxnId="{9A83FDF7-F42F-4B74-B024-8F875251F577}" type="parTrans">
      <dgm:prSet/>
      <dgm:spPr/>
      <dgm:t>
        <a:bodyPr/>
        <a:lstStyle/>
        <a:p>
          <a:endParaRPr lang="zh-CN" altLang="en-US"/>
        </a:p>
      </dgm:t>
    </dgm:pt>
    <dgm:pt modelId="{97FD1239-5CDE-4740-9F9F-716D2CCC5976}" cxnId="{9A83FDF7-F42F-4B74-B024-8F875251F577}" type="sibTrans">
      <dgm:prSet/>
      <dgm:spPr/>
      <dgm:t>
        <a:bodyPr/>
        <a:lstStyle/>
        <a:p>
          <a:endParaRPr lang="zh-CN" altLang="en-US"/>
        </a:p>
      </dgm:t>
    </dgm:pt>
    <dgm:pt modelId="{D904DBE8-A65F-4A53-9E98-FE4C073F8469}">
      <dgm:prSet/>
      <dgm:spPr/>
      <dgm:t>
        <a:bodyPr/>
        <a:lstStyle/>
        <a:p>
          <a:r>
            <a:rPr lang="en-US" altLang="zh-CN" dirty="0"/>
            <a:t>03</a:t>
          </a:r>
          <a:endParaRPr lang="zh-CN" dirty="0"/>
        </a:p>
      </dgm:t>
    </dgm:pt>
    <dgm:pt modelId="{41176802-C799-4D9B-B4A4-DBAE0012251D}" cxnId="{8D38FF05-E5DD-4138-B25B-522D9D1C0BA4}" type="parTrans">
      <dgm:prSet/>
      <dgm:spPr/>
      <dgm:t>
        <a:bodyPr/>
        <a:lstStyle/>
        <a:p>
          <a:endParaRPr lang="zh-CN" altLang="en-US"/>
        </a:p>
      </dgm:t>
    </dgm:pt>
    <dgm:pt modelId="{5508A727-07D6-4436-B7FC-E88F2F09F5DE}" cxnId="{8D38FF05-E5DD-4138-B25B-522D9D1C0BA4}" type="sibTrans">
      <dgm:prSet/>
      <dgm:spPr/>
      <dgm:t>
        <a:bodyPr/>
        <a:lstStyle/>
        <a:p>
          <a:endParaRPr lang="zh-CN" altLang="en-US"/>
        </a:p>
      </dgm:t>
    </dgm:pt>
    <dgm:pt modelId="{3342622A-46D4-452F-B8F7-E5CDC3518F92}">
      <dgm:prSet/>
      <dgm:spPr/>
      <dgm:t>
        <a:bodyPr/>
        <a:lstStyle/>
        <a:p>
          <a:r>
            <a:rPr lang="zh-CN"/>
            <a:t>医疗器械产品注册程序介绍</a:t>
          </a:r>
        </a:p>
      </dgm:t>
    </dgm:pt>
    <dgm:pt modelId="{595E274B-7B55-42AB-A59F-ED1FAE6933D5}" cxnId="{8ED57D81-97C2-4FE6-8F83-10C1D77CB8FA}" type="parTrans">
      <dgm:prSet/>
      <dgm:spPr/>
      <dgm:t>
        <a:bodyPr/>
        <a:lstStyle/>
        <a:p>
          <a:endParaRPr lang="zh-CN" altLang="en-US"/>
        </a:p>
      </dgm:t>
    </dgm:pt>
    <dgm:pt modelId="{64D78CAB-D25C-4B87-91CF-60A596866FF5}" cxnId="{8ED57D81-97C2-4FE6-8F83-10C1D77CB8FA}" type="sibTrans">
      <dgm:prSet/>
      <dgm:spPr/>
      <dgm:t>
        <a:bodyPr/>
        <a:lstStyle/>
        <a:p>
          <a:endParaRPr lang="zh-CN" altLang="en-US"/>
        </a:p>
      </dgm:t>
    </dgm:pt>
    <dgm:pt modelId="{38515646-AEF8-4D31-9DBC-46E299636AB3}">
      <dgm:prSet/>
      <dgm:spPr/>
      <dgm:t>
        <a:bodyPr/>
        <a:lstStyle/>
        <a:p>
          <a:r>
            <a:rPr lang="zh-CN"/>
            <a:t>医疗器械注册需要提交的资料及注意事项</a:t>
          </a:r>
        </a:p>
      </dgm:t>
    </dgm:pt>
    <dgm:pt modelId="{2206462D-AA62-4F81-A5E1-1F83E0A09AF3}" cxnId="{28112D3C-C629-4E3A-9989-F205F2C7F970}" type="parTrans">
      <dgm:prSet/>
      <dgm:spPr/>
      <dgm:t>
        <a:bodyPr/>
        <a:lstStyle/>
        <a:p>
          <a:endParaRPr lang="zh-CN" altLang="en-US"/>
        </a:p>
      </dgm:t>
    </dgm:pt>
    <dgm:pt modelId="{2B92BD13-AAB2-4D43-AD11-F85427B5C53F}" cxnId="{28112D3C-C629-4E3A-9989-F205F2C7F970}" type="sibTrans">
      <dgm:prSet/>
      <dgm:spPr/>
      <dgm:t>
        <a:bodyPr/>
        <a:lstStyle/>
        <a:p>
          <a:endParaRPr lang="zh-CN" altLang="en-US"/>
        </a:p>
      </dgm:t>
    </dgm:pt>
    <dgm:pt modelId="{13B0286A-8283-402F-AC72-5DC16B2B506A}">
      <dgm:prSet/>
      <dgm:spPr/>
      <dgm:t>
        <a:bodyPr/>
        <a:lstStyle/>
        <a:p>
          <a:r>
            <a:rPr lang="zh-CN"/>
            <a:t>医疗</a:t>
          </a:r>
          <a:r>
            <a:rPr lang="zh-CN" dirty="0"/>
            <a:t>器械注册提交流程及审评流程解析</a:t>
          </a:r>
        </a:p>
      </dgm:t>
    </dgm:pt>
    <dgm:pt modelId="{5E6ACB9B-503A-415F-8C91-A6178605D231}" cxnId="{0A8581BA-22B1-42EF-97CB-448F08121DD4}" type="parTrans">
      <dgm:prSet/>
      <dgm:spPr/>
      <dgm:t>
        <a:bodyPr/>
        <a:lstStyle/>
        <a:p>
          <a:endParaRPr lang="zh-CN" altLang="en-US"/>
        </a:p>
      </dgm:t>
    </dgm:pt>
    <dgm:pt modelId="{AD5DA07D-FAFE-47DE-9DB2-2459517A10C3}" cxnId="{0A8581BA-22B1-42EF-97CB-448F08121DD4}" type="sibTrans">
      <dgm:prSet/>
      <dgm:spPr/>
      <dgm:t>
        <a:bodyPr/>
        <a:lstStyle/>
        <a:p>
          <a:endParaRPr lang="zh-CN" altLang="en-US"/>
        </a:p>
      </dgm:t>
    </dgm:pt>
    <dgm:pt modelId="{FD12F2BB-3459-4E97-B620-76C1C9F91DB4}" type="pres">
      <dgm:prSet presAssocID="{4F73D48E-F606-41D2-AC16-8EECBAF83144}" presName="linear" presStyleCnt="0">
        <dgm:presLayoutVars>
          <dgm:dir/>
          <dgm:animLvl val="lvl"/>
          <dgm:resizeHandles val="exact"/>
        </dgm:presLayoutVars>
      </dgm:prSet>
      <dgm:spPr/>
    </dgm:pt>
    <dgm:pt modelId="{AA667197-CCDB-41E8-923A-E1DEFF0559A3}" type="pres">
      <dgm:prSet presAssocID="{0BD6CBFA-0CDD-4847-8B87-00C9975B843D}" presName="parentLin" presStyleCnt="0"/>
      <dgm:spPr/>
    </dgm:pt>
    <dgm:pt modelId="{01E4377D-ADCF-4ED1-A5B2-717AD4636AE1}" type="pres">
      <dgm:prSet presAssocID="{0BD6CBFA-0CDD-4847-8B87-00C9975B843D}" presName="parentLeftMargin" presStyleLbl="node1" presStyleIdx="0" presStyleCnt="3"/>
      <dgm:spPr/>
    </dgm:pt>
    <dgm:pt modelId="{EFED8D56-4C45-4A62-9BC2-C2BA7CE4AA17}" type="pres">
      <dgm:prSet presAssocID="{0BD6CBFA-0CDD-4847-8B87-00C9975B843D}" presName="parentText" presStyleLbl="node1" presStyleIdx="0" presStyleCnt="3">
        <dgm:presLayoutVars>
          <dgm:chMax val="0"/>
          <dgm:bulletEnabled val="1"/>
        </dgm:presLayoutVars>
      </dgm:prSet>
      <dgm:spPr/>
    </dgm:pt>
    <dgm:pt modelId="{11FBC2F9-9FB0-4D91-BBB4-4F607541A187}" type="pres">
      <dgm:prSet presAssocID="{0BD6CBFA-0CDD-4847-8B87-00C9975B843D}" presName="negativeSpace" presStyleCnt="0"/>
      <dgm:spPr/>
    </dgm:pt>
    <dgm:pt modelId="{147022E5-6846-4779-9872-9C2A7F8348E7}" type="pres">
      <dgm:prSet presAssocID="{0BD6CBFA-0CDD-4847-8B87-00C9975B843D}" presName="childText" presStyleLbl="conFgAcc1" presStyleIdx="0" presStyleCnt="3">
        <dgm:presLayoutVars>
          <dgm:bulletEnabled val="1"/>
        </dgm:presLayoutVars>
      </dgm:prSet>
      <dgm:spPr/>
    </dgm:pt>
    <dgm:pt modelId="{C23D031A-CD19-4224-8968-3CF1BC1F2CA9}" type="pres">
      <dgm:prSet presAssocID="{0D3E6413-7EBD-40D6-8B32-9E914017099B}" presName="spaceBetweenRectangles" presStyleCnt="0"/>
      <dgm:spPr/>
    </dgm:pt>
    <dgm:pt modelId="{0E2EDFE5-9053-4F10-BDAC-EBEE3BDAD6CB}" type="pres">
      <dgm:prSet presAssocID="{1BE2EA22-12E3-4AB5-8206-006E9049CA13}" presName="parentLin" presStyleCnt="0"/>
      <dgm:spPr/>
    </dgm:pt>
    <dgm:pt modelId="{57928629-CD52-4BF5-A7D6-923CC529AA29}" type="pres">
      <dgm:prSet presAssocID="{1BE2EA22-12E3-4AB5-8206-006E9049CA13}" presName="parentLeftMargin" presStyleLbl="node1" presStyleIdx="0" presStyleCnt="3"/>
      <dgm:spPr/>
    </dgm:pt>
    <dgm:pt modelId="{463C10BE-72D9-4DF8-B562-1D7C5469272B}" type="pres">
      <dgm:prSet presAssocID="{1BE2EA22-12E3-4AB5-8206-006E9049CA13}" presName="parentText" presStyleLbl="node1" presStyleIdx="1" presStyleCnt="3">
        <dgm:presLayoutVars>
          <dgm:chMax val="0"/>
          <dgm:bulletEnabled val="1"/>
        </dgm:presLayoutVars>
      </dgm:prSet>
      <dgm:spPr/>
    </dgm:pt>
    <dgm:pt modelId="{3C1D8EF3-62E8-4E62-99C1-666B82EA7464}" type="pres">
      <dgm:prSet presAssocID="{1BE2EA22-12E3-4AB5-8206-006E9049CA13}" presName="negativeSpace" presStyleCnt="0"/>
      <dgm:spPr/>
    </dgm:pt>
    <dgm:pt modelId="{5E40606B-3746-483A-8148-76FCDC45BAE6}" type="pres">
      <dgm:prSet presAssocID="{1BE2EA22-12E3-4AB5-8206-006E9049CA13}" presName="childText" presStyleLbl="conFgAcc1" presStyleIdx="1" presStyleCnt="3">
        <dgm:presLayoutVars>
          <dgm:bulletEnabled val="1"/>
        </dgm:presLayoutVars>
      </dgm:prSet>
      <dgm:spPr/>
    </dgm:pt>
    <dgm:pt modelId="{CC21911F-4F86-4AD5-9438-9A8757FEA9E5}" type="pres">
      <dgm:prSet presAssocID="{97FD1239-5CDE-4740-9F9F-716D2CCC5976}" presName="spaceBetweenRectangles" presStyleCnt="0"/>
      <dgm:spPr/>
    </dgm:pt>
    <dgm:pt modelId="{76484962-C5D2-4516-BFBD-6658C6C0EF1E}" type="pres">
      <dgm:prSet presAssocID="{D904DBE8-A65F-4A53-9E98-FE4C073F8469}" presName="parentLin" presStyleCnt="0"/>
      <dgm:spPr/>
    </dgm:pt>
    <dgm:pt modelId="{03459AB5-6074-4C87-A2E0-3A460AAA8B76}" type="pres">
      <dgm:prSet presAssocID="{D904DBE8-A65F-4A53-9E98-FE4C073F8469}" presName="parentLeftMargin" presStyleLbl="node1" presStyleIdx="1" presStyleCnt="3"/>
      <dgm:spPr/>
    </dgm:pt>
    <dgm:pt modelId="{CFC4A752-359E-4ED1-8ED1-EC1D5B6A5CA1}" type="pres">
      <dgm:prSet presAssocID="{D904DBE8-A65F-4A53-9E98-FE4C073F8469}" presName="parentText" presStyleLbl="node1" presStyleIdx="2" presStyleCnt="3">
        <dgm:presLayoutVars>
          <dgm:chMax val="0"/>
          <dgm:bulletEnabled val="1"/>
        </dgm:presLayoutVars>
      </dgm:prSet>
      <dgm:spPr/>
    </dgm:pt>
    <dgm:pt modelId="{13EF0B69-F24F-446B-A41F-3635F3413170}" type="pres">
      <dgm:prSet presAssocID="{D904DBE8-A65F-4A53-9E98-FE4C073F8469}" presName="negativeSpace" presStyleCnt="0"/>
      <dgm:spPr/>
    </dgm:pt>
    <dgm:pt modelId="{509C86FE-F906-4AA2-834F-1525156F9112}" type="pres">
      <dgm:prSet presAssocID="{D904DBE8-A65F-4A53-9E98-FE4C073F8469}" presName="childText" presStyleLbl="conFgAcc1" presStyleIdx="2" presStyleCnt="3">
        <dgm:presLayoutVars>
          <dgm:bulletEnabled val="1"/>
        </dgm:presLayoutVars>
      </dgm:prSet>
      <dgm:spPr/>
    </dgm:pt>
  </dgm:ptLst>
  <dgm:cxnLst>
    <dgm:cxn modelId="{8D38FF05-E5DD-4138-B25B-522D9D1C0BA4}" srcId="{4F73D48E-F606-41D2-AC16-8EECBAF83144}" destId="{D904DBE8-A65F-4A53-9E98-FE4C073F8469}" srcOrd="2" destOrd="0" parTransId="{41176802-C799-4D9B-B4A4-DBAE0012251D}" sibTransId="{5508A727-07D6-4436-B7FC-E88F2F09F5DE}"/>
    <dgm:cxn modelId="{E5AF9414-82FA-4C2B-8403-D657C587B581}" type="presOf" srcId="{13B0286A-8283-402F-AC72-5DC16B2B506A}" destId="{509C86FE-F906-4AA2-834F-1525156F9112}" srcOrd="0" destOrd="0" presId="urn:microsoft.com/office/officeart/2005/8/layout/list1"/>
    <dgm:cxn modelId="{9D292C16-74A1-47FD-84D9-7A1C49ECB7C3}" type="presOf" srcId="{0BD6CBFA-0CDD-4847-8B87-00C9975B843D}" destId="{EFED8D56-4C45-4A62-9BC2-C2BA7CE4AA17}" srcOrd="1" destOrd="0" presId="urn:microsoft.com/office/officeart/2005/8/layout/list1"/>
    <dgm:cxn modelId="{2C951720-E42E-4266-AE22-510F5B0E80D4}" srcId="{4F73D48E-F606-41D2-AC16-8EECBAF83144}" destId="{0BD6CBFA-0CDD-4847-8B87-00C9975B843D}" srcOrd="0" destOrd="0" parTransId="{92B45010-D990-4292-BE31-70F788BC949E}" sibTransId="{0D3E6413-7EBD-40D6-8B32-9E914017099B}"/>
    <dgm:cxn modelId="{3D072021-E67C-4FAC-BF64-8D257CA3605D}" type="presOf" srcId="{D904DBE8-A65F-4A53-9E98-FE4C073F8469}" destId="{CFC4A752-359E-4ED1-8ED1-EC1D5B6A5CA1}" srcOrd="1" destOrd="0" presId="urn:microsoft.com/office/officeart/2005/8/layout/list1"/>
    <dgm:cxn modelId="{E9C1702A-CDF9-4710-BED2-533E74584095}" type="presOf" srcId="{1BE2EA22-12E3-4AB5-8206-006E9049CA13}" destId="{57928629-CD52-4BF5-A7D6-923CC529AA29}" srcOrd="0" destOrd="0" presId="urn:microsoft.com/office/officeart/2005/8/layout/list1"/>
    <dgm:cxn modelId="{28112D3C-C629-4E3A-9989-F205F2C7F970}" srcId="{1BE2EA22-12E3-4AB5-8206-006E9049CA13}" destId="{38515646-AEF8-4D31-9DBC-46E299636AB3}" srcOrd="0" destOrd="0" parTransId="{2206462D-AA62-4F81-A5E1-1F83E0A09AF3}" sibTransId="{2B92BD13-AAB2-4D43-AD11-F85427B5C53F}"/>
    <dgm:cxn modelId="{8ED57D81-97C2-4FE6-8F83-10C1D77CB8FA}" srcId="{0BD6CBFA-0CDD-4847-8B87-00C9975B843D}" destId="{3342622A-46D4-452F-B8F7-E5CDC3518F92}" srcOrd="0" destOrd="0" parTransId="{595E274B-7B55-42AB-A59F-ED1FAE6933D5}" sibTransId="{64D78CAB-D25C-4B87-91CF-60A596866FF5}"/>
    <dgm:cxn modelId="{1C3A2B9C-59D6-4553-BE7D-65AA45CC5164}" type="presOf" srcId="{38515646-AEF8-4D31-9DBC-46E299636AB3}" destId="{5E40606B-3746-483A-8148-76FCDC45BAE6}" srcOrd="0" destOrd="0" presId="urn:microsoft.com/office/officeart/2005/8/layout/list1"/>
    <dgm:cxn modelId="{A16367B5-E875-477A-AF29-8C8E671B7174}" type="presOf" srcId="{4F73D48E-F606-41D2-AC16-8EECBAF83144}" destId="{FD12F2BB-3459-4E97-B620-76C1C9F91DB4}" srcOrd="0" destOrd="0" presId="urn:microsoft.com/office/officeart/2005/8/layout/list1"/>
    <dgm:cxn modelId="{F1705BB8-EF93-4881-BBC1-F676E6EB0A91}" type="presOf" srcId="{0BD6CBFA-0CDD-4847-8B87-00C9975B843D}" destId="{01E4377D-ADCF-4ED1-A5B2-717AD4636AE1}" srcOrd="0" destOrd="0" presId="urn:microsoft.com/office/officeart/2005/8/layout/list1"/>
    <dgm:cxn modelId="{0A8581BA-22B1-42EF-97CB-448F08121DD4}" srcId="{D904DBE8-A65F-4A53-9E98-FE4C073F8469}" destId="{13B0286A-8283-402F-AC72-5DC16B2B506A}" srcOrd="0" destOrd="0" parTransId="{5E6ACB9B-503A-415F-8C91-A6178605D231}" sibTransId="{AD5DA07D-FAFE-47DE-9DB2-2459517A10C3}"/>
    <dgm:cxn modelId="{F9F940C1-AC58-4C1F-A34C-6DDB8AFF455E}" type="presOf" srcId="{D904DBE8-A65F-4A53-9E98-FE4C073F8469}" destId="{03459AB5-6074-4C87-A2E0-3A460AAA8B76}" srcOrd="0" destOrd="0" presId="urn:microsoft.com/office/officeart/2005/8/layout/list1"/>
    <dgm:cxn modelId="{A7637BD3-1554-401A-ABE1-26D386A345A3}" type="presOf" srcId="{1BE2EA22-12E3-4AB5-8206-006E9049CA13}" destId="{463C10BE-72D9-4DF8-B562-1D7C5469272B}" srcOrd="1" destOrd="0" presId="urn:microsoft.com/office/officeart/2005/8/layout/list1"/>
    <dgm:cxn modelId="{7CD4E8E2-F3DC-4645-929C-0C1BA4CB3869}" type="presOf" srcId="{3342622A-46D4-452F-B8F7-E5CDC3518F92}" destId="{147022E5-6846-4779-9872-9C2A7F8348E7}" srcOrd="0" destOrd="0" presId="urn:microsoft.com/office/officeart/2005/8/layout/list1"/>
    <dgm:cxn modelId="{9A83FDF7-F42F-4B74-B024-8F875251F577}" srcId="{4F73D48E-F606-41D2-AC16-8EECBAF83144}" destId="{1BE2EA22-12E3-4AB5-8206-006E9049CA13}" srcOrd="1" destOrd="0" parTransId="{4D2121BE-3247-4A3E-A144-F90D88EA59C6}" sibTransId="{97FD1239-5CDE-4740-9F9F-716D2CCC5976}"/>
    <dgm:cxn modelId="{DEF4176D-160A-4700-9B5A-1B8DDA9626D4}" type="presParOf" srcId="{FD12F2BB-3459-4E97-B620-76C1C9F91DB4}" destId="{AA667197-CCDB-41E8-923A-E1DEFF0559A3}" srcOrd="0" destOrd="0" presId="urn:microsoft.com/office/officeart/2005/8/layout/list1"/>
    <dgm:cxn modelId="{4DB5BA5C-EF39-458A-A7C2-CBA83137C505}" type="presParOf" srcId="{AA667197-CCDB-41E8-923A-E1DEFF0559A3}" destId="{01E4377D-ADCF-4ED1-A5B2-717AD4636AE1}" srcOrd="0" destOrd="0" presId="urn:microsoft.com/office/officeart/2005/8/layout/list1"/>
    <dgm:cxn modelId="{60D2B281-4CDB-47D4-98A7-D386E9467844}" type="presParOf" srcId="{AA667197-CCDB-41E8-923A-E1DEFF0559A3}" destId="{EFED8D56-4C45-4A62-9BC2-C2BA7CE4AA17}" srcOrd="1" destOrd="0" presId="urn:microsoft.com/office/officeart/2005/8/layout/list1"/>
    <dgm:cxn modelId="{5A1A6855-BA5C-484F-BB1D-00A1964E97B9}" type="presParOf" srcId="{FD12F2BB-3459-4E97-B620-76C1C9F91DB4}" destId="{11FBC2F9-9FB0-4D91-BBB4-4F607541A187}" srcOrd="1" destOrd="0" presId="urn:microsoft.com/office/officeart/2005/8/layout/list1"/>
    <dgm:cxn modelId="{49722F56-3F7A-4593-8EA2-B3A2691C7EDF}" type="presParOf" srcId="{FD12F2BB-3459-4E97-B620-76C1C9F91DB4}" destId="{147022E5-6846-4779-9872-9C2A7F8348E7}" srcOrd="2" destOrd="0" presId="urn:microsoft.com/office/officeart/2005/8/layout/list1"/>
    <dgm:cxn modelId="{11A757BF-5712-4A99-9127-18B1BE2F0BB6}" type="presParOf" srcId="{FD12F2BB-3459-4E97-B620-76C1C9F91DB4}" destId="{C23D031A-CD19-4224-8968-3CF1BC1F2CA9}" srcOrd="3" destOrd="0" presId="urn:microsoft.com/office/officeart/2005/8/layout/list1"/>
    <dgm:cxn modelId="{5FC9704E-9C0B-4011-9117-32D8ED707D1E}" type="presParOf" srcId="{FD12F2BB-3459-4E97-B620-76C1C9F91DB4}" destId="{0E2EDFE5-9053-4F10-BDAC-EBEE3BDAD6CB}" srcOrd="4" destOrd="0" presId="urn:microsoft.com/office/officeart/2005/8/layout/list1"/>
    <dgm:cxn modelId="{56C2C693-C120-4E35-8B7F-655AA8DD71EA}" type="presParOf" srcId="{0E2EDFE5-9053-4F10-BDAC-EBEE3BDAD6CB}" destId="{57928629-CD52-4BF5-A7D6-923CC529AA29}" srcOrd="0" destOrd="0" presId="urn:microsoft.com/office/officeart/2005/8/layout/list1"/>
    <dgm:cxn modelId="{452C8616-38C6-4BAC-8AF6-47F1A2E5A3B1}" type="presParOf" srcId="{0E2EDFE5-9053-4F10-BDAC-EBEE3BDAD6CB}" destId="{463C10BE-72D9-4DF8-B562-1D7C5469272B}" srcOrd="1" destOrd="0" presId="urn:microsoft.com/office/officeart/2005/8/layout/list1"/>
    <dgm:cxn modelId="{5700F42A-95E1-42E2-977C-05488277B317}" type="presParOf" srcId="{FD12F2BB-3459-4E97-B620-76C1C9F91DB4}" destId="{3C1D8EF3-62E8-4E62-99C1-666B82EA7464}" srcOrd="5" destOrd="0" presId="urn:microsoft.com/office/officeart/2005/8/layout/list1"/>
    <dgm:cxn modelId="{9E7998D4-4B6B-4C68-ADBA-91CE03062F3F}" type="presParOf" srcId="{FD12F2BB-3459-4E97-B620-76C1C9F91DB4}" destId="{5E40606B-3746-483A-8148-76FCDC45BAE6}" srcOrd="6" destOrd="0" presId="urn:microsoft.com/office/officeart/2005/8/layout/list1"/>
    <dgm:cxn modelId="{D0B6E71C-5D25-43A4-A892-3650AE226C84}" type="presParOf" srcId="{FD12F2BB-3459-4E97-B620-76C1C9F91DB4}" destId="{CC21911F-4F86-4AD5-9438-9A8757FEA9E5}" srcOrd="7" destOrd="0" presId="urn:microsoft.com/office/officeart/2005/8/layout/list1"/>
    <dgm:cxn modelId="{BB8068C9-86DD-4D3B-96B5-2C1BB2F8700C}" type="presParOf" srcId="{FD12F2BB-3459-4E97-B620-76C1C9F91DB4}" destId="{76484962-C5D2-4516-BFBD-6658C6C0EF1E}" srcOrd="8" destOrd="0" presId="urn:microsoft.com/office/officeart/2005/8/layout/list1"/>
    <dgm:cxn modelId="{2F246D31-3F25-4CE3-A923-03FE93B17059}" type="presParOf" srcId="{76484962-C5D2-4516-BFBD-6658C6C0EF1E}" destId="{03459AB5-6074-4C87-A2E0-3A460AAA8B76}" srcOrd="0" destOrd="0" presId="urn:microsoft.com/office/officeart/2005/8/layout/list1"/>
    <dgm:cxn modelId="{FA4C1A8B-F711-48BE-A3DC-A7963E27B99F}" type="presParOf" srcId="{76484962-C5D2-4516-BFBD-6658C6C0EF1E}" destId="{CFC4A752-359E-4ED1-8ED1-EC1D5B6A5CA1}" srcOrd="1" destOrd="0" presId="urn:microsoft.com/office/officeart/2005/8/layout/list1"/>
    <dgm:cxn modelId="{58E0F3C2-171A-4DEB-A102-83A8514D4660}" type="presParOf" srcId="{FD12F2BB-3459-4E97-B620-76C1C9F91DB4}" destId="{13EF0B69-F24F-446B-A41F-3635F3413170}" srcOrd="9" destOrd="0" presId="urn:microsoft.com/office/officeart/2005/8/layout/list1"/>
    <dgm:cxn modelId="{B7AA3829-5F42-4337-84FC-204177A2E43A}" type="presParOf" srcId="{FD12F2BB-3459-4E97-B620-76C1C9F91DB4}" destId="{509C86FE-F906-4AA2-834F-1525156F9112}" srcOrd="10" destOrd="0" presId="urn:microsoft.com/office/officeart/2005/8/layout/lis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727538-CBF5-4031-A321-9890B67DAAC7}" type="doc">
      <dgm:prSet loTypeId="urn:microsoft.com/office/officeart/2005/8/layout/chevron1" loCatId="process" qsTypeId="urn:microsoft.com/office/officeart/2005/8/quickstyle/simple5" qsCatId="simple" csTypeId="urn:microsoft.com/office/officeart/2005/8/colors/colorful1" csCatId="colorful" phldr="1"/>
      <dgm:spPr/>
    </dgm:pt>
    <dgm:pt modelId="{EA08445D-737E-48D0-AB28-F302B46788EA}">
      <dgm:prSet phldrT="[文本]" custT="1"/>
      <dgm:spPr>
        <a:solidFill>
          <a:schemeClr val="accent2">
            <a:lumMod val="75000"/>
          </a:schemeClr>
        </a:solidFill>
      </dgm:spPr>
      <dgm:t>
        <a:bodyPr/>
        <a:lstStyle/>
        <a:p>
          <a:pPr>
            <a:lnSpc>
              <a:spcPct val="100000"/>
            </a:lnSpc>
            <a:spcAft>
              <a:spcPts val="0"/>
            </a:spcAft>
          </a:pPr>
          <a:r>
            <a:rPr lang="zh-CN" altLang="en-US" sz="1800" b="1" dirty="0"/>
            <a:t>宪法和</a:t>
          </a:r>
          <a:endParaRPr lang="en-US" altLang="zh-CN" sz="1800" b="1" dirty="0"/>
        </a:p>
        <a:p>
          <a:pPr>
            <a:lnSpc>
              <a:spcPct val="100000"/>
            </a:lnSpc>
            <a:spcAft>
              <a:spcPts val="0"/>
            </a:spcAft>
          </a:pPr>
          <a:r>
            <a:rPr lang="zh-CN" altLang="en-US" sz="1800" b="1" dirty="0"/>
            <a:t>基本法</a:t>
          </a:r>
        </a:p>
      </dgm:t>
    </dgm:pt>
    <dgm:pt modelId="{AA924DDD-C622-4E5B-B725-914F28609248}" cxnId="{ED32EF80-1F68-49EF-BE62-0F7D0402D9B1}" type="parTrans">
      <dgm:prSet/>
      <dgm:spPr/>
      <dgm:t>
        <a:bodyPr/>
        <a:lstStyle/>
        <a:p>
          <a:endParaRPr lang="zh-CN" altLang="en-US" b="1"/>
        </a:p>
      </dgm:t>
    </dgm:pt>
    <dgm:pt modelId="{FD16C004-D2F8-45DE-9F84-C8D1851BA486}" cxnId="{ED32EF80-1F68-49EF-BE62-0F7D0402D9B1}" type="sibTrans">
      <dgm:prSet/>
      <dgm:spPr/>
      <dgm:t>
        <a:bodyPr/>
        <a:lstStyle/>
        <a:p>
          <a:endParaRPr lang="zh-CN" altLang="en-US" b="1"/>
        </a:p>
      </dgm:t>
    </dgm:pt>
    <dgm:pt modelId="{DF9954E1-1F33-4E93-9AC7-F36EEC38F8B9}">
      <dgm:prSet phldrT="[文本]" custT="1"/>
      <dgm:spPr>
        <a:solidFill>
          <a:schemeClr val="accent5">
            <a:lumMod val="75000"/>
          </a:schemeClr>
        </a:solidFill>
      </dgm:spPr>
      <dgm:t>
        <a:bodyPr/>
        <a:lstStyle/>
        <a:p>
          <a:r>
            <a:rPr lang="zh-CN" altLang="en-US" sz="1800" b="1" dirty="0"/>
            <a:t>部门规章</a:t>
          </a:r>
        </a:p>
      </dgm:t>
    </dgm:pt>
    <dgm:pt modelId="{F05611F5-15D9-448C-B345-491F33F0185F}" cxnId="{5FB496BC-2E12-47A3-9A10-9258699B8572}" type="parTrans">
      <dgm:prSet/>
      <dgm:spPr/>
      <dgm:t>
        <a:bodyPr/>
        <a:lstStyle/>
        <a:p>
          <a:endParaRPr lang="zh-CN" altLang="en-US" b="1"/>
        </a:p>
      </dgm:t>
    </dgm:pt>
    <dgm:pt modelId="{D4A67D46-EC5C-472F-BA7F-23DDC7545A2D}" cxnId="{5FB496BC-2E12-47A3-9A10-9258699B8572}" type="sibTrans">
      <dgm:prSet/>
      <dgm:spPr/>
      <dgm:t>
        <a:bodyPr/>
        <a:lstStyle/>
        <a:p>
          <a:endParaRPr lang="zh-CN" altLang="en-US" b="1"/>
        </a:p>
      </dgm:t>
    </dgm:pt>
    <dgm:pt modelId="{DC3E9B5C-0EED-40DD-88CC-3CDD58C95730}">
      <dgm:prSet phldrT="[文本]"/>
      <dgm:spPr>
        <a:solidFill>
          <a:schemeClr val="accent6">
            <a:lumMod val="75000"/>
          </a:schemeClr>
        </a:solidFill>
      </dgm:spPr>
      <dgm:t>
        <a:bodyPr/>
        <a:lstStyle/>
        <a:p>
          <a:r>
            <a:rPr lang="zh-CN" altLang="en-US" b="1" dirty="0"/>
            <a:t>规范性文件及地方性法规</a:t>
          </a:r>
        </a:p>
      </dgm:t>
    </dgm:pt>
    <dgm:pt modelId="{5AA79C12-BA40-4941-9A1E-3E5E170AA1F7}" cxnId="{82936BDF-833C-477C-AE09-E5852F7A0A27}" type="parTrans">
      <dgm:prSet/>
      <dgm:spPr/>
      <dgm:t>
        <a:bodyPr/>
        <a:lstStyle/>
        <a:p>
          <a:endParaRPr lang="zh-CN" altLang="en-US" b="1"/>
        </a:p>
      </dgm:t>
    </dgm:pt>
    <dgm:pt modelId="{3DAA8305-8300-4B81-8505-4A0F6B6E00BE}" cxnId="{82936BDF-833C-477C-AE09-E5852F7A0A27}" type="sibTrans">
      <dgm:prSet/>
      <dgm:spPr/>
      <dgm:t>
        <a:bodyPr/>
        <a:lstStyle/>
        <a:p>
          <a:endParaRPr lang="zh-CN" altLang="en-US" b="1"/>
        </a:p>
      </dgm:t>
    </dgm:pt>
    <dgm:pt modelId="{693AEA1D-E7B0-4F50-A2E9-C701E07C6DE3}">
      <dgm:prSet phldrT="[文本]" custT="1"/>
      <dgm:spPr>
        <a:solidFill>
          <a:schemeClr val="accent3">
            <a:lumMod val="50000"/>
          </a:schemeClr>
        </a:solidFill>
      </dgm:spPr>
      <dgm:t>
        <a:bodyPr/>
        <a:lstStyle/>
        <a:p>
          <a:r>
            <a:rPr lang="zh-CN" altLang="en-US" sz="1800" b="1" dirty="0"/>
            <a:t>一般法律</a:t>
          </a:r>
        </a:p>
      </dgm:t>
    </dgm:pt>
    <dgm:pt modelId="{E5C3F75B-ECDD-470B-A312-1EF938FEC36E}" cxnId="{55386B56-ABCF-4092-A7F9-5B95DDBB86C9}" type="parTrans">
      <dgm:prSet/>
      <dgm:spPr/>
      <dgm:t>
        <a:bodyPr/>
        <a:lstStyle/>
        <a:p>
          <a:endParaRPr lang="zh-CN" altLang="en-US" b="1"/>
        </a:p>
      </dgm:t>
    </dgm:pt>
    <dgm:pt modelId="{CE75EA7E-8CF5-4B48-89F0-D61E7E19EDFB}" cxnId="{55386B56-ABCF-4092-A7F9-5B95DDBB86C9}" type="sibTrans">
      <dgm:prSet/>
      <dgm:spPr/>
      <dgm:t>
        <a:bodyPr/>
        <a:lstStyle/>
        <a:p>
          <a:endParaRPr lang="zh-CN" altLang="en-US" b="1"/>
        </a:p>
      </dgm:t>
    </dgm:pt>
    <dgm:pt modelId="{2B1A5E50-16B1-4955-B1A0-E2026604CE5C}">
      <dgm:prSet phldrT="[文本]" custT="1"/>
      <dgm:spPr>
        <a:solidFill>
          <a:schemeClr val="accent4">
            <a:lumMod val="75000"/>
          </a:schemeClr>
        </a:solidFill>
      </dgm:spPr>
      <dgm:t>
        <a:bodyPr/>
        <a:lstStyle/>
        <a:p>
          <a:r>
            <a:rPr lang="zh-CN" altLang="en-US" sz="1800" b="1" dirty="0"/>
            <a:t>行政法规</a:t>
          </a:r>
        </a:p>
      </dgm:t>
    </dgm:pt>
    <dgm:pt modelId="{B21A61F4-FC3D-4A90-A835-50277BCE8930}" cxnId="{7130F7B6-D8DD-46C6-9B58-A78B9FAAF8D9}" type="parTrans">
      <dgm:prSet/>
      <dgm:spPr/>
      <dgm:t>
        <a:bodyPr/>
        <a:lstStyle/>
        <a:p>
          <a:endParaRPr lang="zh-CN" altLang="en-US" b="1"/>
        </a:p>
      </dgm:t>
    </dgm:pt>
    <dgm:pt modelId="{01A15833-2FEA-46BF-BF17-E4708D3B8F83}" cxnId="{7130F7B6-D8DD-46C6-9B58-A78B9FAAF8D9}" type="sibTrans">
      <dgm:prSet/>
      <dgm:spPr/>
      <dgm:t>
        <a:bodyPr/>
        <a:lstStyle/>
        <a:p>
          <a:endParaRPr lang="zh-CN" altLang="en-US" b="1"/>
        </a:p>
      </dgm:t>
    </dgm:pt>
    <dgm:pt modelId="{3F0C7588-8CCB-4FEB-A83E-768FA10402CC}" type="pres">
      <dgm:prSet presAssocID="{AA727538-CBF5-4031-A321-9890B67DAAC7}" presName="Name0" presStyleCnt="0">
        <dgm:presLayoutVars>
          <dgm:dir/>
          <dgm:animLvl val="lvl"/>
          <dgm:resizeHandles val="exact"/>
        </dgm:presLayoutVars>
      </dgm:prSet>
      <dgm:spPr/>
    </dgm:pt>
    <dgm:pt modelId="{A13E1657-813C-4C7C-A289-1BE78154A990}" type="pres">
      <dgm:prSet presAssocID="{EA08445D-737E-48D0-AB28-F302B46788EA}" presName="parTxOnly" presStyleLbl="node1" presStyleIdx="0" presStyleCnt="5">
        <dgm:presLayoutVars>
          <dgm:chMax val="0"/>
          <dgm:chPref val="0"/>
          <dgm:bulletEnabled val="1"/>
        </dgm:presLayoutVars>
      </dgm:prSet>
      <dgm:spPr/>
    </dgm:pt>
    <dgm:pt modelId="{21D8794B-5721-4DE4-BFC7-38F50EE145DD}" type="pres">
      <dgm:prSet presAssocID="{FD16C004-D2F8-45DE-9F84-C8D1851BA486}" presName="parTxOnlySpace" presStyleCnt="0"/>
      <dgm:spPr/>
    </dgm:pt>
    <dgm:pt modelId="{40F8372B-41F4-449B-A074-08051271505B}" type="pres">
      <dgm:prSet presAssocID="{693AEA1D-E7B0-4F50-A2E9-C701E07C6DE3}" presName="parTxOnly" presStyleLbl="node1" presStyleIdx="1" presStyleCnt="5">
        <dgm:presLayoutVars>
          <dgm:chMax val="0"/>
          <dgm:chPref val="0"/>
          <dgm:bulletEnabled val="1"/>
        </dgm:presLayoutVars>
      </dgm:prSet>
      <dgm:spPr/>
    </dgm:pt>
    <dgm:pt modelId="{AA9FA2C2-BE10-4DF3-9F88-C48E1C89BA6D}" type="pres">
      <dgm:prSet presAssocID="{CE75EA7E-8CF5-4B48-89F0-D61E7E19EDFB}" presName="parTxOnlySpace" presStyleCnt="0"/>
      <dgm:spPr/>
    </dgm:pt>
    <dgm:pt modelId="{887099B3-914A-4560-9208-6BDEFB844A91}" type="pres">
      <dgm:prSet presAssocID="{2B1A5E50-16B1-4955-B1A0-E2026604CE5C}" presName="parTxOnly" presStyleLbl="node1" presStyleIdx="2" presStyleCnt="5">
        <dgm:presLayoutVars>
          <dgm:chMax val="0"/>
          <dgm:chPref val="0"/>
          <dgm:bulletEnabled val="1"/>
        </dgm:presLayoutVars>
      </dgm:prSet>
      <dgm:spPr/>
    </dgm:pt>
    <dgm:pt modelId="{AD54D6EB-DB7A-4FF5-A15A-301665A067FD}" type="pres">
      <dgm:prSet presAssocID="{01A15833-2FEA-46BF-BF17-E4708D3B8F83}" presName="parTxOnlySpace" presStyleCnt="0"/>
      <dgm:spPr/>
    </dgm:pt>
    <dgm:pt modelId="{A3CF48B8-52D8-409C-B304-2516D7E326BA}" type="pres">
      <dgm:prSet presAssocID="{DF9954E1-1F33-4E93-9AC7-F36EEC38F8B9}" presName="parTxOnly" presStyleLbl="node1" presStyleIdx="3" presStyleCnt="5">
        <dgm:presLayoutVars>
          <dgm:chMax val="0"/>
          <dgm:chPref val="0"/>
          <dgm:bulletEnabled val="1"/>
        </dgm:presLayoutVars>
      </dgm:prSet>
      <dgm:spPr/>
    </dgm:pt>
    <dgm:pt modelId="{CA50B384-D2A1-43AE-89AC-30C7928975C6}" type="pres">
      <dgm:prSet presAssocID="{D4A67D46-EC5C-472F-BA7F-23DDC7545A2D}" presName="parTxOnlySpace" presStyleCnt="0"/>
      <dgm:spPr/>
    </dgm:pt>
    <dgm:pt modelId="{5F8274C2-64C2-471E-9549-CAB49EE21102}" type="pres">
      <dgm:prSet presAssocID="{DC3E9B5C-0EED-40DD-88CC-3CDD58C95730}" presName="parTxOnly" presStyleLbl="node1" presStyleIdx="4" presStyleCnt="5">
        <dgm:presLayoutVars>
          <dgm:chMax val="0"/>
          <dgm:chPref val="0"/>
          <dgm:bulletEnabled val="1"/>
        </dgm:presLayoutVars>
      </dgm:prSet>
      <dgm:spPr/>
    </dgm:pt>
  </dgm:ptLst>
  <dgm:cxnLst>
    <dgm:cxn modelId="{840E071C-E057-414A-9CA3-203103F055B7}" type="presOf" srcId="{DF9954E1-1F33-4E93-9AC7-F36EEC38F8B9}" destId="{A3CF48B8-52D8-409C-B304-2516D7E326BA}" srcOrd="0" destOrd="0" presId="urn:microsoft.com/office/officeart/2005/8/layout/chevron1"/>
    <dgm:cxn modelId="{7B4E073D-2243-46BF-A010-C8BFDC6457EA}" type="presOf" srcId="{EA08445D-737E-48D0-AB28-F302B46788EA}" destId="{A13E1657-813C-4C7C-A289-1BE78154A990}" srcOrd="0" destOrd="0" presId="urn:microsoft.com/office/officeart/2005/8/layout/chevron1"/>
    <dgm:cxn modelId="{55386B56-ABCF-4092-A7F9-5B95DDBB86C9}" srcId="{AA727538-CBF5-4031-A321-9890B67DAAC7}" destId="{693AEA1D-E7B0-4F50-A2E9-C701E07C6DE3}" srcOrd="1" destOrd="0" parTransId="{E5C3F75B-ECDD-470B-A312-1EF938FEC36E}" sibTransId="{CE75EA7E-8CF5-4B48-89F0-D61E7E19EDFB}"/>
    <dgm:cxn modelId="{ED32EF80-1F68-49EF-BE62-0F7D0402D9B1}" srcId="{AA727538-CBF5-4031-A321-9890B67DAAC7}" destId="{EA08445D-737E-48D0-AB28-F302B46788EA}" srcOrd="0" destOrd="0" parTransId="{AA924DDD-C622-4E5B-B725-914F28609248}" sibTransId="{FD16C004-D2F8-45DE-9F84-C8D1851BA486}"/>
    <dgm:cxn modelId="{CA902B81-DF41-4D45-B93E-FBFEEC5E46C0}" type="presOf" srcId="{AA727538-CBF5-4031-A321-9890B67DAAC7}" destId="{3F0C7588-8CCB-4FEB-A83E-768FA10402CC}" srcOrd="0" destOrd="0" presId="urn:microsoft.com/office/officeart/2005/8/layout/chevron1"/>
    <dgm:cxn modelId="{79F14298-670A-42E7-BF26-D8FAC48D2412}" type="presOf" srcId="{693AEA1D-E7B0-4F50-A2E9-C701E07C6DE3}" destId="{40F8372B-41F4-449B-A074-08051271505B}" srcOrd="0" destOrd="0" presId="urn:microsoft.com/office/officeart/2005/8/layout/chevron1"/>
    <dgm:cxn modelId="{4C21D5B4-8225-4F99-91BB-86902D28DE89}" type="presOf" srcId="{2B1A5E50-16B1-4955-B1A0-E2026604CE5C}" destId="{887099B3-914A-4560-9208-6BDEFB844A91}" srcOrd="0" destOrd="0" presId="urn:microsoft.com/office/officeart/2005/8/layout/chevron1"/>
    <dgm:cxn modelId="{7130F7B6-D8DD-46C6-9B58-A78B9FAAF8D9}" srcId="{AA727538-CBF5-4031-A321-9890B67DAAC7}" destId="{2B1A5E50-16B1-4955-B1A0-E2026604CE5C}" srcOrd="2" destOrd="0" parTransId="{B21A61F4-FC3D-4A90-A835-50277BCE8930}" sibTransId="{01A15833-2FEA-46BF-BF17-E4708D3B8F83}"/>
    <dgm:cxn modelId="{5FB496BC-2E12-47A3-9A10-9258699B8572}" srcId="{AA727538-CBF5-4031-A321-9890B67DAAC7}" destId="{DF9954E1-1F33-4E93-9AC7-F36EEC38F8B9}" srcOrd="3" destOrd="0" parTransId="{F05611F5-15D9-448C-B345-491F33F0185F}" sibTransId="{D4A67D46-EC5C-472F-BA7F-23DDC7545A2D}"/>
    <dgm:cxn modelId="{82936BDF-833C-477C-AE09-E5852F7A0A27}" srcId="{AA727538-CBF5-4031-A321-9890B67DAAC7}" destId="{DC3E9B5C-0EED-40DD-88CC-3CDD58C95730}" srcOrd="4" destOrd="0" parTransId="{5AA79C12-BA40-4941-9A1E-3E5E170AA1F7}" sibTransId="{3DAA8305-8300-4B81-8505-4A0F6B6E00BE}"/>
    <dgm:cxn modelId="{204A7BEF-32DE-4577-BB60-AC2123C05CB4}" type="presOf" srcId="{DC3E9B5C-0EED-40DD-88CC-3CDD58C95730}" destId="{5F8274C2-64C2-471E-9549-CAB49EE21102}" srcOrd="0" destOrd="0" presId="urn:microsoft.com/office/officeart/2005/8/layout/chevron1"/>
    <dgm:cxn modelId="{2B7DEA8C-AFFD-46BD-9CB6-68C19ECA0EB7}" type="presParOf" srcId="{3F0C7588-8CCB-4FEB-A83E-768FA10402CC}" destId="{A13E1657-813C-4C7C-A289-1BE78154A990}" srcOrd="0" destOrd="0" presId="urn:microsoft.com/office/officeart/2005/8/layout/chevron1"/>
    <dgm:cxn modelId="{43022BAB-05DB-4C81-BABF-2BCC3288DE2D}" type="presParOf" srcId="{3F0C7588-8CCB-4FEB-A83E-768FA10402CC}" destId="{21D8794B-5721-4DE4-BFC7-38F50EE145DD}" srcOrd="1" destOrd="0" presId="urn:microsoft.com/office/officeart/2005/8/layout/chevron1"/>
    <dgm:cxn modelId="{45BD6554-5DB4-41DA-9D61-DB2670C369D7}" type="presParOf" srcId="{3F0C7588-8CCB-4FEB-A83E-768FA10402CC}" destId="{40F8372B-41F4-449B-A074-08051271505B}" srcOrd="2" destOrd="0" presId="urn:microsoft.com/office/officeart/2005/8/layout/chevron1"/>
    <dgm:cxn modelId="{F9E25E12-80DB-48DA-9EEE-BF5446D1E996}" type="presParOf" srcId="{3F0C7588-8CCB-4FEB-A83E-768FA10402CC}" destId="{AA9FA2C2-BE10-4DF3-9F88-C48E1C89BA6D}" srcOrd="3" destOrd="0" presId="urn:microsoft.com/office/officeart/2005/8/layout/chevron1"/>
    <dgm:cxn modelId="{1B95A36C-3DEE-4AD0-9732-3CBBE74B38F5}" type="presParOf" srcId="{3F0C7588-8CCB-4FEB-A83E-768FA10402CC}" destId="{887099B3-914A-4560-9208-6BDEFB844A91}" srcOrd="4" destOrd="0" presId="urn:microsoft.com/office/officeart/2005/8/layout/chevron1"/>
    <dgm:cxn modelId="{9A657647-0256-4F59-90B2-4CFDF4E48E98}" type="presParOf" srcId="{3F0C7588-8CCB-4FEB-A83E-768FA10402CC}" destId="{AD54D6EB-DB7A-4FF5-A15A-301665A067FD}" srcOrd="5" destOrd="0" presId="urn:microsoft.com/office/officeart/2005/8/layout/chevron1"/>
    <dgm:cxn modelId="{9D4A6EE0-A85F-4634-8A19-2A92E2CF50E5}" type="presParOf" srcId="{3F0C7588-8CCB-4FEB-A83E-768FA10402CC}" destId="{A3CF48B8-52D8-409C-B304-2516D7E326BA}" srcOrd="6" destOrd="0" presId="urn:microsoft.com/office/officeart/2005/8/layout/chevron1"/>
    <dgm:cxn modelId="{88AF8B75-2879-47DE-8CA0-CFADFA4654D4}" type="presParOf" srcId="{3F0C7588-8CCB-4FEB-A83E-768FA10402CC}" destId="{CA50B384-D2A1-43AE-89AC-30C7928975C6}" srcOrd="7" destOrd="0" presId="urn:microsoft.com/office/officeart/2005/8/layout/chevron1"/>
    <dgm:cxn modelId="{EED520FE-5769-4C84-B70C-2A558F476037}" type="presParOf" srcId="{3F0C7588-8CCB-4FEB-A83E-768FA10402CC}" destId="{5F8274C2-64C2-471E-9549-CAB49EE21102}" srcOrd="8" destOrd="0" presId="urn:microsoft.com/office/officeart/2005/8/layout/chevron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A727538-CBF5-4031-A321-9890B67DAAC7}" type="doc">
      <dgm:prSet loTypeId="urn:microsoft.com/office/officeart/2005/8/layout/chevron1" loCatId="process" qsTypeId="urn:microsoft.com/office/officeart/2005/8/quickstyle/simple5" qsCatId="simple" csTypeId="urn:microsoft.com/office/officeart/2005/8/colors/colorful1" csCatId="colorful" phldr="1"/>
      <dgm:spPr/>
    </dgm:pt>
    <dgm:pt modelId="{DF9954E1-1F33-4E93-9AC7-F36EEC38F8B9}">
      <dgm:prSet phldrT="[文本]" custT="1"/>
      <dgm:spPr>
        <a:solidFill>
          <a:schemeClr val="accent5">
            <a:lumMod val="75000"/>
          </a:schemeClr>
        </a:solidFill>
      </dgm:spPr>
      <dgm:t>
        <a:bodyPr/>
        <a:lstStyle/>
        <a:p>
          <a:r>
            <a:rPr lang="zh-CN" altLang="en-US" sz="2000" b="1" dirty="0">
              <a:latin typeface="微软雅黑" panose="020B0503020204020204" pitchFamily="34" charset="-122"/>
              <a:ea typeface="微软雅黑" panose="020B0503020204020204" pitchFamily="34" charset="-122"/>
            </a:rPr>
            <a:t>部门规章</a:t>
          </a:r>
        </a:p>
      </dgm:t>
    </dgm:pt>
    <dgm:pt modelId="{F05611F5-15D9-448C-B345-491F33F0185F}" cxnId="{5FB496BC-2E12-47A3-9A10-9258699B8572}" type="parTrans">
      <dgm:prSet/>
      <dgm:spPr/>
      <dgm:t>
        <a:bodyPr/>
        <a:lstStyle/>
        <a:p>
          <a:endParaRPr lang="zh-CN" altLang="en-US" sz="1000" b="1">
            <a:latin typeface="微软雅黑" panose="020B0503020204020204" pitchFamily="34" charset="-122"/>
            <a:ea typeface="微软雅黑" panose="020B0503020204020204" pitchFamily="34" charset="-122"/>
          </a:endParaRPr>
        </a:p>
      </dgm:t>
    </dgm:pt>
    <dgm:pt modelId="{D4A67D46-EC5C-472F-BA7F-23DDC7545A2D}" cxnId="{5FB496BC-2E12-47A3-9A10-9258699B8572}" type="sibTrans">
      <dgm:prSet/>
      <dgm:spPr/>
      <dgm:t>
        <a:bodyPr/>
        <a:lstStyle/>
        <a:p>
          <a:endParaRPr lang="zh-CN" altLang="en-US" sz="1000" b="1">
            <a:latin typeface="微软雅黑" panose="020B0503020204020204" pitchFamily="34" charset="-122"/>
            <a:ea typeface="微软雅黑" panose="020B0503020204020204" pitchFamily="34" charset="-122"/>
          </a:endParaRPr>
        </a:p>
      </dgm:t>
    </dgm:pt>
    <dgm:pt modelId="{2B1A5E50-16B1-4955-B1A0-E2026604CE5C}">
      <dgm:prSet phldrT="[文本]" custT="1"/>
      <dgm:spPr>
        <a:solidFill>
          <a:schemeClr val="accent4">
            <a:lumMod val="75000"/>
          </a:schemeClr>
        </a:solidFill>
      </dgm:spPr>
      <dgm:t>
        <a:bodyPr/>
        <a:lstStyle/>
        <a:p>
          <a:r>
            <a:rPr lang="zh-CN" altLang="en-US" sz="2000" b="1" dirty="0">
              <a:latin typeface="微软雅黑" panose="020B0503020204020204" pitchFamily="34" charset="-122"/>
              <a:ea typeface="微软雅黑" panose="020B0503020204020204" pitchFamily="34" charset="-122"/>
            </a:rPr>
            <a:t>行政法规</a:t>
          </a:r>
        </a:p>
      </dgm:t>
    </dgm:pt>
    <dgm:pt modelId="{B21A61F4-FC3D-4A90-A835-50277BCE8930}" cxnId="{7130F7B6-D8DD-46C6-9B58-A78B9FAAF8D9}" type="parTrans">
      <dgm:prSet/>
      <dgm:spPr/>
      <dgm:t>
        <a:bodyPr/>
        <a:lstStyle/>
        <a:p>
          <a:endParaRPr lang="zh-CN" altLang="en-US" sz="1000" b="1">
            <a:latin typeface="微软雅黑" panose="020B0503020204020204" pitchFamily="34" charset="-122"/>
            <a:ea typeface="微软雅黑" panose="020B0503020204020204" pitchFamily="34" charset="-122"/>
          </a:endParaRPr>
        </a:p>
      </dgm:t>
    </dgm:pt>
    <dgm:pt modelId="{01A15833-2FEA-46BF-BF17-E4708D3B8F83}" cxnId="{7130F7B6-D8DD-46C6-9B58-A78B9FAAF8D9}" type="sibTrans">
      <dgm:prSet/>
      <dgm:spPr/>
      <dgm:t>
        <a:bodyPr/>
        <a:lstStyle/>
        <a:p>
          <a:endParaRPr lang="zh-CN" altLang="en-US" sz="1000" b="1">
            <a:latin typeface="微软雅黑" panose="020B0503020204020204" pitchFamily="34" charset="-122"/>
            <a:ea typeface="微软雅黑" panose="020B0503020204020204" pitchFamily="34" charset="-122"/>
          </a:endParaRPr>
        </a:p>
      </dgm:t>
    </dgm:pt>
    <dgm:pt modelId="{3F0C7588-8CCB-4FEB-A83E-768FA10402CC}" type="pres">
      <dgm:prSet presAssocID="{AA727538-CBF5-4031-A321-9890B67DAAC7}" presName="Name0" presStyleCnt="0">
        <dgm:presLayoutVars>
          <dgm:dir/>
          <dgm:animLvl val="lvl"/>
          <dgm:resizeHandles val="exact"/>
        </dgm:presLayoutVars>
      </dgm:prSet>
      <dgm:spPr/>
    </dgm:pt>
    <dgm:pt modelId="{887099B3-914A-4560-9208-6BDEFB844A91}" type="pres">
      <dgm:prSet presAssocID="{2B1A5E50-16B1-4955-B1A0-E2026604CE5C}" presName="parTxOnly" presStyleLbl="node1" presStyleIdx="0" presStyleCnt="2" custLinFactNeighborX="-4971">
        <dgm:presLayoutVars>
          <dgm:chMax val="0"/>
          <dgm:chPref val="0"/>
          <dgm:bulletEnabled val="1"/>
        </dgm:presLayoutVars>
      </dgm:prSet>
      <dgm:spPr/>
    </dgm:pt>
    <dgm:pt modelId="{AD54D6EB-DB7A-4FF5-A15A-301665A067FD}" type="pres">
      <dgm:prSet presAssocID="{01A15833-2FEA-46BF-BF17-E4708D3B8F83}" presName="parTxOnlySpace" presStyleCnt="0"/>
      <dgm:spPr/>
    </dgm:pt>
    <dgm:pt modelId="{A3CF48B8-52D8-409C-B304-2516D7E326BA}" type="pres">
      <dgm:prSet presAssocID="{DF9954E1-1F33-4E93-9AC7-F36EEC38F8B9}" presName="parTxOnly" presStyleLbl="node1" presStyleIdx="1" presStyleCnt="2">
        <dgm:presLayoutVars>
          <dgm:chMax val="0"/>
          <dgm:chPref val="0"/>
          <dgm:bulletEnabled val="1"/>
        </dgm:presLayoutVars>
      </dgm:prSet>
      <dgm:spPr/>
    </dgm:pt>
  </dgm:ptLst>
  <dgm:cxnLst>
    <dgm:cxn modelId="{840E071C-E057-414A-9CA3-203103F055B7}" type="presOf" srcId="{DF9954E1-1F33-4E93-9AC7-F36EEC38F8B9}" destId="{A3CF48B8-52D8-409C-B304-2516D7E326BA}" srcOrd="0" destOrd="0" presId="urn:microsoft.com/office/officeart/2005/8/layout/chevron1"/>
    <dgm:cxn modelId="{CA902B81-DF41-4D45-B93E-FBFEEC5E46C0}" type="presOf" srcId="{AA727538-CBF5-4031-A321-9890B67DAAC7}" destId="{3F0C7588-8CCB-4FEB-A83E-768FA10402CC}" srcOrd="0" destOrd="0" presId="urn:microsoft.com/office/officeart/2005/8/layout/chevron1"/>
    <dgm:cxn modelId="{4C21D5B4-8225-4F99-91BB-86902D28DE89}" type="presOf" srcId="{2B1A5E50-16B1-4955-B1A0-E2026604CE5C}" destId="{887099B3-914A-4560-9208-6BDEFB844A91}" srcOrd="0" destOrd="0" presId="urn:microsoft.com/office/officeart/2005/8/layout/chevron1"/>
    <dgm:cxn modelId="{7130F7B6-D8DD-46C6-9B58-A78B9FAAF8D9}" srcId="{AA727538-CBF5-4031-A321-9890B67DAAC7}" destId="{2B1A5E50-16B1-4955-B1A0-E2026604CE5C}" srcOrd="0" destOrd="0" parTransId="{B21A61F4-FC3D-4A90-A835-50277BCE8930}" sibTransId="{01A15833-2FEA-46BF-BF17-E4708D3B8F83}"/>
    <dgm:cxn modelId="{5FB496BC-2E12-47A3-9A10-9258699B8572}" srcId="{AA727538-CBF5-4031-A321-9890B67DAAC7}" destId="{DF9954E1-1F33-4E93-9AC7-F36EEC38F8B9}" srcOrd="1" destOrd="0" parTransId="{F05611F5-15D9-448C-B345-491F33F0185F}" sibTransId="{D4A67D46-EC5C-472F-BA7F-23DDC7545A2D}"/>
    <dgm:cxn modelId="{1B95A36C-3DEE-4AD0-9732-3CBBE74B38F5}" type="presParOf" srcId="{3F0C7588-8CCB-4FEB-A83E-768FA10402CC}" destId="{887099B3-914A-4560-9208-6BDEFB844A91}" srcOrd="0" destOrd="0" presId="urn:microsoft.com/office/officeart/2005/8/layout/chevron1"/>
    <dgm:cxn modelId="{9A657647-0256-4F59-90B2-4CFDF4E48E98}" type="presParOf" srcId="{3F0C7588-8CCB-4FEB-A83E-768FA10402CC}" destId="{AD54D6EB-DB7A-4FF5-A15A-301665A067FD}" srcOrd="1" destOrd="0" presId="urn:microsoft.com/office/officeart/2005/8/layout/chevron1"/>
    <dgm:cxn modelId="{9D4A6EE0-A85F-4634-8A19-2A92E2CF50E5}" type="presParOf" srcId="{3F0C7588-8CCB-4FEB-A83E-768FA10402CC}" destId="{A3CF48B8-52D8-409C-B304-2516D7E326BA}" srcOrd="2" destOrd="0" presId="urn:microsoft.com/office/officeart/2005/8/layout/chevron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48BA4B1-F13D-422B-95A8-EBBA38249224}" type="doc">
      <dgm:prSet loTypeId="urn:microsoft.com/office/officeart/2005/8/layout/process4" loCatId="process" qsTypeId="urn:microsoft.com/office/officeart/2005/8/quickstyle/simple5" qsCatId="simple" csTypeId="urn:microsoft.com/office/officeart/2005/8/colors/colorful1" csCatId="colorful" phldr="1"/>
      <dgm:spPr/>
      <dgm:t>
        <a:bodyPr/>
        <a:lstStyle/>
        <a:p>
          <a:endParaRPr lang="zh-CN" altLang="en-US"/>
        </a:p>
      </dgm:t>
    </dgm:pt>
    <dgm:pt modelId="{413DA79B-F851-4E15-9464-27B16552EA2D}">
      <dgm:prSet phldrT="[文本]"/>
      <dgm:spPr/>
      <dgm:t>
        <a:bodyPr/>
        <a:lstStyle/>
        <a:p>
          <a:r>
            <a:rPr lang="zh-CN" altLang="en-US" dirty="0"/>
            <a:t>产品研制</a:t>
          </a:r>
        </a:p>
      </dgm:t>
    </dgm:pt>
    <dgm:pt modelId="{1D6AF6E6-79C6-4CC0-9AF0-DEE0A5098834}" cxnId="{E59A87B9-E3CE-434E-9351-D7A6948EB17C}" type="parTrans">
      <dgm:prSet/>
      <dgm:spPr/>
      <dgm:t>
        <a:bodyPr/>
        <a:lstStyle/>
        <a:p>
          <a:endParaRPr lang="zh-CN" altLang="en-US"/>
        </a:p>
      </dgm:t>
    </dgm:pt>
    <dgm:pt modelId="{16487137-50F5-4F49-A0E7-9E0FF426A607}" cxnId="{E59A87B9-E3CE-434E-9351-D7A6948EB17C}" type="sibTrans">
      <dgm:prSet/>
      <dgm:spPr/>
      <dgm:t>
        <a:bodyPr/>
        <a:lstStyle/>
        <a:p>
          <a:endParaRPr lang="zh-CN" altLang="en-US"/>
        </a:p>
      </dgm:t>
    </dgm:pt>
    <dgm:pt modelId="{B303A60D-71CE-45BF-8F9D-D8F3EAB981AD}">
      <dgm:prSet phldrT="[文本]"/>
      <dgm:spPr/>
      <dgm:t>
        <a:bodyPr/>
        <a:lstStyle/>
        <a:p>
          <a:r>
            <a:rPr lang="zh-CN" altLang="en-US" dirty="0"/>
            <a:t>临床评价</a:t>
          </a:r>
        </a:p>
      </dgm:t>
    </dgm:pt>
    <dgm:pt modelId="{8DAD67EA-AE3F-4A62-8AB1-A04653302B0D}" cxnId="{8073B23D-4E34-4B32-86D2-A87A62FB68F1}" type="parTrans">
      <dgm:prSet/>
      <dgm:spPr/>
      <dgm:t>
        <a:bodyPr/>
        <a:lstStyle/>
        <a:p>
          <a:endParaRPr lang="zh-CN" altLang="en-US"/>
        </a:p>
      </dgm:t>
    </dgm:pt>
    <dgm:pt modelId="{43DD99BA-8CDF-41E4-B733-D11E58AC3E2D}" cxnId="{8073B23D-4E34-4B32-86D2-A87A62FB68F1}" type="sibTrans">
      <dgm:prSet/>
      <dgm:spPr/>
      <dgm:t>
        <a:bodyPr/>
        <a:lstStyle/>
        <a:p>
          <a:endParaRPr lang="zh-CN" altLang="en-US"/>
        </a:p>
      </dgm:t>
    </dgm:pt>
    <dgm:pt modelId="{01876FB7-1B90-4361-BB01-7134D1BCAA6C}">
      <dgm:prSet phldrT="[文本]"/>
      <dgm:spPr/>
      <dgm:t>
        <a:bodyPr/>
        <a:lstStyle/>
        <a:p>
          <a:r>
            <a:rPr lang="zh-CN" altLang="en-US" dirty="0"/>
            <a:t>注册体系核查</a:t>
          </a:r>
        </a:p>
      </dgm:t>
    </dgm:pt>
    <dgm:pt modelId="{C4C16C85-B7D9-47C7-8C15-56475A6D6357}" cxnId="{3E9A679A-063F-45D4-95AF-D0E6C01CBFBA}" type="parTrans">
      <dgm:prSet/>
      <dgm:spPr/>
      <dgm:t>
        <a:bodyPr/>
        <a:lstStyle/>
        <a:p>
          <a:endParaRPr lang="zh-CN" altLang="en-US"/>
        </a:p>
      </dgm:t>
    </dgm:pt>
    <dgm:pt modelId="{830C9D64-09B3-4ADA-818E-EB90D2C11147}" cxnId="{3E9A679A-063F-45D4-95AF-D0E6C01CBFBA}" type="sibTrans">
      <dgm:prSet/>
      <dgm:spPr/>
      <dgm:t>
        <a:bodyPr/>
        <a:lstStyle/>
        <a:p>
          <a:endParaRPr lang="zh-CN" altLang="en-US"/>
        </a:p>
      </dgm:t>
    </dgm:pt>
    <dgm:pt modelId="{C653EA30-83B7-44C6-A4A4-1DA8553A9D8A}">
      <dgm:prSet phldrT="[文本]"/>
      <dgm:spPr/>
      <dgm:t>
        <a:bodyPr/>
        <a:lstStyle/>
        <a:p>
          <a:r>
            <a:rPr lang="zh-CN" altLang="en-US" dirty="0"/>
            <a:t>产品注册</a:t>
          </a:r>
        </a:p>
      </dgm:t>
    </dgm:pt>
    <dgm:pt modelId="{975D699E-3F81-49BC-9C64-50EF92B68616}" cxnId="{720125C7-EA6D-40CB-B83F-514F4B7B4BD3}" type="parTrans">
      <dgm:prSet/>
      <dgm:spPr/>
      <dgm:t>
        <a:bodyPr/>
        <a:lstStyle/>
        <a:p>
          <a:endParaRPr lang="zh-CN" altLang="en-US"/>
        </a:p>
      </dgm:t>
    </dgm:pt>
    <dgm:pt modelId="{FAC87452-90CB-4713-ABE9-983C5537B446}" cxnId="{720125C7-EA6D-40CB-B83F-514F4B7B4BD3}" type="sibTrans">
      <dgm:prSet/>
      <dgm:spPr/>
      <dgm:t>
        <a:bodyPr/>
        <a:lstStyle/>
        <a:p>
          <a:endParaRPr lang="zh-CN" altLang="en-US"/>
        </a:p>
      </dgm:t>
    </dgm:pt>
    <dgm:pt modelId="{BF94CA96-A223-410C-9075-92C6D1C611EC}" type="pres">
      <dgm:prSet presAssocID="{748BA4B1-F13D-422B-95A8-EBBA38249224}" presName="Name0" presStyleCnt="0">
        <dgm:presLayoutVars>
          <dgm:dir/>
          <dgm:animLvl val="lvl"/>
          <dgm:resizeHandles val="exact"/>
        </dgm:presLayoutVars>
      </dgm:prSet>
      <dgm:spPr/>
    </dgm:pt>
    <dgm:pt modelId="{4498D769-78E8-4749-91A9-173DCE75BEAD}" type="pres">
      <dgm:prSet presAssocID="{C653EA30-83B7-44C6-A4A4-1DA8553A9D8A}" presName="boxAndChildren" presStyleCnt="0"/>
      <dgm:spPr/>
    </dgm:pt>
    <dgm:pt modelId="{3D1A026B-B309-4CD5-B0DE-8240E9A0A6BB}" type="pres">
      <dgm:prSet presAssocID="{C653EA30-83B7-44C6-A4A4-1DA8553A9D8A}" presName="parentTextBox" presStyleLbl="node1" presStyleIdx="0" presStyleCnt="4"/>
      <dgm:spPr/>
    </dgm:pt>
    <dgm:pt modelId="{698FA8B8-8F57-4F64-AA85-531CEAF2082F}" type="pres">
      <dgm:prSet presAssocID="{830C9D64-09B3-4ADA-818E-EB90D2C11147}" presName="sp" presStyleCnt="0"/>
      <dgm:spPr/>
    </dgm:pt>
    <dgm:pt modelId="{272D64A9-A0F1-43B6-B02B-C6D5F704C53B}" type="pres">
      <dgm:prSet presAssocID="{01876FB7-1B90-4361-BB01-7134D1BCAA6C}" presName="arrowAndChildren" presStyleCnt="0"/>
      <dgm:spPr/>
    </dgm:pt>
    <dgm:pt modelId="{9F29DB76-5585-4559-A094-9DA60911DE48}" type="pres">
      <dgm:prSet presAssocID="{01876FB7-1B90-4361-BB01-7134D1BCAA6C}" presName="parentTextArrow" presStyleLbl="node1" presStyleIdx="1" presStyleCnt="4"/>
      <dgm:spPr/>
    </dgm:pt>
    <dgm:pt modelId="{482A3AA7-075D-4E50-B9D0-05D21851AE2C}" type="pres">
      <dgm:prSet presAssocID="{43DD99BA-8CDF-41E4-B733-D11E58AC3E2D}" presName="sp" presStyleCnt="0"/>
      <dgm:spPr/>
    </dgm:pt>
    <dgm:pt modelId="{20446D94-03DA-4E16-A532-BCE62F28D321}" type="pres">
      <dgm:prSet presAssocID="{B303A60D-71CE-45BF-8F9D-D8F3EAB981AD}" presName="arrowAndChildren" presStyleCnt="0"/>
      <dgm:spPr/>
    </dgm:pt>
    <dgm:pt modelId="{0056602F-5103-42C2-9A0B-571550E2F025}" type="pres">
      <dgm:prSet presAssocID="{B303A60D-71CE-45BF-8F9D-D8F3EAB981AD}" presName="parentTextArrow" presStyleLbl="node1" presStyleIdx="2" presStyleCnt="4"/>
      <dgm:spPr/>
    </dgm:pt>
    <dgm:pt modelId="{0582CE26-7839-4A54-9F2C-7BF4DCB49D35}" type="pres">
      <dgm:prSet presAssocID="{16487137-50F5-4F49-A0E7-9E0FF426A607}" presName="sp" presStyleCnt="0"/>
      <dgm:spPr/>
    </dgm:pt>
    <dgm:pt modelId="{1B3AE1B1-52EF-4A54-9614-C42865A218D6}" type="pres">
      <dgm:prSet presAssocID="{413DA79B-F851-4E15-9464-27B16552EA2D}" presName="arrowAndChildren" presStyleCnt="0"/>
      <dgm:spPr/>
    </dgm:pt>
    <dgm:pt modelId="{2FFC48B6-3B1A-4731-864C-D4FA0A986334}" type="pres">
      <dgm:prSet presAssocID="{413DA79B-F851-4E15-9464-27B16552EA2D}" presName="parentTextArrow" presStyleLbl="node1" presStyleIdx="3" presStyleCnt="4"/>
      <dgm:spPr/>
    </dgm:pt>
  </dgm:ptLst>
  <dgm:cxnLst>
    <dgm:cxn modelId="{8073B23D-4E34-4B32-86D2-A87A62FB68F1}" srcId="{748BA4B1-F13D-422B-95A8-EBBA38249224}" destId="{B303A60D-71CE-45BF-8F9D-D8F3EAB981AD}" srcOrd="1" destOrd="0" parTransId="{8DAD67EA-AE3F-4A62-8AB1-A04653302B0D}" sibTransId="{43DD99BA-8CDF-41E4-B733-D11E58AC3E2D}"/>
    <dgm:cxn modelId="{2FC7385E-31B7-4DA6-88B8-6FF73FE07CFC}" type="presOf" srcId="{C653EA30-83B7-44C6-A4A4-1DA8553A9D8A}" destId="{3D1A026B-B309-4CD5-B0DE-8240E9A0A6BB}" srcOrd="0" destOrd="0" presId="urn:microsoft.com/office/officeart/2005/8/layout/process4"/>
    <dgm:cxn modelId="{13D0BD56-0C97-4AC5-BD68-A4486CF7E5E8}" type="presOf" srcId="{01876FB7-1B90-4361-BB01-7134D1BCAA6C}" destId="{9F29DB76-5585-4559-A094-9DA60911DE48}" srcOrd="0" destOrd="0" presId="urn:microsoft.com/office/officeart/2005/8/layout/process4"/>
    <dgm:cxn modelId="{3E9A679A-063F-45D4-95AF-D0E6C01CBFBA}" srcId="{748BA4B1-F13D-422B-95A8-EBBA38249224}" destId="{01876FB7-1B90-4361-BB01-7134D1BCAA6C}" srcOrd="2" destOrd="0" parTransId="{C4C16C85-B7D9-47C7-8C15-56475A6D6357}" sibTransId="{830C9D64-09B3-4ADA-818E-EB90D2C11147}"/>
    <dgm:cxn modelId="{E59A87B9-E3CE-434E-9351-D7A6948EB17C}" srcId="{748BA4B1-F13D-422B-95A8-EBBA38249224}" destId="{413DA79B-F851-4E15-9464-27B16552EA2D}" srcOrd="0" destOrd="0" parTransId="{1D6AF6E6-79C6-4CC0-9AF0-DEE0A5098834}" sibTransId="{16487137-50F5-4F49-A0E7-9E0FF426A607}"/>
    <dgm:cxn modelId="{720125C7-EA6D-40CB-B83F-514F4B7B4BD3}" srcId="{748BA4B1-F13D-422B-95A8-EBBA38249224}" destId="{C653EA30-83B7-44C6-A4A4-1DA8553A9D8A}" srcOrd="3" destOrd="0" parTransId="{975D699E-3F81-49BC-9C64-50EF92B68616}" sibTransId="{FAC87452-90CB-4713-ABE9-983C5537B446}"/>
    <dgm:cxn modelId="{B0F3D4C8-996F-42AF-87DB-67DA7BB05430}" type="presOf" srcId="{748BA4B1-F13D-422B-95A8-EBBA38249224}" destId="{BF94CA96-A223-410C-9075-92C6D1C611EC}" srcOrd="0" destOrd="0" presId="urn:microsoft.com/office/officeart/2005/8/layout/process4"/>
    <dgm:cxn modelId="{C57734C9-81C6-4F13-B613-6AE749001BAB}" type="presOf" srcId="{B303A60D-71CE-45BF-8F9D-D8F3EAB981AD}" destId="{0056602F-5103-42C2-9A0B-571550E2F025}" srcOrd="0" destOrd="0" presId="urn:microsoft.com/office/officeart/2005/8/layout/process4"/>
    <dgm:cxn modelId="{62E6A8D4-1989-4249-AD4B-AEFC276FB614}" type="presOf" srcId="{413DA79B-F851-4E15-9464-27B16552EA2D}" destId="{2FFC48B6-3B1A-4731-864C-D4FA0A986334}" srcOrd="0" destOrd="0" presId="urn:microsoft.com/office/officeart/2005/8/layout/process4"/>
    <dgm:cxn modelId="{938A7563-ABED-4E82-AE62-C7E7F0472EEB}" type="presParOf" srcId="{BF94CA96-A223-410C-9075-92C6D1C611EC}" destId="{4498D769-78E8-4749-91A9-173DCE75BEAD}" srcOrd="0" destOrd="0" presId="urn:microsoft.com/office/officeart/2005/8/layout/process4"/>
    <dgm:cxn modelId="{F329F817-3F65-41D1-AAE0-BAB792CF0ABA}" type="presParOf" srcId="{4498D769-78E8-4749-91A9-173DCE75BEAD}" destId="{3D1A026B-B309-4CD5-B0DE-8240E9A0A6BB}" srcOrd="0" destOrd="0" presId="urn:microsoft.com/office/officeart/2005/8/layout/process4"/>
    <dgm:cxn modelId="{AC8DB5C6-C979-4710-8674-9DE0CF773DBC}" type="presParOf" srcId="{BF94CA96-A223-410C-9075-92C6D1C611EC}" destId="{698FA8B8-8F57-4F64-AA85-531CEAF2082F}" srcOrd="1" destOrd="0" presId="urn:microsoft.com/office/officeart/2005/8/layout/process4"/>
    <dgm:cxn modelId="{F0699B48-FAB9-4EC4-A5FB-179F20C2DC25}" type="presParOf" srcId="{BF94CA96-A223-410C-9075-92C6D1C611EC}" destId="{272D64A9-A0F1-43B6-B02B-C6D5F704C53B}" srcOrd="2" destOrd="0" presId="urn:microsoft.com/office/officeart/2005/8/layout/process4"/>
    <dgm:cxn modelId="{33CBCDAF-F68F-4FFD-BAB7-7D8A3E8943E2}" type="presParOf" srcId="{272D64A9-A0F1-43B6-B02B-C6D5F704C53B}" destId="{9F29DB76-5585-4559-A094-9DA60911DE48}" srcOrd="0" destOrd="0" presId="urn:microsoft.com/office/officeart/2005/8/layout/process4"/>
    <dgm:cxn modelId="{CD0B3A51-90CE-49AD-B82D-C0141B3CCC0E}" type="presParOf" srcId="{BF94CA96-A223-410C-9075-92C6D1C611EC}" destId="{482A3AA7-075D-4E50-B9D0-05D21851AE2C}" srcOrd="3" destOrd="0" presId="urn:microsoft.com/office/officeart/2005/8/layout/process4"/>
    <dgm:cxn modelId="{A5F6C078-EAE2-4455-ADCF-A23C2762C61C}" type="presParOf" srcId="{BF94CA96-A223-410C-9075-92C6D1C611EC}" destId="{20446D94-03DA-4E16-A532-BCE62F28D321}" srcOrd="4" destOrd="0" presId="urn:microsoft.com/office/officeart/2005/8/layout/process4"/>
    <dgm:cxn modelId="{870618C8-FBFB-4164-ADD6-5AE9C284D5AF}" type="presParOf" srcId="{20446D94-03DA-4E16-A532-BCE62F28D321}" destId="{0056602F-5103-42C2-9A0B-571550E2F025}" srcOrd="0" destOrd="0" presId="urn:microsoft.com/office/officeart/2005/8/layout/process4"/>
    <dgm:cxn modelId="{757D9468-D1A9-42E5-A17A-24D4CB52C007}" type="presParOf" srcId="{BF94CA96-A223-410C-9075-92C6D1C611EC}" destId="{0582CE26-7839-4A54-9F2C-7BF4DCB49D35}" srcOrd="5" destOrd="0" presId="urn:microsoft.com/office/officeart/2005/8/layout/process4"/>
    <dgm:cxn modelId="{BEA9E140-D09F-4E5B-8722-B533851BA00D}" type="presParOf" srcId="{BF94CA96-A223-410C-9075-92C6D1C611EC}" destId="{1B3AE1B1-52EF-4A54-9614-C42865A218D6}" srcOrd="6" destOrd="0" presId="urn:microsoft.com/office/officeart/2005/8/layout/process4"/>
    <dgm:cxn modelId="{9A306BB0-024C-4BFD-B9A1-F2F532F59517}" type="presParOf" srcId="{1B3AE1B1-52EF-4A54-9614-C42865A218D6}" destId="{2FFC48B6-3B1A-4731-864C-D4FA0A986334}" srcOrd="0" destOrd="0" presId="urn:microsoft.com/office/officeart/2005/8/layout/process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48BA4B1-F13D-422B-95A8-EBBA38249224}" type="doc">
      <dgm:prSet loTypeId="urn:microsoft.com/office/officeart/2005/8/layout/process4" loCatId="process" qsTypeId="urn:microsoft.com/office/officeart/2005/8/quickstyle/simple5" qsCatId="simple" csTypeId="urn:microsoft.com/office/officeart/2005/8/colors/colorful1" csCatId="colorful" phldr="1"/>
      <dgm:spPr/>
      <dgm:t>
        <a:bodyPr/>
        <a:lstStyle/>
        <a:p>
          <a:endParaRPr lang="zh-CN" altLang="en-US"/>
        </a:p>
      </dgm:t>
    </dgm:pt>
    <dgm:pt modelId="{413DA79B-F851-4E15-9464-27B16552EA2D}">
      <dgm:prSet phldrT="[文本]"/>
      <dgm:spPr/>
      <dgm:t>
        <a:bodyPr/>
        <a:lstStyle/>
        <a:p>
          <a:r>
            <a:rPr lang="zh-CN" altLang="en-US" dirty="0"/>
            <a:t>产品研制</a:t>
          </a:r>
        </a:p>
      </dgm:t>
    </dgm:pt>
    <dgm:pt modelId="{1D6AF6E6-79C6-4CC0-9AF0-DEE0A5098834}" cxnId="{E59A87B9-E3CE-434E-9351-D7A6948EB17C}" type="parTrans">
      <dgm:prSet/>
      <dgm:spPr/>
      <dgm:t>
        <a:bodyPr/>
        <a:lstStyle/>
        <a:p>
          <a:endParaRPr lang="zh-CN" altLang="en-US"/>
        </a:p>
      </dgm:t>
    </dgm:pt>
    <dgm:pt modelId="{16487137-50F5-4F49-A0E7-9E0FF426A607}" cxnId="{E59A87B9-E3CE-434E-9351-D7A6948EB17C}" type="sibTrans">
      <dgm:prSet/>
      <dgm:spPr/>
      <dgm:t>
        <a:bodyPr/>
        <a:lstStyle/>
        <a:p>
          <a:endParaRPr lang="zh-CN" altLang="en-US"/>
        </a:p>
      </dgm:t>
    </dgm:pt>
    <dgm:pt modelId="{B303A60D-71CE-45BF-8F9D-D8F3EAB981AD}">
      <dgm:prSet phldrT="[文本]"/>
      <dgm:spPr/>
      <dgm:t>
        <a:bodyPr/>
        <a:lstStyle/>
        <a:p>
          <a:r>
            <a:rPr lang="zh-CN" altLang="en-US" dirty="0"/>
            <a:t>临床评价</a:t>
          </a:r>
        </a:p>
      </dgm:t>
    </dgm:pt>
    <dgm:pt modelId="{8DAD67EA-AE3F-4A62-8AB1-A04653302B0D}" cxnId="{8073B23D-4E34-4B32-86D2-A87A62FB68F1}" type="parTrans">
      <dgm:prSet/>
      <dgm:spPr/>
      <dgm:t>
        <a:bodyPr/>
        <a:lstStyle/>
        <a:p>
          <a:endParaRPr lang="zh-CN" altLang="en-US"/>
        </a:p>
      </dgm:t>
    </dgm:pt>
    <dgm:pt modelId="{43DD99BA-8CDF-41E4-B733-D11E58AC3E2D}" cxnId="{8073B23D-4E34-4B32-86D2-A87A62FB68F1}" type="sibTrans">
      <dgm:prSet/>
      <dgm:spPr/>
      <dgm:t>
        <a:bodyPr/>
        <a:lstStyle/>
        <a:p>
          <a:endParaRPr lang="zh-CN" altLang="en-US"/>
        </a:p>
      </dgm:t>
    </dgm:pt>
    <dgm:pt modelId="{01876FB7-1B90-4361-BB01-7134D1BCAA6C}">
      <dgm:prSet phldrT="[文本]"/>
      <dgm:spPr/>
      <dgm:t>
        <a:bodyPr/>
        <a:lstStyle/>
        <a:p>
          <a:r>
            <a:rPr lang="zh-CN" altLang="en-US" dirty="0"/>
            <a:t>注册体系核查</a:t>
          </a:r>
        </a:p>
      </dgm:t>
    </dgm:pt>
    <dgm:pt modelId="{C4C16C85-B7D9-47C7-8C15-56475A6D6357}" cxnId="{3E9A679A-063F-45D4-95AF-D0E6C01CBFBA}" type="parTrans">
      <dgm:prSet/>
      <dgm:spPr/>
      <dgm:t>
        <a:bodyPr/>
        <a:lstStyle/>
        <a:p>
          <a:endParaRPr lang="zh-CN" altLang="en-US"/>
        </a:p>
      </dgm:t>
    </dgm:pt>
    <dgm:pt modelId="{830C9D64-09B3-4ADA-818E-EB90D2C11147}" cxnId="{3E9A679A-063F-45D4-95AF-D0E6C01CBFBA}" type="sibTrans">
      <dgm:prSet/>
      <dgm:spPr/>
      <dgm:t>
        <a:bodyPr/>
        <a:lstStyle/>
        <a:p>
          <a:endParaRPr lang="zh-CN" altLang="en-US"/>
        </a:p>
      </dgm:t>
    </dgm:pt>
    <dgm:pt modelId="{C653EA30-83B7-44C6-A4A4-1DA8553A9D8A}">
      <dgm:prSet phldrT="[文本]"/>
      <dgm:spPr/>
      <dgm:t>
        <a:bodyPr/>
        <a:lstStyle/>
        <a:p>
          <a:r>
            <a:rPr lang="zh-CN" altLang="en-US" dirty="0"/>
            <a:t>产品注册</a:t>
          </a:r>
        </a:p>
      </dgm:t>
    </dgm:pt>
    <dgm:pt modelId="{975D699E-3F81-49BC-9C64-50EF92B68616}" cxnId="{720125C7-EA6D-40CB-B83F-514F4B7B4BD3}" type="parTrans">
      <dgm:prSet/>
      <dgm:spPr/>
      <dgm:t>
        <a:bodyPr/>
        <a:lstStyle/>
        <a:p>
          <a:endParaRPr lang="zh-CN" altLang="en-US"/>
        </a:p>
      </dgm:t>
    </dgm:pt>
    <dgm:pt modelId="{FAC87452-90CB-4713-ABE9-983C5537B446}" cxnId="{720125C7-EA6D-40CB-B83F-514F4B7B4BD3}" type="sibTrans">
      <dgm:prSet/>
      <dgm:spPr/>
      <dgm:t>
        <a:bodyPr/>
        <a:lstStyle/>
        <a:p>
          <a:endParaRPr lang="zh-CN" altLang="en-US"/>
        </a:p>
      </dgm:t>
    </dgm:pt>
    <dgm:pt modelId="{BF94CA96-A223-410C-9075-92C6D1C611EC}" type="pres">
      <dgm:prSet presAssocID="{748BA4B1-F13D-422B-95A8-EBBA38249224}" presName="Name0" presStyleCnt="0">
        <dgm:presLayoutVars>
          <dgm:dir/>
          <dgm:animLvl val="lvl"/>
          <dgm:resizeHandles val="exact"/>
        </dgm:presLayoutVars>
      </dgm:prSet>
      <dgm:spPr/>
    </dgm:pt>
    <dgm:pt modelId="{4498D769-78E8-4749-91A9-173DCE75BEAD}" type="pres">
      <dgm:prSet presAssocID="{C653EA30-83B7-44C6-A4A4-1DA8553A9D8A}" presName="boxAndChildren" presStyleCnt="0"/>
      <dgm:spPr/>
    </dgm:pt>
    <dgm:pt modelId="{3D1A026B-B309-4CD5-B0DE-8240E9A0A6BB}" type="pres">
      <dgm:prSet presAssocID="{C653EA30-83B7-44C6-A4A4-1DA8553A9D8A}" presName="parentTextBox" presStyleLbl="node1" presStyleIdx="0" presStyleCnt="4"/>
      <dgm:spPr/>
    </dgm:pt>
    <dgm:pt modelId="{698FA8B8-8F57-4F64-AA85-531CEAF2082F}" type="pres">
      <dgm:prSet presAssocID="{830C9D64-09B3-4ADA-818E-EB90D2C11147}" presName="sp" presStyleCnt="0"/>
      <dgm:spPr/>
    </dgm:pt>
    <dgm:pt modelId="{272D64A9-A0F1-43B6-B02B-C6D5F704C53B}" type="pres">
      <dgm:prSet presAssocID="{01876FB7-1B90-4361-BB01-7134D1BCAA6C}" presName="arrowAndChildren" presStyleCnt="0"/>
      <dgm:spPr/>
    </dgm:pt>
    <dgm:pt modelId="{9F29DB76-5585-4559-A094-9DA60911DE48}" type="pres">
      <dgm:prSet presAssocID="{01876FB7-1B90-4361-BB01-7134D1BCAA6C}" presName="parentTextArrow" presStyleLbl="node1" presStyleIdx="1" presStyleCnt="4"/>
      <dgm:spPr/>
    </dgm:pt>
    <dgm:pt modelId="{482A3AA7-075D-4E50-B9D0-05D21851AE2C}" type="pres">
      <dgm:prSet presAssocID="{43DD99BA-8CDF-41E4-B733-D11E58AC3E2D}" presName="sp" presStyleCnt="0"/>
      <dgm:spPr/>
    </dgm:pt>
    <dgm:pt modelId="{20446D94-03DA-4E16-A532-BCE62F28D321}" type="pres">
      <dgm:prSet presAssocID="{B303A60D-71CE-45BF-8F9D-D8F3EAB981AD}" presName="arrowAndChildren" presStyleCnt="0"/>
      <dgm:spPr/>
    </dgm:pt>
    <dgm:pt modelId="{0056602F-5103-42C2-9A0B-571550E2F025}" type="pres">
      <dgm:prSet presAssocID="{B303A60D-71CE-45BF-8F9D-D8F3EAB981AD}" presName="parentTextArrow" presStyleLbl="node1" presStyleIdx="2" presStyleCnt="4"/>
      <dgm:spPr/>
    </dgm:pt>
    <dgm:pt modelId="{0582CE26-7839-4A54-9F2C-7BF4DCB49D35}" type="pres">
      <dgm:prSet presAssocID="{16487137-50F5-4F49-A0E7-9E0FF426A607}" presName="sp" presStyleCnt="0"/>
      <dgm:spPr/>
    </dgm:pt>
    <dgm:pt modelId="{1B3AE1B1-52EF-4A54-9614-C42865A218D6}" type="pres">
      <dgm:prSet presAssocID="{413DA79B-F851-4E15-9464-27B16552EA2D}" presName="arrowAndChildren" presStyleCnt="0"/>
      <dgm:spPr/>
    </dgm:pt>
    <dgm:pt modelId="{2FFC48B6-3B1A-4731-864C-D4FA0A986334}" type="pres">
      <dgm:prSet presAssocID="{413DA79B-F851-4E15-9464-27B16552EA2D}" presName="parentTextArrow" presStyleLbl="node1" presStyleIdx="3" presStyleCnt="4"/>
      <dgm:spPr/>
    </dgm:pt>
  </dgm:ptLst>
  <dgm:cxnLst>
    <dgm:cxn modelId="{8073B23D-4E34-4B32-86D2-A87A62FB68F1}" srcId="{748BA4B1-F13D-422B-95A8-EBBA38249224}" destId="{B303A60D-71CE-45BF-8F9D-D8F3EAB981AD}" srcOrd="1" destOrd="0" parTransId="{8DAD67EA-AE3F-4A62-8AB1-A04653302B0D}" sibTransId="{43DD99BA-8CDF-41E4-B733-D11E58AC3E2D}"/>
    <dgm:cxn modelId="{2FC7385E-31B7-4DA6-88B8-6FF73FE07CFC}" type="presOf" srcId="{C653EA30-83B7-44C6-A4A4-1DA8553A9D8A}" destId="{3D1A026B-B309-4CD5-B0DE-8240E9A0A6BB}" srcOrd="0" destOrd="0" presId="urn:microsoft.com/office/officeart/2005/8/layout/process4"/>
    <dgm:cxn modelId="{13D0BD56-0C97-4AC5-BD68-A4486CF7E5E8}" type="presOf" srcId="{01876FB7-1B90-4361-BB01-7134D1BCAA6C}" destId="{9F29DB76-5585-4559-A094-9DA60911DE48}" srcOrd="0" destOrd="0" presId="urn:microsoft.com/office/officeart/2005/8/layout/process4"/>
    <dgm:cxn modelId="{3E9A679A-063F-45D4-95AF-D0E6C01CBFBA}" srcId="{748BA4B1-F13D-422B-95A8-EBBA38249224}" destId="{01876FB7-1B90-4361-BB01-7134D1BCAA6C}" srcOrd="2" destOrd="0" parTransId="{C4C16C85-B7D9-47C7-8C15-56475A6D6357}" sibTransId="{830C9D64-09B3-4ADA-818E-EB90D2C11147}"/>
    <dgm:cxn modelId="{E59A87B9-E3CE-434E-9351-D7A6948EB17C}" srcId="{748BA4B1-F13D-422B-95A8-EBBA38249224}" destId="{413DA79B-F851-4E15-9464-27B16552EA2D}" srcOrd="0" destOrd="0" parTransId="{1D6AF6E6-79C6-4CC0-9AF0-DEE0A5098834}" sibTransId="{16487137-50F5-4F49-A0E7-9E0FF426A607}"/>
    <dgm:cxn modelId="{720125C7-EA6D-40CB-B83F-514F4B7B4BD3}" srcId="{748BA4B1-F13D-422B-95A8-EBBA38249224}" destId="{C653EA30-83B7-44C6-A4A4-1DA8553A9D8A}" srcOrd="3" destOrd="0" parTransId="{975D699E-3F81-49BC-9C64-50EF92B68616}" sibTransId="{FAC87452-90CB-4713-ABE9-983C5537B446}"/>
    <dgm:cxn modelId="{B0F3D4C8-996F-42AF-87DB-67DA7BB05430}" type="presOf" srcId="{748BA4B1-F13D-422B-95A8-EBBA38249224}" destId="{BF94CA96-A223-410C-9075-92C6D1C611EC}" srcOrd="0" destOrd="0" presId="urn:microsoft.com/office/officeart/2005/8/layout/process4"/>
    <dgm:cxn modelId="{C57734C9-81C6-4F13-B613-6AE749001BAB}" type="presOf" srcId="{B303A60D-71CE-45BF-8F9D-D8F3EAB981AD}" destId="{0056602F-5103-42C2-9A0B-571550E2F025}" srcOrd="0" destOrd="0" presId="urn:microsoft.com/office/officeart/2005/8/layout/process4"/>
    <dgm:cxn modelId="{62E6A8D4-1989-4249-AD4B-AEFC276FB614}" type="presOf" srcId="{413DA79B-F851-4E15-9464-27B16552EA2D}" destId="{2FFC48B6-3B1A-4731-864C-D4FA0A986334}" srcOrd="0" destOrd="0" presId="urn:microsoft.com/office/officeart/2005/8/layout/process4"/>
    <dgm:cxn modelId="{938A7563-ABED-4E82-AE62-C7E7F0472EEB}" type="presParOf" srcId="{BF94CA96-A223-410C-9075-92C6D1C611EC}" destId="{4498D769-78E8-4749-91A9-173DCE75BEAD}" srcOrd="0" destOrd="0" presId="urn:microsoft.com/office/officeart/2005/8/layout/process4"/>
    <dgm:cxn modelId="{F329F817-3F65-41D1-AAE0-BAB792CF0ABA}" type="presParOf" srcId="{4498D769-78E8-4749-91A9-173DCE75BEAD}" destId="{3D1A026B-B309-4CD5-B0DE-8240E9A0A6BB}" srcOrd="0" destOrd="0" presId="urn:microsoft.com/office/officeart/2005/8/layout/process4"/>
    <dgm:cxn modelId="{AC8DB5C6-C979-4710-8674-9DE0CF773DBC}" type="presParOf" srcId="{BF94CA96-A223-410C-9075-92C6D1C611EC}" destId="{698FA8B8-8F57-4F64-AA85-531CEAF2082F}" srcOrd="1" destOrd="0" presId="urn:microsoft.com/office/officeart/2005/8/layout/process4"/>
    <dgm:cxn modelId="{F0699B48-FAB9-4EC4-A5FB-179F20C2DC25}" type="presParOf" srcId="{BF94CA96-A223-410C-9075-92C6D1C611EC}" destId="{272D64A9-A0F1-43B6-B02B-C6D5F704C53B}" srcOrd="2" destOrd="0" presId="urn:microsoft.com/office/officeart/2005/8/layout/process4"/>
    <dgm:cxn modelId="{33CBCDAF-F68F-4FFD-BAB7-7D8A3E8943E2}" type="presParOf" srcId="{272D64A9-A0F1-43B6-B02B-C6D5F704C53B}" destId="{9F29DB76-5585-4559-A094-9DA60911DE48}" srcOrd="0" destOrd="0" presId="urn:microsoft.com/office/officeart/2005/8/layout/process4"/>
    <dgm:cxn modelId="{CD0B3A51-90CE-49AD-B82D-C0141B3CCC0E}" type="presParOf" srcId="{BF94CA96-A223-410C-9075-92C6D1C611EC}" destId="{482A3AA7-075D-4E50-B9D0-05D21851AE2C}" srcOrd="3" destOrd="0" presId="urn:microsoft.com/office/officeart/2005/8/layout/process4"/>
    <dgm:cxn modelId="{A5F6C078-EAE2-4455-ADCF-A23C2762C61C}" type="presParOf" srcId="{BF94CA96-A223-410C-9075-92C6D1C611EC}" destId="{20446D94-03DA-4E16-A532-BCE62F28D321}" srcOrd="4" destOrd="0" presId="urn:microsoft.com/office/officeart/2005/8/layout/process4"/>
    <dgm:cxn modelId="{870618C8-FBFB-4164-ADD6-5AE9C284D5AF}" type="presParOf" srcId="{20446D94-03DA-4E16-A532-BCE62F28D321}" destId="{0056602F-5103-42C2-9A0B-571550E2F025}" srcOrd="0" destOrd="0" presId="urn:microsoft.com/office/officeart/2005/8/layout/process4"/>
    <dgm:cxn modelId="{757D9468-D1A9-42E5-A17A-24D4CB52C007}" type="presParOf" srcId="{BF94CA96-A223-410C-9075-92C6D1C611EC}" destId="{0582CE26-7839-4A54-9F2C-7BF4DCB49D35}" srcOrd="5" destOrd="0" presId="urn:microsoft.com/office/officeart/2005/8/layout/process4"/>
    <dgm:cxn modelId="{BEA9E140-D09F-4E5B-8722-B533851BA00D}" type="presParOf" srcId="{BF94CA96-A223-410C-9075-92C6D1C611EC}" destId="{1B3AE1B1-52EF-4A54-9614-C42865A218D6}" srcOrd="6" destOrd="0" presId="urn:microsoft.com/office/officeart/2005/8/layout/process4"/>
    <dgm:cxn modelId="{9A306BB0-024C-4BFD-B9A1-F2F532F59517}" type="presParOf" srcId="{1B3AE1B1-52EF-4A54-9614-C42865A218D6}" destId="{2FFC48B6-3B1A-4731-864C-D4FA0A986334}" srcOrd="0" destOrd="0" presId="urn:microsoft.com/office/officeart/2005/8/layout/process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79C6CA0-2F7B-4311-9781-4FC31484854C}"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zh-CN" altLang="en-US"/>
        </a:p>
      </dgm:t>
    </dgm:pt>
    <dgm:pt modelId="{8E9E4120-807B-45D9-AE96-A340B5A54EA5}">
      <dgm:prSet phldrT="[文本]" custT="1"/>
      <dgm:spPr/>
      <dgm:t>
        <a:bodyPr/>
        <a:lstStyle/>
        <a:p>
          <a:r>
            <a:rPr lang="en-US" altLang="zh-CN" sz="1800" b="0" i="0"/>
            <a:t>1. </a:t>
          </a:r>
          <a:r>
            <a:rPr lang="zh-CN" altLang="en-US" sz="1800" b="0" i="0"/>
            <a:t>网页查询</a:t>
          </a:r>
          <a:endParaRPr lang="zh-CN" altLang="en-US" sz="1800"/>
        </a:p>
      </dgm:t>
    </dgm:pt>
    <dgm:pt modelId="{E7BE0D2A-6EDD-4BB2-A14B-2F63FD549CBC}" cxnId="{C9CA0006-F1D5-4714-A7C3-5FC36E36FBA0}" type="parTrans">
      <dgm:prSet/>
      <dgm:spPr/>
      <dgm:t>
        <a:bodyPr/>
        <a:lstStyle/>
        <a:p>
          <a:endParaRPr lang="zh-CN" altLang="en-US" sz="1600"/>
        </a:p>
      </dgm:t>
    </dgm:pt>
    <dgm:pt modelId="{FCD9D6CF-CE7B-4CF4-9C98-89A54B180C55}" cxnId="{C9CA0006-F1D5-4714-A7C3-5FC36E36FBA0}" type="sibTrans">
      <dgm:prSet/>
      <dgm:spPr/>
      <dgm:t>
        <a:bodyPr/>
        <a:lstStyle/>
        <a:p>
          <a:endParaRPr lang="zh-CN" altLang="en-US" sz="1600"/>
        </a:p>
      </dgm:t>
    </dgm:pt>
    <dgm:pt modelId="{4136BD76-EF70-462C-9D99-4E19732DE60F}">
      <dgm:prSet/>
      <dgm:spPr/>
      <dgm:t>
        <a:bodyPr/>
        <a:lstStyle/>
        <a:p>
          <a:r>
            <a:rPr lang="zh-CN" altLang="en-US" b="0" i="0"/>
            <a:t>进入国家药监局网站</a:t>
          </a:r>
          <a:r>
            <a:rPr lang="en-US" altLang="zh-CN" b="0" i="0"/>
            <a:t>——</a:t>
          </a:r>
          <a:r>
            <a:rPr lang="zh-CN" altLang="en-US" b="0" i="0"/>
            <a:t>点击医疗器械标题栏</a:t>
          </a:r>
          <a:r>
            <a:rPr lang="en-US" altLang="zh-CN" b="0" i="0"/>
            <a:t>——</a:t>
          </a:r>
          <a:r>
            <a:rPr lang="zh-CN" altLang="en-US" b="0" i="0"/>
            <a:t>点击企业查询</a:t>
          </a:r>
          <a:r>
            <a:rPr lang="en-US" altLang="zh-CN" b="0" i="0"/>
            <a:t>——</a:t>
          </a:r>
          <a:r>
            <a:rPr lang="zh-CN" altLang="en-US" b="0" i="0"/>
            <a:t>点击医疗器械分类目录。</a:t>
          </a:r>
        </a:p>
      </dgm:t>
    </dgm:pt>
    <dgm:pt modelId="{D516E3BB-2401-48C2-999B-89D50A2541C4}" cxnId="{18C8F80E-658F-414D-8276-E58680176F93}" type="parTrans">
      <dgm:prSet/>
      <dgm:spPr/>
      <dgm:t>
        <a:bodyPr/>
        <a:lstStyle/>
        <a:p>
          <a:endParaRPr lang="zh-CN" altLang="en-US"/>
        </a:p>
      </dgm:t>
    </dgm:pt>
    <dgm:pt modelId="{8954C5B4-383C-4680-944C-23FB1A1889EF}" cxnId="{18C8F80E-658F-414D-8276-E58680176F93}" type="sibTrans">
      <dgm:prSet/>
      <dgm:spPr/>
      <dgm:t>
        <a:bodyPr/>
        <a:lstStyle/>
        <a:p>
          <a:endParaRPr lang="zh-CN" altLang="en-US"/>
        </a:p>
      </dgm:t>
    </dgm:pt>
    <dgm:pt modelId="{B0E85CB6-2BDE-4C74-804E-CFBBC80220A3}">
      <dgm:prSet custT="1"/>
      <dgm:spPr/>
      <dgm:t>
        <a:bodyPr/>
        <a:lstStyle/>
        <a:p>
          <a:r>
            <a:rPr lang="en-US" altLang="zh-CN" sz="1800" b="0" i="0" dirty="0"/>
            <a:t>2. </a:t>
          </a:r>
          <a:r>
            <a:rPr lang="zh-CN" altLang="en-US" sz="1800" b="0" i="0" dirty="0"/>
            <a:t>文件查询</a:t>
          </a:r>
        </a:p>
      </dgm:t>
    </dgm:pt>
    <dgm:pt modelId="{041C23CB-3A58-4FC8-B756-609EB45EE89A}" cxnId="{91275F62-54B2-47FF-9911-24710C31167F}" type="parTrans">
      <dgm:prSet/>
      <dgm:spPr/>
      <dgm:t>
        <a:bodyPr/>
        <a:lstStyle/>
        <a:p>
          <a:endParaRPr lang="zh-CN" altLang="en-US"/>
        </a:p>
      </dgm:t>
    </dgm:pt>
    <dgm:pt modelId="{349D24FD-7FC8-4FFB-B401-81405180A045}" cxnId="{91275F62-54B2-47FF-9911-24710C31167F}" type="sibTrans">
      <dgm:prSet/>
      <dgm:spPr/>
      <dgm:t>
        <a:bodyPr/>
        <a:lstStyle/>
        <a:p>
          <a:endParaRPr lang="zh-CN" altLang="en-US"/>
        </a:p>
      </dgm:t>
    </dgm:pt>
    <dgm:pt modelId="{622FBD51-A056-444A-9DFA-DFB7CC04CE98}">
      <dgm:prSet/>
      <dgm:spPr/>
      <dgm:t>
        <a:bodyPr/>
        <a:lstStyle/>
        <a:p>
          <a:r>
            <a:rPr lang="zh-CN" altLang="en-US" b="0" i="0"/>
            <a:t>下载</a:t>
          </a:r>
          <a:r>
            <a:rPr lang="en-US" altLang="zh-CN" b="0" i="0"/>
            <a:t>《</a:t>
          </a:r>
          <a:r>
            <a:rPr lang="zh-CN" altLang="en-US" b="0" i="0"/>
            <a:t>医疗器械分类规则</a:t>
          </a:r>
          <a:r>
            <a:rPr lang="en-US" altLang="zh-CN" b="0" i="0"/>
            <a:t>》《</a:t>
          </a:r>
          <a:r>
            <a:rPr lang="zh-CN" altLang="en-US" b="0" i="0"/>
            <a:t>医疗器械分类目录</a:t>
          </a:r>
          <a:r>
            <a:rPr lang="en-US" altLang="zh-CN" b="0" i="0"/>
            <a:t>》《</a:t>
          </a:r>
          <a:r>
            <a:rPr lang="zh-CN" altLang="en-US" b="0" i="0"/>
            <a:t>体外诊断试剂分类规则</a:t>
          </a:r>
          <a:r>
            <a:rPr lang="en-US" altLang="zh-CN" b="0" i="0"/>
            <a:t>》《</a:t>
          </a:r>
          <a:r>
            <a:rPr lang="zh-CN" altLang="en-US" b="0" i="0"/>
            <a:t>体外诊断试剂分类子目录（</a:t>
          </a:r>
          <a:r>
            <a:rPr lang="en-US" altLang="zh-CN" b="0" i="0"/>
            <a:t>2013</a:t>
          </a:r>
          <a:r>
            <a:rPr lang="zh-CN" altLang="en-US" b="0" i="0"/>
            <a:t>版）</a:t>
          </a:r>
          <a:r>
            <a:rPr lang="en-US" altLang="zh-CN" b="0" i="0"/>
            <a:t>》</a:t>
          </a:r>
          <a:r>
            <a:rPr lang="zh-CN" altLang="en-US" b="0" i="0"/>
            <a:t>和</a:t>
          </a:r>
          <a:r>
            <a:rPr lang="en-US" altLang="zh-CN" b="0" i="0"/>
            <a:t>《</a:t>
          </a:r>
          <a:r>
            <a:rPr lang="zh-CN" altLang="en-US" b="0" i="0"/>
            <a:t>第一类医疗器械产品目录</a:t>
          </a:r>
          <a:r>
            <a:rPr lang="en-US" altLang="zh-CN" b="0" i="0"/>
            <a:t>》</a:t>
          </a:r>
          <a:r>
            <a:rPr lang="zh-CN" altLang="en-US" b="0" i="0"/>
            <a:t>等相关文件进行查询。</a:t>
          </a:r>
        </a:p>
      </dgm:t>
    </dgm:pt>
    <dgm:pt modelId="{A92B111B-AF9A-4657-83B1-F9D0897C5A1D}" cxnId="{E6E539EE-3BB1-43B2-8827-52F25CEE9036}" type="parTrans">
      <dgm:prSet/>
      <dgm:spPr/>
      <dgm:t>
        <a:bodyPr/>
        <a:lstStyle/>
        <a:p>
          <a:endParaRPr lang="zh-CN" altLang="en-US"/>
        </a:p>
      </dgm:t>
    </dgm:pt>
    <dgm:pt modelId="{47F63CF8-E646-4F36-BCAD-D5825611E726}" cxnId="{E6E539EE-3BB1-43B2-8827-52F25CEE9036}" type="sibTrans">
      <dgm:prSet/>
      <dgm:spPr/>
      <dgm:t>
        <a:bodyPr/>
        <a:lstStyle/>
        <a:p>
          <a:endParaRPr lang="zh-CN" altLang="en-US"/>
        </a:p>
      </dgm:t>
    </dgm:pt>
    <dgm:pt modelId="{34A0C41A-F314-455A-B1A1-850538C90B50}">
      <dgm:prSet custT="1"/>
      <dgm:spPr/>
      <dgm:t>
        <a:bodyPr/>
        <a:lstStyle/>
        <a:p>
          <a:r>
            <a:rPr lang="en-US" altLang="zh-CN" sz="1800" b="0" i="0" dirty="0"/>
            <a:t>3. </a:t>
          </a:r>
          <a:r>
            <a:rPr lang="zh-CN" altLang="en-US" sz="1800" b="0" i="0" dirty="0"/>
            <a:t>申请分类界定</a:t>
          </a:r>
        </a:p>
      </dgm:t>
    </dgm:pt>
    <dgm:pt modelId="{D88C3AF6-8558-44FA-98DE-893C78BCB5BD}" cxnId="{6B967576-6C8F-41A9-99D1-9CC0C004309F}" type="parTrans">
      <dgm:prSet/>
      <dgm:spPr/>
      <dgm:t>
        <a:bodyPr/>
        <a:lstStyle/>
        <a:p>
          <a:endParaRPr lang="zh-CN" altLang="en-US"/>
        </a:p>
      </dgm:t>
    </dgm:pt>
    <dgm:pt modelId="{943DA023-A860-43D6-948C-730F9AFE93A8}" cxnId="{6B967576-6C8F-41A9-99D1-9CC0C004309F}" type="sibTrans">
      <dgm:prSet/>
      <dgm:spPr/>
      <dgm:t>
        <a:bodyPr/>
        <a:lstStyle/>
        <a:p>
          <a:endParaRPr lang="zh-CN" altLang="en-US"/>
        </a:p>
      </dgm:t>
    </dgm:pt>
    <dgm:pt modelId="{8A2C905A-4D11-4601-AD54-D46F5A66250E}">
      <dgm:prSet custT="1"/>
      <dgm:spPr/>
      <dgm:t>
        <a:bodyPr/>
        <a:lstStyle/>
        <a:p>
          <a:r>
            <a:rPr lang="zh-CN" altLang="en-US" sz="1400" b="0" i="0" kern="1200"/>
            <a:t>境内产品向</a:t>
          </a:r>
          <a:r>
            <a:rPr lang="zh-CN" altLang="en-US" sz="1400" b="0" i="0" u="sng" kern="1200">
              <a:highlight>
                <a:srgbClr val="FFFF00"/>
              </a:highlight>
            </a:rPr>
            <a:t>当地省局</a:t>
          </a:r>
          <a:r>
            <a:rPr lang="zh-CN" altLang="en-US" sz="1400" b="0" i="0" kern="1200"/>
            <a:t>提交申请，进口产品向</a:t>
          </a:r>
          <a:r>
            <a:rPr lang="zh-CN" altLang="en-US" sz="1400" b="0" i="0" u="sng" kern="1200">
              <a:highlight>
                <a:srgbClr val="FFFF00"/>
              </a:highlight>
              <a:latin typeface="Segoe UI Light" panose="020B0502040204020203"/>
              <a:ea typeface="+mn-ea"/>
              <a:cs typeface="+mn-cs"/>
            </a:rPr>
            <a:t>医疗器械标准管理研究所</a:t>
          </a:r>
          <a:r>
            <a:rPr lang="zh-CN" altLang="en-US" sz="1400" b="0" i="0" kern="1200"/>
            <a:t>提交申请。</a:t>
          </a:r>
          <a:endParaRPr lang="zh-CN" altLang="en-US" sz="1400" b="0" i="0" kern="1200" dirty="0"/>
        </a:p>
      </dgm:t>
    </dgm:pt>
    <dgm:pt modelId="{4A21AE9D-7AD6-45CD-B3D2-B586C9C99FDD}" cxnId="{B8FA53F8-B238-497E-A377-F4AD31E1339F}" type="parTrans">
      <dgm:prSet/>
      <dgm:spPr/>
      <dgm:t>
        <a:bodyPr/>
        <a:lstStyle/>
        <a:p>
          <a:endParaRPr lang="zh-CN" altLang="en-US"/>
        </a:p>
      </dgm:t>
    </dgm:pt>
    <dgm:pt modelId="{A0805755-7E3C-421D-9C5A-D925288816F3}" cxnId="{B8FA53F8-B238-497E-A377-F4AD31E1339F}" type="sibTrans">
      <dgm:prSet/>
      <dgm:spPr/>
      <dgm:t>
        <a:bodyPr/>
        <a:lstStyle/>
        <a:p>
          <a:endParaRPr lang="zh-CN" altLang="en-US"/>
        </a:p>
      </dgm:t>
    </dgm:pt>
    <dgm:pt modelId="{F3358FC7-37E4-411C-9377-CDC2CCDDDE5E}">
      <dgm:prSet custT="1"/>
      <dgm:spPr/>
      <dgm:t>
        <a:bodyPr/>
        <a:lstStyle/>
        <a:p>
          <a:r>
            <a:rPr lang="en-US" altLang="zh-CN" sz="1800" b="0" i="0"/>
            <a:t>4. </a:t>
          </a:r>
          <a:r>
            <a:rPr lang="zh-CN" altLang="en-US" sz="1800" b="0" i="0"/>
            <a:t>同第三类申报</a:t>
          </a:r>
        </a:p>
      </dgm:t>
    </dgm:pt>
    <dgm:pt modelId="{7DEB3434-C3D8-4815-8135-AD1C91C57C5A}" cxnId="{49D91DCE-DE74-4175-B490-98E073E6CBFF}" type="parTrans">
      <dgm:prSet/>
      <dgm:spPr/>
      <dgm:t>
        <a:bodyPr/>
        <a:lstStyle/>
        <a:p>
          <a:endParaRPr lang="zh-CN" altLang="en-US"/>
        </a:p>
      </dgm:t>
    </dgm:pt>
    <dgm:pt modelId="{8C9A6975-D064-426A-A91C-D39E4FE3CFEF}" cxnId="{49D91DCE-DE74-4175-B490-98E073E6CBFF}" type="sibTrans">
      <dgm:prSet/>
      <dgm:spPr/>
      <dgm:t>
        <a:bodyPr/>
        <a:lstStyle/>
        <a:p>
          <a:endParaRPr lang="zh-CN" altLang="en-US"/>
        </a:p>
      </dgm:t>
    </dgm:pt>
    <dgm:pt modelId="{D06736D2-D88C-4435-9A82-60AA8B9EEEE9}">
      <dgm:prSet/>
      <dgm:spPr/>
      <dgm:t>
        <a:bodyPr/>
        <a:lstStyle/>
        <a:p>
          <a:r>
            <a:rPr lang="zh-CN" altLang="en-US" b="0" i="0" dirty="0"/>
            <a:t>可直接按第三类医疗器械产品申报，器审中心根据申报产品的实际情况判定类别。</a:t>
          </a:r>
        </a:p>
      </dgm:t>
    </dgm:pt>
    <dgm:pt modelId="{E0FC748B-9CBB-4F51-9107-8C7C95DD78DB}" cxnId="{08988592-1A4D-413C-ABEA-85A1B877F5C4}" type="parTrans">
      <dgm:prSet/>
      <dgm:spPr/>
      <dgm:t>
        <a:bodyPr/>
        <a:lstStyle/>
        <a:p>
          <a:endParaRPr lang="zh-CN" altLang="en-US"/>
        </a:p>
      </dgm:t>
    </dgm:pt>
    <dgm:pt modelId="{93890C38-20AA-47AC-A1A0-52ABAF994E31}" cxnId="{08988592-1A4D-413C-ABEA-85A1B877F5C4}" type="sibTrans">
      <dgm:prSet/>
      <dgm:spPr/>
      <dgm:t>
        <a:bodyPr/>
        <a:lstStyle/>
        <a:p>
          <a:endParaRPr lang="zh-CN" altLang="en-US"/>
        </a:p>
      </dgm:t>
    </dgm:pt>
    <dgm:pt modelId="{32B33A5E-ECD5-4184-AB27-0C8F308A1AB6}">
      <dgm:prSet custT="1"/>
      <dgm:spPr/>
      <dgm:t>
        <a:bodyPr/>
        <a:lstStyle/>
        <a:p>
          <a:r>
            <a:rPr lang="en-US" altLang="zh-CN" sz="1800" b="0" i="0"/>
            <a:t>5. </a:t>
          </a:r>
          <a:r>
            <a:rPr lang="zh-CN" altLang="en-US" sz="1800" b="0" i="0"/>
            <a:t>创新</a:t>
          </a:r>
          <a:r>
            <a:rPr lang="en-US" altLang="zh-CN" sz="1800" b="0" i="0"/>
            <a:t>/</a:t>
          </a:r>
          <a:r>
            <a:rPr lang="zh-CN" altLang="en-US" sz="1800" b="0" i="0"/>
            <a:t>优先</a:t>
          </a:r>
          <a:r>
            <a:rPr lang="en-US" altLang="zh-CN" sz="1800" b="0" i="0"/>
            <a:t>/</a:t>
          </a:r>
          <a:r>
            <a:rPr lang="zh-CN" altLang="en-US" sz="1800" b="0" i="0"/>
            <a:t>药械组合</a:t>
          </a:r>
        </a:p>
      </dgm:t>
    </dgm:pt>
    <dgm:pt modelId="{C3DC6F0E-8C0B-4FD7-83AF-DFA395DA139B}" cxnId="{2B22B9BB-D442-464B-8A80-17B8A4E985D6}" type="parTrans">
      <dgm:prSet/>
      <dgm:spPr/>
      <dgm:t>
        <a:bodyPr/>
        <a:lstStyle/>
        <a:p>
          <a:endParaRPr lang="zh-CN" altLang="en-US"/>
        </a:p>
      </dgm:t>
    </dgm:pt>
    <dgm:pt modelId="{0EFF7565-8B3D-4A6E-AAE8-8BF97A1F1B75}" cxnId="{2B22B9BB-D442-464B-8A80-17B8A4E985D6}" type="sibTrans">
      <dgm:prSet/>
      <dgm:spPr/>
      <dgm:t>
        <a:bodyPr/>
        <a:lstStyle/>
        <a:p>
          <a:endParaRPr lang="zh-CN" altLang="en-US"/>
        </a:p>
      </dgm:t>
    </dgm:pt>
    <dgm:pt modelId="{22E54596-3EEE-471D-9006-940DE516C3E3}">
      <dgm:prSet/>
      <dgm:spPr/>
      <dgm:t>
        <a:bodyPr/>
        <a:lstStyle/>
        <a:p>
          <a:r>
            <a:rPr lang="zh-CN" altLang="en-US" b="0" i="0"/>
            <a:t>属于创新、优先或药械组合的产品在办理进入相应流程后，可随即进行产品类别判定。</a:t>
          </a:r>
        </a:p>
      </dgm:t>
    </dgm:pt>
    <dgm:pt modelId="{135D1A43-450A-49B5-8C37-37DBCAFBFC38}" cxnId="{BC9B2A3B-B9E9-4FB5-A045-F48A4CDED790}" type="parTrans">
      <dgm:prSet/>
      <dgm:spPr/>
      <dgm:t>
        <a:bodyPr/>
        <a:lstStyle/>
        <a:p>
          <a:endParaRPr lang="zh-CN" altLang="en-US"/>
        </a:p>
      </dgm:t>
    </dgm:pt>
    <dgm:pt modelId="{F2EE511E-EF99-4397-9E7B-EA07C364E12A}" cxnId="{BC9B2A3B-B9E9-4FB5-A045-F48A4CDED790}" type="sibTrans">
      <dgm:prSet/>
      <dgm:spPr/>
      <dgm:t>
        <a:bodyPr/>
        <a:lstStyle/>
        <a:p>
          <a:endParaRPr lang="zh-CN" altLang="en-US"/>
        </a:p>
      </dgm:t>
    </dgm:pt>
    <dgm:pt modelId="{3CA77107-5DC6-4798-91F8-11B01F6C8B49}" type="pres">
      <dgm:prSet presAssocID="{D79C6CA0-2F7B-4311-9781-4FC31484854C}" presName="linear" presStyleCnt="0">
        <dgm:presLayoutVars>
          <dgm:dir/>
          <dgm:animLvl val="lvl"/>
          <dgm:resizeHandles val="exact"/>
        </dgm:presLayoutVars>
      </dgm:prSet>
      <dgm:spPr/>
    </dgm:pt>
    <dgm:pt modelId="{FB95CE58-9608-48BB-9ED4-F0E25E344DA3}" type="pres">
      <dgm:prSet presAssocID="{8E9E4120-807B-45D9-AE96-A340B5A54EA5}" presName="parentLin" presStyleCnt="0"/>
      <dgm:spPr/>
    </dgm:pt>
    <dgm:pt modelId="{FAE3F171-EA7E-4DAA-AFEC-222265468B10}" type="pres">
      <dgm:prSet presAssocID="{8E9E4120-807B-45D9-AE96-A340B5A54EA5}" presName="parentLeftMargin" presStyleLbl="node1" presStyleIdx="0" presStyleCnt="5"/>
      <dgm:spPr/>
    </dgm:pt>
    <dgm:pt modelId="{AEB33C0C-2E55-4334-9156-9B5834BB4E55}" type="pres">
      <dgm:prSet presAssocID="{8E9E4120-807B-45D9-AE96-A340B5A54EA5}" presName="parentText" presStyleLbl="node1" presStyleIdx="0" presStyleCnt="5">
        <dgm:presLayoutVars>
          <dgm:chMax val="0"/>
          <dgm:bulletEnabled val="1"/>
        </dgm:presLayoutVars>
      </dgm:prSet>
      <dgm:spPr/>
    </dgm:pt>
    <dgm:pt modelId="{BB0237B8-4AED-47E8-AEFB-B3E11776070E}" type="pres">
      <dgm:prSet presAssocID="{8E9E4120-807B-45D9-AE96-A340B5A54EA5}" presName="negativeSpace" presStyleCnt="0"/>
      <dgm:spPr/>
    </dgm:pt>
    <dgm:pt modelId="{13743B77-5B7A-489E-9C8A-7182CFF1C01E}" type="pres">
      <dgm:prSet presAssocID="{8E9E4120-807B-45D9-AE96-A340B5A54EA5}" presName="childText" presStyleLbl="conFgAcc1" presStyleIdx="0" presStyleCnt="5">
        <dgm:presLayoutVars>
          <dgm:bulletEnabled val="1"/>
        </dgm:presLayoutVars>
      </dgm:prSet>
      <dgm:spPr/>
    </dgm:pt>
    <dgm:pt modelId="{3E5D2F77-F982-4324-BC32-7D43C4FBE19E}" type="pres">
      <dgm:prSet presAssocID="{FCD9D6CF-CE7B-4CF4-9C98-89A54B180C55}" presName="spaceBetweenRectangles" presStyleCnt="0"/>
      <dgm:spPr/>
    </dgm:pt>
    <dgm:pt modelId="{B3975678-C8AF-445E-B045-566EEA06924E}" type="pres">
      <dgm:prSet presAssocID="{B0E85CB6-2BDE-4C74-804E-CFBBC80220A3}" presName="parentLin" presStyleCnt="0"/>
      <dgm:spPr/>
    </dgm:pt>
    <dgm:pt modelId="{D0688875-B21E-4CCF-B89D-6BCF859B565A}" type="pres">
      <dgm:prSet presAssocID="{B0E85CB6-2BDE-4C74-804E-CFBBC80220A3}" presName="parentLeftMargin" presStyleLbl="node1" presStyleIdx="0" presStyleCnt="5"/>
      <dgm:spPr/>
    </dgm:pt>
    <dgm:pt modelId="{1DED5CDA-34DA-4064-91AD-371EAB09FBFA}" type="pres">
      <dgm:prSet presAssocID="{B0E85CB6-2BDE-4C74-804E-CFBBC80220A3}" presName="parentText" presStyleLbl="node1" presStyleIdx="1" presStyleCnt="5">
        <dgm:presLayoutVars>
          <dgm:chMax val="0"/>
          <dgm:bulletEnabled val="1"/>
        </dgm:presLayoutVars>
      </dgm:prSet>
      <dgm:spPr/>
    </dgm:pt>
    <dgm:pt modelId="{67D8CDB0-2052-4B39-8E03-227B81F2EF3E}" type="pres">
      <dgm:prSet presAssocID="{B0E85CB6-2BDE-4C74-804E-CFBBC80220A3}" presName="negativeSpace" presStyleCnt="0"/>
      <dgm:spPr/>
    </dgm:pt>
    <dgm:pt modelId="{52A7D8E9-A07D-442E-AFE6-42180AC04B76}" type="pres">
      <dgm:prSet presAssocID="{B0E85CB6-2BDE-4C74-804E-CFBBC80220A3}" presName="childText" presStyleLbl="conFgAcc1" presStyleIdx="1" presStyleCnt="5">
        <dgm:presLayoutVars>
          <dgm:bulletEnabled val="1"/>
        </dgm:presLayoutVars>
      </dgm:prSet>
      <dgm:spPr/>
    </dgm:pt>
    <dgm:pt modelId="{02DF9090-8A70-44AB-8AA9-BC4B6946C42F}" type="pres">
      <dgm:prSet presAssocID="{349D24FD-7FC8-4FFB-B401-81405180A045}" presName="spaceBetweenRectangles" presStyleCnt="0"/>
      <dgm:spPr/>
    </dgm:pt>
    <dgm:pt modelId="{F5142246-EF02-45D3-8E00-A276B51EB877}" type="pres">
      <dgm:prSet presAssocID="{34A0C41A-F314-455A-B1A1-850538C90B50}" presName="parentLin" presStyleCnt="0"/>
      <dgm:spPr/>
    </dgm:pt>
    <dgm:pt modelId="{1524DEDE-B2D4-47DE-8D62-8E84D1732428}" type="pres">
      <dgm:prSet presAssocID="{34A0C41A-F314-455A-B1A1-850538C90B50}" presName="parentLeftMargin" presStyleLbl="node1" presStyleIdx="1" presStyleCnt="5"/>
      <dgm:spPr/>
    </dgm:pt>
    <dgm:pt modelId="{E20383DB-0B89-419F-8D65-63595D4DA137}" type="pres">
      <dgm:prSet presAssocID="{34A0C41A-F314-455A-B1A1-850538C90B50}" presName="parentText" presStyleLbl="node1" presStyleIdx="2" presStyleCnt="5">
        <dgm:presLayoutVars>
          <dgm:chMax val="0"/>
          <dgm:bulletEnabled val="1"/>
        </dgm:presLayoutVars>
      </dgm:prSet>
      <dgm:spPr/>
    </dgm:pt>
    <dgm:pt modelId="{37DA3449-337B-4408-9C74-E53045B30FFE}" type="pres">
      <dgm:prSet presAssocID="{34A0C41A-F314-455A-B1A1-850538C90B50}" presName="negativeSpace" presStyleCnt="0"/>
      <dgm:spPr/>
    </dgm:pt>
    <dgm:pt modelId="{254F73E7-7D30-4CA7-BB1D-51CB5B035345}" type="pres">
      <dgm:prSet presAssocID="{34A0C41A-F314-455A-B1A1-850538C90B50}" presName="childText" presStyleLbl="conFgAcc1" presStyleIdx="2" presStyleCnt="5">
        <dgm:presLayoutVars>
          <dgm:bulletEnabled val="1"/>
        </dgm:presLayoutVars>
      </dgm:prSet>
      <dgm:spPr/>
    </dgm:pt>
    <dgm:pt modelId="{3CDFA29B-F71C-4E92-A552-3CEE294BA90C}" type="pres">
      <dgm:prSet presAssocID="{943DA023-A860-43D6-948C-730F9AFE93A8}" presName="spaceBetweenRectangles" presStyleCnt="0"/>
      <dgm:spPr/>
    </dgm:pt>
    <dgm:pt modelId="{AD9394B6-F267-49F9-B5EB-407AD0B3F06B}" type="pres">
      <dgm:prSet presAssocID="{F3358FC7-37E4-411C-9377-CDC2CCDDDE5E}" presName="parentLin" presStyleCnt="0"/>
      <dgm:spPr/>
    </dgm:pt>
    <dgm:pt modelId="{5E39B5D2-75C7-4318-8D5A-887B834E642A}" type="pres">
      <dgm:prSet presAssocID="{F3358FC7-37E4-411C-9377-CDC2CCDDDE5E}" presName="parentLeftMargin" presStyleLbl="node1" presStyleIdx="2" presStyleCnt="5"/>
      <dgm:spPr/>
    </dgm:pt>
    <dgm:pt modelId="{5076977E-A2FE-4F51-9182-FB30843DF496}" type="pres">
      <dgm:prSet presAssocID="{F3358FC7-37E4-411C-9377-CDC2CCDDDE5E}" presName="parentText" presStyleLbl="node1" presStyleIdx="3" presStyleCnt="5">
        <dgm:presLayoutVars>
          <dgm:chMax val="0"/>
          <dgm:bulletEnabled val="1"/>
        </dgm:presLayoutVars>
      </dgm:prSet>
      <dgm:spPr/>
    </dgm:pt>
    <dgm:pt modelId="{9D58CAE7-2C8A-40FA-A309-47F9C115B378}" type="pres">
      <dgm:prSet presAssocID="{F3358FC7-37E4-411C-9377-CDC2CCDDDE5E}" presName="negativeSpace" presStyleCnt="0"/>
      <dgm:spPr/>
    </dgm:pt>
    <dgm:pt modelId="{0795FC49-0921-4C80-9A82-64C82ACA2329}" type="pres">
      <dgm:prSet presAssocID="{F3358FC7-37E4-411C-9377-CDC2CCDDDE5E}" presName="childText" presStyleLbl="conFgAcc1" presStyleIdx="3" presStyleCnt="5">
        <dgm:presLayoutVars>
          <dgm:bulletEnabled val="1"/>
        </dgm:presLayoutVars>
      </dgm:prSet>
      <dgm:spPr/>
    </dgm:pt>
    <dgm:pt modelId="{21998DED-A79D-444D-A4AC-E35E96DC73E5}" type="pres">
      <dgm:prSet presAssocID="{8C9A6975-D064-426A-A91C-D39E4FE3CFEF}" presName="spaceBetweenRectangles" presStyleCnt="0"/>
      <dgm:spPr/>
    </dgm:pt>
    <dgm:pt modelId="{A9A7B3CD-B0FD-4BF1-9497-E92C7712AF66}" type="pres">
      <dgm:prSet presAssocID="{32B33A5E-ECD5-4184-AB27-0C8F308A1AB6}" presName="parentLin" presStyleCnt="0"/>
      <dgm:spPr/>
    </dgm:pt>
    <dgm:pt modelId="{41C0A862-D30E-4A8C-9B41-63F16530E1B3}" type="pres">
      <dgm:prSet presAssocID="{32B33A5E-ECD5-4184-AB27-0C8F308A1AB6}" presName="parentLeftMargin" presStyleLbl="node1" presStyleIdx="3" presStyleCnt="5"/>
      <dgm:spPr/>
    </dgm:pt>
    <dgm:pt modelId="{CA0A3715-5375-4E98-A205-1A6E56193D77}" type="pres">
      <dgm:prSet presAssocID="{32B33A5E-ECD5-4184-AB27-0C8F308A1AB6}" presName="parentText" presStyleLbl="node1" presStyleIdx="4" presStyleCnt="5">
        <dgm:presLayoutVars>
          <dgm:chMax val="0"/>
          <dgm:bulletEnabled val="1"/>
        </dgm:presLayoutVars>
      </dgm:prSet>
      <dgm:spPr/>
    </dgm:pt>
    <dgm:pt modelId="{0D0889C4-7FCC-4B6C-952D-C89C348ADE46}" type="pres">
      <dgm:prSet presAssocID="{32B33A5E-ECD5-4184-AB27-0C8F308A1AB6}" presName="negativeSpace" presStyleCnt="0"/>
      <dgm:spPr/>
    </dgm:pt>
    <dgm:pt modelId="{271EEEB6-5092-459E-A642-810FE9A128D7}" type="pres">
      <dgm:prSet presAssocID="{32B33A5E-ECD5-4184-AB27-0C8F308A1AB6}" presName="childText" presStyleLbl="conFgAcc1" presStyleIdx="4" presStyleCnt="5">
        <dgm:presLayoutVars>
          <dgm:bulletEnabled val="1"/>
        </dgm:presLayoutVars>
      </dgm:prSet>
      <dgm:spPr/>
    </dgm:pt>
  </dgm:ptLst>
  <dgm:cxnLst>
    <dgm:cxn modelId="{178B7705-3CB3-4FD4-9B8D-4E77B605F7ED}" type="presOf" srcId="{34A0C41A-F314-455A-B1A1-850538C90B50}" destId="{E20383DB-0B89-419F-8D65-63595D4DA137}" srcOrd="1" destOrd="0" presId="urn:microsoft.com/office/officeart/2005/8/layout/list1"/>
    <dgm:cxn modelId="{C9CA0006-F1D5-4714-A7C3-5FC36E36FBA0}" srcId="{D79C6CA0-2F7B-4311-9781-4FC31484854C}" destId="{8E9E4120-807B-45D9-AE96-A340B5A54EA5}" srcOrd="0" destOrd="0" parTransId="{E7BE0D2A-6EDD-4BB2-A14B-2F63FD549CBC}" sibTransId="{FCD9D6CF-CE7B-4CF4-9C98-89A54B180C55}"/>
    <dgm:cxn modelId="{DE7B690D-6A04-456E-A2BF-6313925D2229}" type="presOf" srcId="{D06736D2-D88C-4435-9A82-60AA8B9EEEE9}" destId="{0795FC49-0921-4C80-9A82-64C82ACA2329}" srcOrd="0" destOrd="0" presId="urn:microsoft.com/office/officeart/2005/8/layout/list1"/>
    <dgm:cxn modelId="{18C8F80E-658F-414D-8276-E58680176F93}" srcId="{8E9E4120-807B-45D9-AE96-A340B5A54EA5}" destId="{4136BD76-EF70-462C-9D99-4E19732DE60F}" srcOrd="0" destOrd="0" parTransId="{D516E3BB-2401-48C2-999B-89D50A2541C4}" sibTransId="{8954C5B4-383C-4680-944C-23FB1A1889EF}"/>
    <dgm:cxn modelId="{9C4CB716-536D-4811-9528-3A8F44ABD5BA}" type="presOf" srcId="{F3358FC7-37E4-411C-9377-CDC2CCDDDE5E}" destId="{5076977E-A2FE-4F51-9182-FB30843DF496}" srcOrd="1" destOrd="0" presId="urn:microsoft.com/office/officeart/2005/8/layout/list1"/>
    <dgm:cxn modelId="{3491E61A-6BB0-4761-9837-BF16E1298BE1}" type="presOf" srcId="{32B33A5E-ECD5-4184-AB27-0C8F308A1AB6}" destId="{41C0A862-D30E-4A8C-9B41-63F16530E1B3}" srcOrd="0" destOrd="0" presId="urn:microsoft.com/office/officeart/2005/8/layout/list1"/>
    <dgm:cxn modelId="{F6797522-2282-4C74-9DB7-3ACFC917320F}" type="presOf" srcId="{8E9E4120-807B-45D9-AE96-A340B5A54EA5}" destId="{AEB33C0C-2E55-4334-9156-9B5834BB4E55}" srcOrd="1" destOrd="0" presId="urn:microsoft.com/office/officeart/2005/8/layout/list1"/>
    <dgm:cxn modelId="{BC9B2A3B-B9E9-4FB5-A045-F48A4CDED790}" srcId="{32B33A5E-ECD5-4184-AB27-0C8F308A1AB6}" destId="{22E54596-3EEE-471D-9006-940DE516C3E3}" srcOrd="0" destOrd="0" parTransId="{135D1A43-450A-49B5-8C37-37DBCAFBFC38}" sibTransId="{F2EE511E-EF99-4397-9E7B-EA07C364E12A}"/>
    <dgm:cxn modelId="{A898063D-9263-4538-8B59-60E5E22D1BF7}" type="presOf" srcId="{B0E85CB6-2BDE-4C74-804E-CFBBC80220A3}" destId="{1DED5CDA-34DA-4064-91AD-371EAB09FBFA}" srcOrd="1" destOrd="0" presId="urn:microsoft.com/office/officeart/2005/8/layout/list1"/>
    <dgm:cxn modelId="{91275F62-54B2-47FF-9911-24710C31167F}" srcId="{D79C6CA0-2F7B-4311-9781-4FC31484854C}" destId="{B0E85CB6-2BDE-4C74-804E-CFBBC80220A3}" srcOrd="1" destOrd="0" parTransId="{041C23CB-3A58-4FC8-B756-609EB45EE89A}" sibTransId="{349D24FD-7FC8-4FFB-B401-81405180A045}"/>
    <dgm:cxn modelId="{D1C3A269-D229-4AAB-8C5C-3CC4322F3171}" type="presOf" srcId="{8A2C905A-4D11-4601-AD54-D46F5A66250E}" destId="{254F73E7-7D30-4CA7-BB1D-51CB5B035345}" srcOrd="0" destOrd="0" presId="urn:microsoft.com/office/officeart/2005/8/layout/list1"/>
    <dgm:cxn modelId="{6B967576-6C8F-41A9-99D1-9CC0C004309F}" srcId="{D79C6CA0-2F7B-4311-9781-4FC31484854C}" destId="{34A0C41A-F314-455A-B1A1-850538C90B50}" srcOrd="2" destOrd="0" parTransId="{D88C3AF6-8558-44FA-98DE-893C78BCB5BD}" sibTransId="{943DA023-A860-43D6-948C-730F9AFE93A8}"/>
    <dgm:cxn modelId="{08988592-1A4D-413C-ABEA-85A1B877F5C4}" srcId="{F3358FC7-37E4-411C-9377-CDC2CCDDDE5E}" destId="{D06736D2-D88C-4435-9A82-60AA8B9EEEE9}" srcOrd="0" destOrd="0" parTransId="{E0FC748B-9CBB-4F51-9107-8C7C95DD78DB}" sibTransId="{93890C38-20AA-47AC-A1A0-52ABAF994E31}"/>
    <dgm:cxn modelId="{B80C18AB-5978-4771-982D-B1347415554B}" type="presOf" srcId="{B0E85CB6-2BDE-4C74-804E-CFBBC80220A3}" destId="{D0688875-B21E-4CCF-B89D-6BCF859B565A}" srcOrd="0" destOrd="0" presId="urn:microsoft.com/office/officeart/2005/8/layout/list1"/>
    <dgm:cxn modelId="{4A9F45B6-6749-47CE-8123-70B414C5A7DF}" type="presOf" srcId="{622FBD51-A056-444A-9DFA-DFB7CC04CE98}" destId="{52A7D8E9-A07D-442E-AFE6-42180AC04B76}" srcOrd="0" destOrd="0" presId="urn:microsoft.com/office/officeart/2005/8/layout/list1"/>
    <dgm:cxn modelId="{A849CBB7-A4B6-4002-B2F0-AF582655738D}" type="presOf" srcId="{32B33A5E-ECD5-4184-AB27-0C8F308A1AB6}" destId="{CA0A3715-5375-4E98-A205-1A6E56193D77}" srcOrd="1" destOrd="0" presId="urn:microsoft.com/office/officeart/2005/8/layout/list1"/>
    <dgm:cxn modelId="{2B22B9BB-D442-464B-8A80-17B8A4E985D6}" srcId="{D79C6CA0-2F7B-4311-9781-4FC31484854C}" destId="{32B33A5E-ECD5-4184-AB27-0C8F308A1AB6}" srcOrd="4" destOrd="0" parTransId="{C3DC6F0E-8C0B-4FD7-83AF-DFA395DA139B}" sibTransId="{0EFF7565-8B3D-4A6E-AAE8-8BF97A1F1B75}"/>
    <dgm:cxn modelId="{D74764BD-398B-43B1-9A20-B4DA512881D2}" type="presOf" srcId="{22E54596-3EEE-471D-9006-940DE516C3E3}" destId="{271EEEB6-5092-459E-A642-810FE9A128D7}" srcOrd="0" destOrd="0" presId="urn:microsoft.com/office/officeart/2005/8/layout/list1"/>
    <dgm:cxn modelId="{D15D4BCA-93BD-4093-9300-D63032036962}" type="presOf" srcId="{34A0C41A-F314-455A-B1A1-850538C90B50}" destId="{1524DEDE-B2D4-47DE-8D62-8E84D1732428}" srcOrd="0" destOrd="0" presId="urn:microsoft.com/office/officeart/2005/8/layout/list1"/>
    <dgm:cxn modelId="{49D91DCE-DE74-4175-B490-98E073E6CBFF}" srcId="{D79C6CA0-2F7B-4311-9781-4FC31484854C}" destId="{F3358FC7-37E4-411C-9377-CDC2CCDDDE5E}" srcOrd="3" destOrd="0" parTransId="{7DEB3434-C3D8-4815-8135-AD1C91C57C5A}" sibTransId="{8C9A6975-D064-426A-A91C-D39E4FE3CFEF}"/>
    <dgm:cxn modelId="{B8DD5DDC-B0E8-4959-9CF0-2B6183797F54}" type="presOf" srcId="{D79C6CA0-2F7B-4311-9781-4FC31484854C}" destId="{3CA77107-5DC6-4798-91F8-11B01F6C8B49}" srcOrd="0" destOrd="0" presId="urn:microsoft.com/office/officeart/2005/8/layout/list1"/>
    <dgm:cxn modelId="{E2A4EFDD-1AA5-44E2-838D-3A42CD59216B}" type="presOf" srcId="{8E9E4120-807B-45D9-AE96-A340B5A54EA5}" destId="{FAE3F171-EA7E-4DAA-AFEC-222265468B10}" srcOrd="0" destOrd="0" presId="urn:microsoft.com/office/officeart/2005/8/layout/list1"/>
    <dgm:cxn modelId="{E6E539EE-3BB1-43B2-8827-52F25CEE9036}" srcId="{B0E85CB6-2BDE-4C74-804E-CFBBC80220A3}" destId="{622FBD51-A056-444A-9DFA-DFB7CC04CE98}" srcOrd="0" destOrd="0" parTransId="{A92B111B-AF9A-4657-83B1-F9D0897C5A1D}" sibTransId="{47F63CF8-E646-4F36-BCAD-D5825611E726}"/>
    <dgm:cxn modelId="{D2FC29F2-B3D7-415C-B17A-1AEB5C694FC9}" type="presOf" srcId="{F3358FC7-37E4-411C-9377-CDC2CCDDDE5E}" destId="{5E39B5D2-75C7-4318-8D5A-887B834E642A}" srcOrd="0" destOrd="0" presId="urn:microsoft.com/office/officeart/2005/8/layout/list1"/>
    <dgm:cxn modelId="{B8FA53F8-B238-497E-A377-F4AD31E1339F}" srcId="{34A0C41A-F314-455A-B1A1-850538C90B50}" destId="{8A2C905A-4D11-4601-AD54-D46F5A66250E}" srcOrd="0" destOrd="0" parTransId="{4A21AE9D-7AD6-45CD-B3D2-B586C9C99FDD}" sibTransId="{A0805755-7E3C-421D-9C5A-D925288816F3}"/>
    <dgm:cxn modelId="{B07EDEFF-91CA-4D93-8C88-384D24656E5B}" type="presOf" srcId="{4136BD76-EF70-462C-9D99-4E19732DE60F}" destId="{13743B77-5B7A-489E-9C8A-7182CFF1C01E}" srcOrd="0" destOrd="0" presId="urn:microsoft.com/office/officeart/2005/8/layout/list1"/>
    <dgm:cxn modelId="{DA4378A7-4BF2-482B-BB0A-EE0BC308C364}" type="presParOf" srcId="{3CA77107-5DC6-4798-91F8-11B01F6C8B49}" destId="{FB95CE58-9608-48BB-9ED4-F0E25E344DA3}" srcOrd="0" destOrd="0" presId="urn:microsoft.com/office/officeart/2005/8/layout/list1"/>
    <dgm:cxn modelId="{5CD0C04E-3273-4868-94C4-9CB7197B9EA2}" type="presParOf" srcId="{FB95CE58-9608-48BB-9ED4-F0E25E344DA3}" destId="{FAE3F171-EA7E-4DAA-AFEC-222265468B10}" srcOrd="0" destOrd="0" presId="urn:microsoft.com/office/officeart/2005/8/layout/list1"/>
    <dgm:cxn modelId="{FEF85487-A5D7-4084-BAC7-A2B3EC37F87E}" type="presParOf" srcId="{FB95CE58-9608-48BB-9ED4-F0E25E344DA3}" destId="{AEB33C0C-2E55-4334-9156-9B5834BB4E55}" srcOrd="1" destOrd="0" presId="urn:microsoft.com/office/officeart/2005/8/layout/list1"/>
    <dgm:cxn modelId="{716181B1-B44C-42FF-AE82-E2F6A2B6C5E0}" type="presParOf" srcId="{3CA77107-5DC6-4798-91F8-11B01F6C8B49}" destId="{BB0237B8-4AED-47E8-AEFB-B3E11776070E}" srcOrd="1" destOrd="0" presId="urn:microsoft.com/office/officeart/2005/8/layout/list1"/>
    <dgm:cxn modelId="{98EBC602-6F28-40C0-9426-E95162E85930}" type="presParOf" srcId="{3CA77107-5DC6-4798-91F8-11B01F6C8B49}" destId="{13743B77-5B7A-489E-9C8A-7182CFF1C01E}" srcOrd="2" destOrd="0" presId="urn:microsoft.com/office/officeart/2005/8/layout/list1"/>
    <dgm:cxn modelId="{782F5F3F-9DF4-4750-9F8E-3E1FC041E82C}" type="presParOf" srcId="{3CA77107-5DC6-4798-91F8-11B01F6C8B49}" destId="{3E5D2F77-F982-4324-BC32-7D43C4FBE19E}" srcOrd="3" destOrd="0" presId="urn:microsoft.com/office/officeart/2005/8/layout/list1"/>
    <dgm:cxn modelId="{FC44379C-36AA-48A7-BE24-8A5D07DDAE9B}" type="presParOf" srcId="{3CA77107-5DC6-4798-91F8-11B01F6C8B49}" destId="{B3975678-C8AF-445E-B045-566EEA06924E}" srcOrd="4" destOrd="0" presId="urn:microsoft.com/office/officeart/2005/8/layout/list1"/>
    <dgm:cxn modelId="{C88807E2-4217-4462-8C4B-9F332A90F93A}" type="presParOf" srcId="{B3975678-C8AF-445E-B045-566EEA06924E}" destId="{D0688875-B21E-4CCF-B89D-6BCF859B565A}" srcOrd="0" destOrd="0" presId="urn:microsoft.com/office/officeart/2005/8/layout/list1"/>
    <dgm:cxn modelId="{F6F986CC-C48A-4B93-AED2-822DDC1E6000}" type="presParOf" srcId="{B3975678-C8AF-445E-B045-566EEA06924E}" destId="{1DED5CDA-34DA-4064-91AD-371EAB09FBFA}" srcOrd="1" destOrd="0" presId="urn:microsoft.com/office/officeart/2005/8/layout/list1"/>
    <dgm:cxn modelId="{8F99695B-AA6D-4B6D-86EC-ECD65F1D12DE}" type="presParOf" srcId="{3CA77107-5DC6-4798-91F8-11B01F6C8B49}" destId="{67D8CDB0-2052-4B39-8E03-227B81F2EF3E}" srcOrd="5" destOrd="0" presId="urn:microsoft.com/office/officeart/2005/8/layout/list1"/>
    <dgm:cxn modelId="{CD4A474B-C84C-479A-AA15-0E65FB4BB9AD}" type="presParOf" srcId="{3CA77107-5DC6-4798-91F8-11B01F6C8B49}" destId="{52A7D8E9-A07D-442E-AFE6-42180AC04B76}" srcOrd="6" destOrd="0" presId="urn:microsoft.com/office/officeart/2005/8/layout/list1"/>
    <dgm:cxn modelId="{CE23DFFA-1141-4CE9-9898-5CCAEE1EB110}" type="presParOf" srcId="{3CA77107-5DC6-4798-91F8-11B01F6C8B49}" destId="{02DF9090-8A70-44AB-8AA9-BC4B6946C42F}" srcOrd="7" destOrd="0" presId="urn:microsoft.com/office/officeart/2005/8/layout/list1"/>
    <dgm:cxn modelId="{EBBF7782-413D-45B1-B81B-8AA08A59FAD0}" type="presParOf" srcId="{3CA77107-5DC6-4798-91F8-11B01F6C8B49}" destId="{F5142246-EF02-45D3-8E00-A276B51EB877}" srcOrd="8" destOrd="0" presId="urn:microsoft.com/office/officeart/2005/8/layout/list1"/>
    <dgm:cxn modelId="{8F80D7FD-8EC1-4B5F-BBBE-A0BF13770ED3}" type="presParOf" srcId="{F5142246-EF02-45D3-8E00-A276B51EB877}" destId="{1524DEDE-B2D4-47DE-8D62-8E84D1732428}" srcOrd="0" destOrd="0" presId="urn:microsoft.com/office/officeart/2005/8/layout/list1"/>
    <dgm:cxn modelId="{EE00E6BD-3610-4C94-B657-F61CBD3DE4D6}" type="presParOf" srcId="{F5142246-EF02-45D3-8E00-A276B51EB877}" destId="{E20383DB-0B89-419F-8D65-63595D4DA137}" srcOrd="1" destOrd="0" presId="urn:microsoft.com/office/officeart/2005/8/layout/list1"/>
    <dgm:cxn modelId="{BB52B937-47B4-48CB-BA66-6034EC4DD1D3}" type="presParOf" srcId="{3CA77107-5DC6-4798-91F8-11B01F6C8B49}" destId="{37DA3449-337B-4408-9C74-E53045B30FFE}" srcOrd="9" destOrd="0" presId="urn:microsoft.com/office/officeart/2005/8/layout/list1"/>
    <dgm:cxn modelId="{B231DB74-709A-4B70-AA49-BB68FF618A65}" type="presParOf" srcId="{3CA77107-5DC6-4798-91F8-11B01F6C8B49}" destId="{254F73E7-7D30-4CA7-BB1D-51CB5B035345}" srcOrd="10" destOrd="0" presId="urn:microsoft.com/office/officeart/2005/8/layout/list1"/>
    <dgm:cxn modelId="{42077D9B-714D-46A7-9645-5D83420A6512}" type="presParOf" srcId="{3CA77107-5DC6-4798-91F8-11B01F6C8B49}" destId="{3CDFA29B-F71C-4E92-A552-3CEE294BA90C}" srcOrd="11" destOrd="0" presId="urn:microsoft.com/office/officeart/2005/8/layout/list1"/>
    <dgm:cxn modelId="{BF370D47-4071-4D6C-A5AC-096DC164B231}" type="presParOf" srcId="{3CA77107-5DC6-4798-91F8-11B01F6C8B49}" destId="{AD9394B6-F267-49F9-B5EB-407AD0B3F06B}" srcOrd="12" destOrd="0" presId="urn:microsoft.com/office/officeart/2005/8/layout/list1"/>
    <dgm:cxn modelId="{500AB67D-8FFF-4301-B4FB-A9ABCE563B91}" type="presParOf" srcId="{AD9394B6-F267-49F9-B5EB-407AD0B3F06B}" destId="{5E39B5D2-75C7-4318-8D5A-887B834E642A}" srcOrd="0" destOrd="0" presId="urn:microsoft.com/office/officeart/2005/8/layout/list1"/>
    <dgm:cxn modelId="{431B27AA-56BC-4025-AF1F-E054BF506EC7}" type="presParOf" srcId="{AD9394B6-F267-49F9-B5EB-407AD0B3F06B}" destId="{5076977E-A2FE-4F51-9182-FB30843DF496}" srcOrd="1" destOrd="0" presId="urn:microsoft.com/office/officeart/2005/8/layout/list1"/>
    <dgm:cxn modelId="{7362EB91-39B4-43DF-98FC-344DE5C8CD84}" type="presParOf" srcId="{3CA77107-5DC6-4798-91F8-11B01F6C8B49}" destId="{9D58CAE7-2C8A-40FA-A309-47F9C115B378}" srcOrd="13" destOrd="0" presId="urn:microsoft.com/office/officeart/2005/8/layout/list1"/>
    <dgm:cxn modelId="{548D2A09-F91D-4E0B-9406-CABE06C968BB}" type="presParOf" srcId="{3CA77107-5DC6-4798-91F8-11B01F6C8B49}" destId="{0795FC49-0921-4C80-9A82-64C82ACA2329}" srcOrd="14" destOrd="0" presId="urn:microsoft.com/office/officeart/2005/8/layout/list1"/>
    <dgm:cxn modelId="{0ABD64E0-EE3C-44AE-9B94-612CE8FC162C}" type="presParOf" srcId="{3CA77107-5DC6-4798-91F8-11B01F6C8B49}" destId="{21998DED-A79D-444D-A4AC-E35E96DC73E5}" srcOrd="15" destOrd="0" presId="urn:microsoft.com/office/officeart/2005/8/layout/list1"/>
    <dgm:cxn modelId="{35D68678-77E8-4164-BB3F-66B14A4F4A81}" type="presParOf" srcId="{3CA77107-5DC6-4798-91F8-11B01F6C8B49}" destId="{A9A7B3CD-B0FD-4BF1-9497-E92C7712AF66}" srcOrd="16" destOrd="0" presId="urn:microsoft.com/office/officeart/2005/8/layout/list1"/>
    <dgm:cxn modelId="{F29161E1-14A0-4FB4-B85F-138E3C237F6A}" type="presParOf" srcId="{A9A7B3CD-B0FD-4BF1-9497-E92C7712AF66}" destId="{41C0A862-D30E-4A8C-9B41-63F16530E1B3}" srcOrd="0" destOrd="0" presId="urn:microsoft.com/office/officeart/2005/8/layout/list1"/>
    <dgm:cxn modelId="{0342BDD8-EF91-44A6-930D-5477DBA17741}" type="presParOf" srcId="{A9A7B3CD-B0FD-4BF1-9497-E92C7712AF66}" destId="{CA0A3715-5375-4E98-A205-1A6E56193D77}" srcOrd="1" destOrd="0" presId="urn:microsoft.com/office/officeart/2005/8/layout/list1"/>
    <dgm:cxn modelId="{58AB744F-5B74-403F-BFEF-D31AA942B07A}" type="presParOf" srcId="{3CA77107-5DC6-4798-91F8-11B01F6C8B49}" destId="{0D0889C4-7FCC-4B6C-952D-C89C348ADE46}" srcOrd="17" destOrd="0" presId="urn:microsoft.com/office/officeart/2005/8/layout/list1"/>
    <dgm:cxn modelId="{63886AC4-02D5-45B6-9167-B091240C9A42}" type="presParOf" srcId="{3CA77107-5DC6-4798-91F8-11B01F6C8B49}" destId="{271EEEB6-5092-459E-A642-810FE9A128D7}" srcOrd="18" destOrd="0" presId="urn:microsoft.com/office/officeart/2005/8/layout/lis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9A19FFC-D582-44C6-8AE9-40FF85A3DF15}" type="doc">
      <dgm:prSet loTypeId="urn:microsoft.com/office/officeart/2009/layout/CircleArrowProcess" loCatId="process" qsTypeId="urn:microsoft.com/office/officeart/2005/8/quickstyle/simple1" qsCatId="simple" csTypeId="urn:microsoft.com/office/officeart/2005/8/colors/colorful4" csCatId="colorful" phldr="1"/>
      <dgm:spPr/>
      <dgm:t>
        <a:bodyPr/>
        <a:lstStyle/>
        <a:p>
          <a:endParaRPr lang="zh-CN" altLang="en-US"/>
        </a:p>
      </dgm:t>
    </dgm:pt>
    <dgm:pt modelId="{B93722D1-CCE2-41F8-A3C7-4D69D8BF70EA}">
      <dgm:prSet phldrT="[文本]"/>
      <dgm:spPr/>
      <dgm:t>
        <a:bodyPr/>
        <a:lstStyle/>
        <a:p>
          <a:r>
            <a:rPr lang="zh-CN" altLang="en-US" dirty="0"/>
            <a:t>首次注册</a:t>
          </a:r>
        </a:p>
      </dgm:t>
    </dgm:pt>
    <dgm:pt modelId="{33DB7275-0563-45A8-A04C-0BF3BCECDD4C}" cxnId="{765B1DC1-8CB8-47C9-B59D-3C5D97C1BDEA}" type="parTrans">
      <dgm:prSet/>
      <dgm:spPr/>
      <dgm:t>
        <a:bodyPr/>
        <a:lstStyle/>
        <a:p>
          <a:endParaRPr lang="zh-CN" altLang="en-US"/>
        </a:p>
      </dgm:t>
    </dgm:pt>
    <dgm:pt modelId="{A222A236-C03B-4CFB-83EC-A6108B19A941}" cxnId="{765B1DC1-8CB8-47C9-B59D-3C5D97C1BDEA}" type="sibTrans">
      <dgm:prSet/>
      <dgm:spPr/>
      <dgm:t>
        <a:bodyPr/>
        <a:lstStyle/>
        <a:p>
          <a:endParaRPr lang="zh-CN" altLang="en-US"/>
        </a:p>
      </dgm:t>
    </dgm:pt>
    <dgm:pt modelId="{EB45AE9A-A7E0-48A9-A785-C95D36EEB6CE}">
      <dgm:prSet phldrT="[文本]"/>
      <dgm:spPr/>
      <dgm:t>
        <a:bodyPr/>
        <a:lstStyle/>
        <a:p>
          <a:r>
            <a:rPr lang="zh-CN" altLang="en-US" dirty="0"/>
            <a:t>延续注册</a:t>
          </a:r>
        </a:p>
      </dgm:t>
    </dgm:pt>
    <dgm:pt modelId="{0C233F58-FCDD-445B-A12E-FCB95F49082D}" cxnId="{156E296E-FDD6-4997-8589-4147C20FE6F8}" type="parTrans">
      <dgm:prSet/>
      <dgm:spPr/>
      <dgm:t>
        <a:bodyPr/>
        <a:lstStyle/>
        <a:p>
          <a:endParaRPr lang="zh-CN" altLang="en-US"/>
        </a:p>
      </dgm:t>
    </dgm:pt>
    <dgm:pt modelId="{FA8B7E94-216B-48CE-A9BD-262713F57F0C}" cxnId="{156E296E-FDD6-4997-8589-4147C20FE6F8}" type="sibTrans">
      <dgm:prSet/>
      <dgm:spPr/>
      <dgm:t>
        <a:bodyPr/>
        <a:lstStyle/>
        <a:p>
          <a:endParaRPr lang="zh-CN" altLang="en-US"/>
        </a:p>
      </dgm:t>
    </dgm:pt>
    <dgm:pt modelId="{CED304BB-43D4-42E6-93D7-54D1FE1FD175}" type="pres">
      <dgm:prSet presAssocID="{E9A19FFC-D582-44C6-8AE9-40FF85A3DF15}" presName="Name0" presStyleCnt="0">
        <dgm:presLayoutVars>
          <dgm:chMax val="7"/>
          <dgm:chPref val="7"/>
          <dgm:dir/>
          <dgm:animLvl val="lvl"/>
        </dgm:presLayoutVars>
      </dgm:prSet>
      <dgm:spPr/>
    </dgm:pt>
    <dgm:pt modelId="{87B635E7-FAAF-4D46-8E30-753A468001A5}" type="pres">
      <dgm:prSet presAssocID="{B93722D1-CCE2-41F8-A3C7-4D69D8BF70EA}" presName="Accent1" presStyleCnt="0"/>
      <dgm:spPr/>
    </dgm:pt>
    <dgm:pt modelId="{72DBB463-85ED-419E-A616-B721DED0839F}" type="pres">
      <dgm:prSet presAssocID="{B93722D1-CCE2-41F8-A3C7-4D69D8BF70EA}" presName="Accent" presStyleLbl="node1" presStyleIdx="0" presStyleCnt="2"/>
      <dgm:spPr/>
    </dgm:pt>
    <dgm:pt modelId="{4B0408E0-B1BC-45C9-9068-3F7BCA371468}" type="pres">
      <dgm:prSet presAssocID="{B93722D1-CCE2-41F8-A3C7-4D69D8BF70EA}" presName="Parent1" presStyleLbl="revTx" presStyleIdx="0" presStyleCnt="2">
        <dgm:presLayoutVars>
          <dgm:chMax val="1"/>
          <dgm:chPref val="1"/>
          <dgm:bulletEnabled val="1"/>
        </dgm:presLayoutVars>
      </dgm:prSet>
      <dgm:spPr/>
    </dgm:pt>
    <dgm:pt modelId="{4F947E3D-CF10-452A-9544-9B81E2C55ABC}" type="pres">
      <dgm:prSet presAssocID="{EB45AE9A-A7E0-48A9-A785-C95D36EEB6CE}" presName="Accent2" presStyleCnt="0"/>
      <dgm:spPr/>
    </dgm:pt>
    <dgm:pt modelId="{84AF5701-E92F-465C-ABED-D3913EB4A3E4}" type="pres">
      <dgm:prSet presAssocID="{EB45AE9A-A7E0-48A9-A785-C95D36EEB6CE}" presName="Accent" presStyleLbl="node1" presStyleIdx="1" presStyleCnt="2"/>
      <dgm:spPr/>
    </dgm:pt>
    <dgm:pt modelId="{1824F7FC-31B7-491B-9F9B-7BA76129BE15}" type="pres">
      <dgm:prSet presAssocID="{EB45AE9A-A7E0-48A9-A785-C95D36EEB6CE}" presName="Parent2" presStyleLbl="revTx" presStyleIdx="1" presStyleCnt="2">
        <dgm:presLayoutVars>
          <dgm:chMax val="1"/>
          <dgm:chPref val="1"/>
          <dgm:bulletEnabled val="1"/>
        </dgm:presLayoutVars>
      </dgm:prSet>
      <dgm:spPr/>
    </dgm:pt>
  </dgm:ptLst>
  <dgm:cxnLst>
    <dgm:cxn modelId="{68F0FF00-82FD-494C-8E28-694B6BAF340C}" type="presOf" srcId="{E9A19FFC-D582-44C6-8AE9-40FF85A3DF15}" destId="{CED304BB-43D4-42E6-93D7-54D1FE1FD175}" srcOrd="0" destOrd="0" presId="urn:microsoft.com/office/officeart/2009/layout/CircleArrowProcess"/>
    <dgm:cxn modelId="{156E296E-FDD6-4997-8589-4147C20FE6F8}" srcId="{E9A19FFC-D582-44C6-8AE9-40FF85A3DF15}" destId="{EB45AE9A-A7E0-48A9-A785-C95D36EEB6CE}" srcOrd="1" destOrd="0" parTransId="{0C233F58-FCDD-445B-A12E-FCB95F49082D}" sibTransId="{FA8B7E94-216B-48CE-A9BD-262713F57F0C}"/>
    <dgm:cxn modelId="{EBD6DE83-DC08-47A4-BE9C-D9A5A999FA1E}" type="presOf" srcId="{EB45AE9A-A7E0-48A9-A785-C95D36EEB6CE}" destId="{1824F7FC-31B7-491B-9F9B-7BA76129BE15}" srcOrd="0" destOrd="0" presId="urn:microsoft.com/office/officeart/2009/layout/CircleArrowProcess"/>
    <dgm:cxn modelId="{765B1DC1-8CB8-47C9-B59D-3C5D97C1BDEA}" srcId="{E9A19FFC-D582-44C6-8AE9-40FF85A3DF15}" destId="{B93722D1-CCE2-41F8-A3C7-4D69D8BF70EA}" srcOrd="0" destOrd="0" parTransId="{33DB7275-0563-45A8-A04C-0BF3BCECDD4C}" sibTransId="{A222A236-C03B-4CFB-83EC-A6108B19A941}"/>
    <dgm:cxn modelId="{2FE156D8-4C4E-440F-83BF-07E588E32557}" type="presOf" srcId="{B93722D1-CCE2-41F8-A3C7-4D69D8BF70EA}" destId="{4B0408E0-B1BC-45C9-9068-3F7BCA371468}" srcOrd="0" destOrd="0" presId="urn:microsoft.com/office/officeart/2009/layout/CircleArrowProcess"/>
    <dgm:cxn modelId="{0DC97056-37DB-4732-AD7B-AE6E18B8300E}" type="presParOf" srcId="{CED304BB-43D4-42E6-93D7-54D1FE1FD175}" destId="{87B635E7-FAAF-4D46-8E30-753A468001A5}" srcOrd="0" destOrd="0" presId="urn:microsoft.com/office/officeart/2009/layout/CircleArrowProcess"/>
    <dgm:cxn modelId="{3A58ACB1-3A88-40F4-8B3B-6398E7989243}" type="presParOf" srcId="{87B635E7-FAAF-4D46-8E30-753A468001A5}" destId="{72DBB463-85ED-419E-A616-B721DED0839F}" srcOrd="0" destOrd="0" presId="urn:microsoft.com/office/officeart/2009/layout/CircleArrowProcess"/>
    <dgm:cxn modelId="{DDC12926-E394-4FDB-A108-5B5D794ADD80}" type="presParOf" srcId="{CED304BB-43D4-42E6-93D7-54D1FE1FD175}" destId="{4B0408E0-B1BC-45C9-9068-3F7BCA371468}" srcOrd="1" destOrd="0" presId="urn:microsoft.com/office/officeart/2009/layout/CircleArrowProcess"/>
    <dgm:cxn modelId="{69C6898B-5035-45D6-BD3D-1865CDA964A1}" type="presParOf" srcId="{CED304BB-43D4-42E6-93D7-54D1FE1FD175}" destId="{4F947E3D-CF10-452A-9544-9B81E2C55ABC}" srcOrd="2" destOrd="0" presId="urn:microsoft.com/office/officeart/2009/layout/CircleArrowProcess"/>
    <dgm:cxn modelId="{C70C270C-3EFC-4417-8AA0-E3197BA0DAF8}" type="presParOf" srcId="{4F947E3D-CF10-452A-9544-9B81E2C55ABC}" destId="{84AF5701-E92F-465C-ABED-D3913EB4A3E4}" srcOrd="0" destOrd="0" presId="urn:microsoft.com/office/officeart/2009/layout/CircleArrowProcess"/>
    <dgm:cxn modelId="{7FF83F3F-8BFB-458B-9467-3C18692FAFBA}" type="presParOf" srcId="{CED304BB-43D4-42E6-93D7-54D1FE1FD175}" destId="{1824F7FC-31B7-491B-9F9B-7BA76129BE15}" srcOrd="3" destOrd="0" presId="urn:microsoft.com/office/officeart/2009/layout/CircleArrowProcess"/>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9A19FFC-D582-44C6-8AE9-40FF85A3DF15}" type="doc">
      <dgm:prSet loTypeId="urn:microsoft.com/office/officeart/2009/layout/CircleArrowProcess" loCatId="process" qsTypeId="urn:microsoft.com/office/officeart/2005/8/quickstyle/simple1" qsCatId="simple" csTypeId="urn:microsoft.com/office/officeart/2005/8/colors/colorful3" csCatId="colorful" phldr="1"/>
      <dgm:spPr/>
      <dgm:t>
        <a:bodyPr/>
        <a:lstStyle/>
        <a:p>
          <a:endParaRPr lang="zh-CN" altLang="en-US"/>
        </a:p>
      </dgm:t>
    </dgm:pt>
    <dgm:pt modelId="{B93722D1-CCE2-41F8-A3C7-4D69D8BF70EA}">
      <dgm:prSet phldrT="[文本]"/>
      <dgm:spPr/>
      <dgm:t>
        <a:bodyPr/>
        <a:lstStyle/>
        <a:p>
          <a:r>
            <a:rPr lang="zh-CN" altLang="en-US" dirty="0"/>
            <a:t>变更注册</a:t>
          </a:r>
        </a:p>
      </dgm:t>
    </dgm:pt>
    <dgm:pt modelId="{33DB7275-0563-45A8-A04C-0BF3BCECDD4C}" cxnId="{765B1DC1-8CB8-47C9-B59D-3C5D97C1BDEA}" type="parTrans">
      <dgm:prSet/>
      <dgm:spPr/>
      <dgm:t>
        <a:bodyPr/>
        <a:lstStyle/>
        <a:p>
          <a:endParaRPr lang="zh-CN" altLang="en-US"/>
        </a:p>
      </dgm:t>
    </dgm:pt>
    <dgm:pt modelId="{A222A236-C03B-4CFB-83EC-A6108B19A941}" cxnId="{765B1DC1-8CB8-47C9-B59D-3C5D97C1BDEA}" type="sibTrans">
      <dgm:prSet/>
      <dgm:spPr/>
      <dgm:t>
        <a:bodyPr/>
        <a:lstStyle/>
        <a:p>
          <a:endParaRPr lang="zh-CN" altLang="en-US"/>
        </a:p>
      </dgm:t>
    </dgm:pt>
    <dgm:pt modelId="{CED304BB-43D4-42E6-93D7-54D1FE1FD175}" type="pres">
      <dgm:prSet presAssocID="{E9A19FFC-D582-44C6-8AE9-40FF85A3DF15}" presName="Name0" presStyleCnt="0">
        <dgm:presLayoutVars>
          <dgm:chMax val="7"/>
          <dgm:chPref val="7"/>
          <dgm:dir/>
          <dgm:animLvl val="lvl"/>
        </dgm:presLayoutVars>
      </dgm:prSet>
      <dgm:spPr/>
    </dgm:pt>
    <dgm:pt modelId="{87B635E7-FAAF-4D46-8E30-753A468001A5}" type="pres">
      <dgm:prSet presAssocID="{B93722D1-CCE2-41F8-A3C7-4D69D8BF70EA}" presName="Accent1" presStyleCnt="0"/>
      <dgm:spPr/>
    </dgm:pt>
    <dgm:pt modelId="{72DBB463-85ED-419E-A616-B721DED0839F}" type="pres">
      <dgm:prSet presAssocID="{B93722D1-CCE2-41F8-A3C7-4D69D8BF70EA}" presName="Accent" presStyleLbl="node1" presStyleIdx="0" presStyleCnt="1"/>
      <dgm:spPr/>
    </dgm:pt>
    <dgm:pt modelId="{4B0408E0-B1BC-45C9-9068-3F7BCA371468}" type="pres">
      <dgm:prSet presAssocID="{B93722D1-CCE2-41F8-A3C7-4D69D8BF70EA}" presName="Parent1" presStyleLbl="revTx" presStyleIdx="0" presStyleCnt="1">
        <dgm:presLayoutVars>
          <dgm:chMax val="1"/>
          <dgm:chPref val="1"/>
          <dgm:bulletEnabled val="1"/>
        </dgm:presLayoutVars>
      </dgm:prSet>
      <dgm:spPr/>
    </dgm:pt>
  </dgm:ptLst>
  <dgm:cxnLst>
    <dgm:cxn modelId="{68F0FF00-82FD-494C-8E28-694B6BAF340C}" type="presOf" srcId="{E9A19FFC-D582-44C6-8AE9-40FF85A3DF15}" destId="{CED304BB-43D4-42E6-93D7-54D1FE1FD175}" srcOrd="0" destOrd="0" presId="urn:microsoft.com/office/officeart/2009/layout/CircleArrowProcess"/>
    <dgm:cxn modelId="{765B1DC1-8CB8-47C9-B59D-3C5D97C1BDEA}" srcId="{E9A19FFC-D582-44C6-8AE9-40FF85A3DF15}" destId="{B93722D1-CCE2-41F8-A3C7-4D69D8BF70EA}" srcOrd="0" destOrd="0" parTransId="{33DB7275-0563-45A8-A04C-0BF3BCECDD4C}" sibTransId="{A222A236-C03B-4CFB-83EC-A6108B19A941}"/>
    <dgm:cxn modelId="{2FE156D8-4C4E-440F-83BF-07E588E32557}" type="presOf" srcId="{B93722D1-CCE2-41F8-A3C7-4D69D8BF70EA}" destId="{4B0408E0-B1BC-45C9-9068-3F7BCA371468}" srcOrd="0" destOrd="0" presId="urn:microsoft.com/office/officeart/2009/layout/CircleArrowProcess"/>
    <dgm:cxn modelId="{0DC97056-37DB-4732-AD7B-AE6E18B8300E}" type="presParOf" srcId="{CED304BB-43D4-42E6-93D7-54D1FE1FD175}" destId="{87B635E7-FAAF-4D46-8E30-753A468001A5}" srcOrd="0" destOrd="0" presId="urn:microsoft.com/office/officeart/2009/layout/CircleArrowProcess"/>
    <dgm:cxn modelId="{3A58ACB1-3A88-40F4-8B3B-6398E7989243}" type="presParOf" srcId="{87B635E7-FAAF-4D46-8E30-753A468001A5}" destId="{72DBB463-85ED-419E-A616-B721DED0839F}" srcOrd="0" destOrd="0" presId="urn:microsoft.com/office/officeart/2009/layout/CircleArrowProcess"/>
    <dgm:cxn modelId="{DDC12926-E394-4FDB-A108-5B5D794ADD80}" type="presParOf" srcId="{CED304BB-43D4-42E6-93D7-54D1FE1FD175}" destId="{4B0408E0-B1BC-45C9-9068-3F7BCA371468}" srcOrd="1" destOrd="0" presId="urn:microsoft.com/office/officeart/2009/layout/CircleArrowProcess"/>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E7BFAE2-6F70-4864-AE25-E9F616D5E0E5}" type="doc">
      <dgm:prSet loTypeId="urn:microsoft.com/office/officeart/2009/3/layout/HorizontalOrganizationChart" loCatId="hierarchy" qsTypeId="urn:microsoft.com/office/officeart/2005/8/quickstyle/simple4" qsCatId="simple" csTypeId="urn:microsoft.com/office/officeart/2005/8/colors/accent2_4" csCatId="accent2" phldr="1"/>
      <dgm:spPr/>
      <dgm:t>
        <a:bodyPr/>
        <a:lstStyle/>
        <a:p>
          <a:endParaRPr lang="zh-CN" altLang="en-US"/>
        </a:p>
      </dgm:t>
    </dgm:pt>
    <dgm:pt modelId="{E4EDFC36-0B73-42F7-903E-3F8053373CFF}">
      <dgm:prSet phldrT="[文本]" custT="1"/>
      <dgm:spPr/>
      <dgm:t>
        <a:bodyPr/>
        <a:lstStyle/>
        <a:p>
          <a:r>
            <a:rPr lang="zh-CN" altLang="en-US" sz="1800" b="0" dirty="0"/>
            <a:t>医疗器械注册</a:t>
          </a:r>
        </a:p>
      </dgm:t>
    </dgm:pt>
    <dgm:pt modelId="{15DE67D9-251F-4B32-9C82-2AAC3638CAF2}" cxnId="{AC7EA004-67A8-4AE5-AF03-5E07F896CD59}" type="parTrans">
      <dgm:prSet/>
      <dgm:spPr/>
      <dgm:t>
        <a:bodyPr/>
        <a:lstStyle/>
        <a:p>
          <a:endParaRPr lang="zh-CN" altLang="en-US" sz="1800" b="0"/>
        </a:p>
      </dgm:t>
    </dgm:pt>
    <dgm:pt modelId="{087FE9F4-D7A9-4ACD-B6B3-AC05692D4022}" cxnId="{AC7EA004-67A8-4AE5-AF03-5E07F896CD59}" type="sibTrans">
      <dgm:prSet/>
      <dgm:spPr/>
      <dgm:t>
        <a:bodyPr/>
        <a:lstStyle/>
        <a:p>
          <a:endParaRPr lang="zh-CN" altLang="en-US" sz="1800" b="0"/>
        </a:p>
      </dgm:t>
    </dgm:pt>
    <dgm:pt modelId="{0B1BA49B-3DC7-4347-88E2-2626A88B2604}">
      <dgm:prSet phldrT="[文本]" custT="1"/>
      <dgm:spPr/>
      <dgm:t>
        <a:bodyPr/>
        <a:lstStyle/>
        <a:p>
          <a:r>
            <a:rPr lang="zh-CN" altLang="en-US" sz="1800" b="0" dirty="0"/>
            <a:t>特殊注册程序</a:t>
          </a:r>
        </a:p>
      </dgm:t>
    </dgm:pt>
    <dgm:pt modelId="{AD2C294D-53E9-4249-9866-C9F3293D1328}" cxnId="{8FECE6B0-52B5-4031-A7A1-3297F69BF7AB}" type="parTrans">
      <dgm:prSet/>
      <dgm:spPr/>
      <dgm:t>
        <a:bodyPr/>
        <a:lstStyle/>
        <a:p>
          <a:endParaRPr lang="zh-CN" altLang="en-US" sz="1800" b="0"/>
        </a:p>
      </dgm:t>
    </dgm:pt>
    <dgm:pt modelId="{CA4CB722-91D9-428F-9FDC-62CCBBB287DF}" cxnId="{8FECE6B0-52B5-4031-A7A1-3297F69BF7AB}" type="sibTrans">
      <dgm:prSet/>
      <dgm:spPr/>
      <dgm:t>
        <a:bodyPr/>
        <a:lstStyle/>
        <a:p>
          <a:endParaRPr lang="zh-CN" altLang="en-US" sz="1800" b="0"/>
        </a:p>
      </dgm:t>
    </dgm:pt>
    <dgm:pt modelId="{93EDA01F-F291-42E7-B7EB-F0DA78DC4EE4}">
      <dgm:prSet phldrT="[文本]" custT="1"/>
      <dgm:spPr/>
      <dgm:t>
        <a:bodyPr/>
        <a:lstStyle/>
        <a:p>
          <a:r>
            <a:rPr lang="zh-CN" altLang="en-US" sz="1800" b="0" dirty="0"/>
            <a:t>产品注册程序</a:t>
          </a:r>
        </a:p>
      </dgm:t>
    </dgm:pt>
    <dgm:pt modelId="{3E799807-7164-4244-B755-8AF08B728346}" cxnId="{26B37AAE-2ED9-4855-82E8-F4217CDB03C4}" type="parTrans">
      <dgm:prSet/>
      <dgm:spPr/>
      <dgm:t>
        <a:bodyPr/>
        <a:lstStyle/>
        <a:p>
          <a:endParaRPr lang="zh-CN" altLang="en-US" sz="1800" b="0"/>
        </a:p>
      </dgm:t>
    </dgm:pt>
    <dgm:pt modelId="{033632F0-2974-408B-A8CF-61C49E33CBFE}" cxnId="{26B37AAE-2ED9-4855-82E8-F4217CDB03C4}" type="sibTrans">
      <dgm:prSet/>
      <dgm:spPr/>
      <dgm:t>
        <a:bodyPr/>
        <a:lstStyle/>
        <a:p>
          <a:endParaRPr lang="zh-CN" altLang="en-US" sz="1800" b="0"/>
        </a:p>
      </dgm:t>
    </dgm:pt>
    <dgm:pt modelId="{C44C3E2F-24D1-448E-B5E9-550E3A231C05}">
      <dgm:prSet phldrT="[文本]" custT="1"/>
      <dgm:spPr/>
      <dgm:t>
        <a:bodyPr/>
        <a:lstStyle/>
        <a:p>
          <a:r>
            <a:rPr lang="zh-CN" altLang="en-US" sz="1800" b="0" i="0"/>
            <a:t>创新产品注册程序</a:t>
          </a:r>
          <a:endParaRPr lang="zh-CN" altLang="en-US" sz="1800" b="0" dirty="0"/>
        </a:p>
      </dgm:t>
    </dgm:pt>
    <dgm:pt modelId="{C584A03F-D162-46F5-91EC-CCD1CB066ED2}" cxnId="{9931FCE0-4734-422F-BD9D-2323DF2A56C6}" type="parTrans">
      <dgm:prSet/>
      <dgm:spPr/>
      <dgm:t>
        <a:bodyPr/>
        <a:lstStyle/>
        <a:p>
          <a:endParaRPr lang="zh-CN" altLang="en-US" sz="1800" b="0"/>
        </a:p>
      </dgm:t>
    </dgm:pt>
    <dgm:pt modelId="{DE19B13F-FFA5-4583-8542-BCCA80A231EE}" cxnId="{9931FCE0-4734-422F-BD9D-2323DF2A56C6}" type="sibTrans">
      <dgm:prSet/>
      <dgm:spPr/>
      <dgm:t>
        <a:bodyPr/>
        <a:lstStyle/>
        <a:p>
          <a:endParaRPr lang="zh-CN" altLang="en-US" sz="1800" b="0"/>
        </a:p>
      </dgm:t>
    </dgm:pt>
    <dgm:pt modelId="{5569A8A6-7020-431B-92D2-93B2326E842A}">
      <dgm:prSet phldrT="[文本]" custT="1"/>
      <dgm:spPr/>
      <dgm:t>
        <a:bodyPr/>
        <a:lstStyle/>
        <a:p>
          <a:r>
            <a:rPr lang="zh-CN" altLang="en-US" sz="1800" b="0" i="0"/>
            <a:t>优先注册程序</a:t>
          </a:r>
          <a:endParaRPr lang="zh-CN" altLang="en-US" sz="1800" b="0" dirty="0"/>
        </a:p>
      </dgm:t>
    </dgm:pt>
    <dgm:pt modelId="{894EBFE9-4F6E-4ABC-9E8D-4562A2560C78}" cxnId="{24951746-DBE8-45F4-9F66-87D180BD6EC2}" type="parTrans">
      <dgm:prSet/>
      <dgm:spPr/>
      <dgm:t>
        <a:bodyPr/>
        <a:lstStyle/>
        <a:p>
          <a:endParaRPr lang="zh-CN" altLang="en-US" sz="1800" b="0"/>
        </a:p>
      </dgm:t>
    </dgm:pt>
    <dgm:pt modelId="{F1221CEE-2D6A-4CD6-9845-1DF801A95A96}" cxnId="{24951746-DBE8-45F4-9F66-87D180BD6EC2}" type="sibTrans">
      <dgm:prSet/>
      <dgm:spPr/>
      <dgm:t>
        <a:bodyPr/>
        <a:lstStyle/>
        <a:p>
          <a:endParaRPr lang="zh-CN" altLang="en-US" sz="1800" b="0"/>
        </a:p>
      </dgm:t>
    </dgm:pt>
    <dgm:pt modelId="{696619A1-F75A-440D-9E0A-EFB8F77594C7}">
      <dgm:prSet phldrT="[文本]" custT="1"/>
      <dgm:spPr/>
      <dgm:t>
        <a:bodyPr/>
        <a:lstStyle/>
        <a:p>
          <a:r>
            <a:rPr lang="zh-CN" altLang="en-US" sz="1800" b="0" i="0"/>
            <a:t>应急注册程序</a:t>
          </a:r>
          <a:endParaRPr lang="zh-CN" altLang="en-US" sz="1800" b="0" dirty="0"/>
        </a:p>
      </dgm:t>
    </dgm:pt>
    <dgm:pt modelId="{897C1791-C509-4116-83BD-1F4A5B312DFE}" cxnId="{F0E7F230-B125-4238-AF07-51C6CBCF87C0}" type="parTrans">
      <dgm:prSet/>
      <dgm:spPr/>
      <dgm:t>
        <a:bodyPr/>
        <a:lstStyle/>
        <a:p>
          <a:endParaRPr lang="zh-CN" altLang="en-US" sz="1800" b="0"/>
        </a:p>
      </dgm:t>
    </dgm:pt>
    <dgm:pt modelId="{9ED6B8F1-324B-45F6-B2EA-DB0115A60695}" cxnId="{F0E7F230-B125-4238-AF07-51C6CBCF87C0}" type="sibTrans">
      <dgm:prSet/>
      <dgm:spPr/>
      <dgm:t>
        <a:bodyPr/>
        <a:lstStyle/>
        <a:p>
          <a:endParaRPr lang="zh-CN" altLang="en-US" sz="1800" b="0"/>
        </a:p>
      </dgm:t>
    </dgm:pt>
    <dgm:pt modelId="{3D92C5AD-331D-4636-924C-B3F07C7EBD26}" type="pres">
      <dgm:prSet presAssocID="{6E7BFAE2-6F70-4864-AE25-E9F616D5E0E5}" presName="hierChild1" presStyleCnt="0">
        <dgm:presLayoutVars>
          <dgm:orgChart val="1"/>
          <dgm:chPref val="1"/>
          <dgm:dir/>
          <dgm:animOne val="branch"/>
          <dgm:animLvl val="lvl"/>
          <dgm:resizeHandles/>
        </dgm:presLayoutVars>
      </dgm:prSet>
      <dgm:spPr/>
    </dgm:pt>
    <dgm:pt modelId="{37D11301-32EF-4694-B745-71F2A66850E0}" type="pres">
      <dgm:prSet presAssocID="{E4EDFC36-0B73-42F7-903E-3F8053373CFF}" presName="hierRoot1" presStyleCnt="0">
        <dgm:presLayoutVars>
          <dgm:hierBranch val="init"/>
        </dgm:presLayoutVars>
      </dgm:prSet>
      <dgm:spPr/>
    </dgm:pt>
    <dgm:pt modelId="{5341ECEB-F2C4-4B55-985E-6A7C789C62CD}" type="pres">
      <dgm:prSet presAssocID="{E4EDFC36-0B73-42F7-903E-3F8053373CFF}" presName="rootComposite1" presStyleCnt="0"/>
      <dgm:spPr/>
    </dgm:pt>
    <dgm:pt modelId="{4CB8A66A-4C30-4D01-BC05-A1B67CCFD63D}" type="pres">
      <dgm:prSet presAssocID="{E4EDFC36-0B73-42F7-903E-3F8053373CFF}" presName="rootText1" presStyleLbl="node0" presStyleIdx="0" presStyleCnt="1">
        <dgm:presLayoutVars>
          <dgm:chPref val="3"/>
        </dgm:presLayoutVars>
      </dgm:prSet>
      <dgm:spPr/>
    </dgm:pt>
    <dgm:pt modelId="{4D6A14F1-8BB7-474F-9EBF-4A3819D470B6}" type="pres">
      <dgm:prSet presAssocID="{E4EDFC36-0B73-42F7-903E-3F8053373CFF}" presName="rootConnector1" presStyleLbl="node1" presStyleIdx="0" presStyleCnt="0"/>
      <dgm:spPr/>
    </dgm:pt>
    <dgm:pt modelId="{D3908511-6D37-4271-BCF0-D266271FAC7A}" type="pres">
      <dgm:prSet presAssocID="{E4EDFC36-0B73-42F7-903E-3F8053373CFF}" presName="hierChild2" presStyleCnt="0"/>
      <dgm:spPr/>
    </dgm:pt>
    <dgm:pt modelId="{234A0B46-D6FB-4665-8C34-98D2C844E908}" type="pres">
      <dgm:prSet presAssocID="{3E799807-7164-4244-B755-8AF08B728346}" presName="Name64" presStyleLbl="parChTrans1D2" presStyleIdx="0" presStyleCnt="2"/>
      <dgm:spPr/>
    </dgm:pt>
    <dgm:pt modelId="{2F54E662-4CE0-4F3A-90F6-526BCA276E10}" type="pres">
      <dgm:prSet presAssocID="{93EDA01F-F291-42E7-B7EB-F0DA78DC4EE4}" presName="hierRoot2" presStyleCnt="0">
        <dgm:presLayoutVars>
          <dgm:hierBranch val="init"/>
        </dgm:presLayoutVars>
      </dgm:prSet>
      <dgm:spPr/>
    </dgm:pt>
    <dgm:pt modelId="{2D30389C-0572-4667-BBE5-4F40FE488C68}" type="pres">
      <dgm:prSet presAssocID="{93EDA01F-F291-42E7-B7EB-F0DA78DC4EE4}" presName="rootComposite" presStyleCnt="0"/>
      <dgm:spPr/>
    </dgm:pt>
    <dgm:pt modelId="{DA62A9A2-16CA-48E2-B6ED-302AC5E0AB2B}" type="pres">
      <dgm:prSet presAssocID="{93EDA01F-F291-42E7-B7EB-F0DA78DC4EE4}" presName="rootText" presStyleLbl="node2" presStyleIdx="0" presStyleCnt="2">
        <dgm:presLayoutVars>
          <dgm:chPref val="3"/>
        </dgm:presLayoutVars>
      </dgm:prSet>
      <dgm:spPr/>
    </dgm:pt>
    <dgm:pt modelId="{27E3959C-6B24-4D9F-B407-F0DF3325FABC}" type="pres">
      <dgm:prSet presAssocID="{93EDA01F-F291-42E7-B7EB-F0DA78DC4EE4}" presName="rootConnector" presStyleLbl="node2" presStyleIdx="0" presStyleCnt="2"/>
      <dgm:spPr/>
    </dgm:pt>
    <dgm:pt modelId="{ADBEE67B-3DD8-4E23-9A68-BF935B730C20}" type="pres">
      <dgm:prSet presAssocID="{93EDA01F-F291-42E7-B7EB-F0DA78DC4EE4}" presName="hierChild4" presStyleCnt="0"/>
      <dgm:spPr/>
    </dgm:pt>
    <dgm:pt modelId="{6D3F7668-6E2A-4B5E-A73E-4698716EE8E9}" type="pres">
      <dgm:prSet presAssocID="{93EDA01F-F291-42E7-B7EB-F0DA78DC4EE4}" presName="hierChild5" presStyleCnt="0"/>
      <dgm:spPr/>
    </dgm:pt>
    <dgm:pt modelId="{6CCB072A-2C4A-4601-8847-D2AC86310C54}" type="pres">
      <dgm:prSet presAssocID="{AD2C294D-53E9-4249-9866-C9F3293D1328}" presName="Name64" presStyleLbl="parChTrans1D2" presStyleIdx="1" presStyleCnt="2"/>
      <dgm:spPr/>
    </dgm:pt>
    <dgm:pt modelId="{68C0EE9B-BA5E-4C4B-8343-4DC38BCDE35A}" type="pres">
      <dgm:prSet presAssocID="{0B1BA49B-3DC7-4347-88E2-2626A88B2604}" presName="hierRoot2" presStyleCnt="0">
        <dgm:presLayoutVars>
          <dgm:hierBranch val="init"/>
        </dgm:presLayoutVars>
      </dgm:prSet>
      <dgm:spPr/>
    </dgm:pt>
    <dgm:pt modelId="{EB404985-B8DE-40B1-AD46-EC78F737959C}" type="pres">
      <dgm:prSet presAssocID="{0B1BA49B-3DC7-4347-88E2-2626A88B2604}" presName="rootComposite" presStyleCnt="0"/>
      <dgm:spPr/>
    </dgm:pt>
    <dgm:pt modelId="{B68BE3CC-C2E9-4832-8DE9-127E0F7991BF}" type="pres">
      <dgm:prSet presAssocID="{0B1BA49B-3DC7-4347-88E2-2626A88B2604}" presName="rootText" presStyleLbl="node2" presStyleIdx="1" presStyleCnt="2">
        <dgm:presLayoutVars>
          <dgm:chPref val="3"/>
        </dgm:presLayoutVars>
      </dgm:prSet>
      <dgm:spPr/>
    </dgm:pt>
    <dgm:pt modelId="{4074279A-69BA-47BB-96E3-BF41AA5EB4F2}" type="pres">
      <dgm:prSet presAssocID="{0B1BA49B-3DC7-4347-88E2-2626A88B2604}" presName="rootConnector" presStyleLbl="node2" presStyleIdx="1" presStyleCnt="2"/>
      <dgm:spPr/>
    </dgm:pt>
    <dgm:pt modelId="{216CD1DB-F2DE-4595-B063-8520B7E6742C}" type="pres">
      <dgm:prSet presAssocID="{0B1BA49B-3DC7-4347-88E2-2626A88B2604}" presName="hierChild4" presStyleCnt="0"/>
      <dgm:spPr/>
    </dgm:pt>
    <dgm:pt modelId="{8781D857-ED56-48B4-9AA2-B908077375EF}" type="pres">
      <dgm:prSet presAssocID="{C584A03F-D162-46F5-91EC-CCD1CB066ED2}" presName="Name64" presStyleLbl="parChTrans1D3" presStyleIdx="0" presStyleCnt="3"/>
      <dgm:spPr/>
    </dgm:pt>
    <dgm:pt modelId="{573E37C3-2767-4415-8F6C-E757005FBF27}" type="pres">
      <dgm:prSet presAssocID="{C44C3E2F-24D1-448E-B5E9-550E3A231C05}" presName="hierRoot2" presStyleCnt="0">
        <dgm:presLayoutVars>
          <dgm:hierBranch val="init"/>
        </dgm:presLayoutVars>
      </dgm:prSet>
      <dgm:spPr/>
    </dgm:pt>
    <dgm:pt modelId="{731ED1D4-B807-4574-87B5-F94C48937FD1}" type="pres">
      <dgm:prSet presAssocID="{C44C3E2F-24D1-448E-B5E9-550E3A231C05}" presName="rootComposite" presStyleCnt="0"/>
      <dgm:spPr/>
    </dgm:pt>
    <dgm:pt modelId="{C42F90B7-FC00-49C2-848D-CA18E978A207}" type="pres">
      <dgm:prSet presAssocID="{C44C3E2F-24D1-448E-B5E9-550E3A231C05}" presName="rootText" presStyleLbl="node3" presStyleIdx="0" presStyleCnt="3">
        <dgm:presLayoutVars>
          <dgm:chPref val="3"/>
        </dgm:presLayoutVars>
      </dgm:prSet>
      <dgm:spPr/>
    </dgm:pt>
    <dgm:pt modelId="{540D1A6E-5CAF-4022-8487-331A258F0778}" type="pres">
      <dgm:prSet presAssocID="{C44C3E2F-24D1-448E-B5E9-550E3A231C05}" presName="rootConnector" presStyleLbl="node3" presStyleIdx="0" presStyleCnt="3"/>
      <dgm:spPr/>
    </dgm:pt>
    <dgm:pt modelId="{D30CCE96-5B05-4995-8E04-CB27091C8965}" type="pres">
      <dgm:prSet presAssocID="{C44C3E2F-24D1-448E-B5E9-550E3A231C05}" presName="hierChild4" presStyleCnt="0"/>
      <dgm:spPr/>
    </dgm:pt>
    <dgm:pt modelId="{E6A4408F-33E0-40A2-872B-7F1C39B739E8}" type="pres">
      <dgm:prSet presAssocID="{C44C3E2F-24D1-448E-B5E9-550E3A231C05}" presName="hierChild5" presStyleCnt="0"/>
      <dgm:spPr/>
    </dgm:pt>
    <dgm:pt modelId="{5565D612-C6C4-444A-839B-76E5EF47F67E}" type="pres">
      <dgm:prSet presAssocID="{894EBFE9-4F6E-4ABC-9E8D-4562A2560C78}" presName="Name64" presStyleLbl="parChTrans1D3" presStyleIdx="1" presStyleCnt="3"/>
      <dgm:spPr/>
    </dgm:pt>
    <dgm:pt modelId="{C99F670E-4A1B-410D-93ED-6601019ED465}" type="pres">
      <dgm:prSet presAssocID="{5569A8A6-7020-431B-92D2-93B2326E842A}" presName="hierRoot2" presStyleCnt="0">
        <dgm:presLayoutVars>
          <dgm:hierBranch val="init"/>
        </dgm:presLayoutVars>
      </dgm:prSet>
      <dgm:spPr/>
    </dgm:pt>
    <dgm:pt modelId="{02DFB61D-EFF1-47F7-995C-31492DE475D9}" type="pres">
      <dgm:prSet presAssocID="{5569A8A6-7020-431B-92D2-93B2326E842A}" presName="rootComposite" presStyleCnt="0"/>
      <dgm:spPr/>
    </dgm:pt>
    <dgm:pt modelId="{CB5D56A6-ABFC-43F5-80D7-2D1D64EDD9C6}" type="pres">
      <dgm:prSet presAssocID="{5569A8A6-7020-431B-92D2-93B2326E842A}" presName="rootText" presStyleLbl="node3" presStyleIdx="1" presStyleCnt="3">
        <dgm:presLayoutVars>
          <dgm:chPref val="3"/>
        </dgm:presLayoutVars>
      </dgm:prSet>
      <dgm:spPr/>
    </dgm:pt>
    <dgm:pt modelId="{21DE11E3-1C64-446E-81CA-B933C875DC34}" type="pres">
      <dgm:prSet presAssocID="{5569A8A6-7020-431B-92D2-93B2326E842A}" presName="rootConnector" presStyleLbl="node3" presStyleIdx="1" presStyleCnt="3"/>
      <dgm:spPr/>
    </dgm:pt>
    <dgm:pt modelId="{D8B05FEF-5636-4208-9B93-87F5B6CE6AAB}" type="pres">
      <dgm:prSet presAssocID="{5569A8A6-7020-431B-92D2-93B2326E842A}" presName="hierChild4" presStyleCnt="0"/>
      <dgm:spPr/>
    </dgm:pt>
    <dgm:pt modelId="{1BE01749-E29A-4011-8D9F-716C69982A93}" type="pres">
      <dgm:prSet presAssocID="{5569A8A6-7020-431B-92D2-93B2326E842A}" presName="hierChild5" presStyleCnt="0"/>
      <dgm:spPr/>
    </dgm:pt>
    <dgm:pt modelId="{3D9DCADC-BA42-4D72-A8DF-C84FBBC76220}" type="pres">
      <dgm:prSet presAssocID="{897C1791-C509-4116-83BD-1F4A5B312DFE}" presName="Name64" presStyleLbl="parChTrans1D3" presStyleIdx="2" presStyleCnt="3"/>
      <dgm:spPr/>
    </dgm:pt>
    <dgm:pt modelId="{D9830C24-582B-4B7D-B307-DCE2E07C39D3}" type="pres">
      <dgm:prSet presAssocID="{696619A1-F75A-440D-9E0A-EFB8F77594C7}" presName="hierRoot2" presStyleCnt="0">
        <dgm:presLayoutVars>
          <dgm:hierBranch val="init"/>
        </dgm:presLayoutVars>
      </dgm:prSet>
      <dgm:spPr/>
    </dgm:pt>
    <dgm:pt modelId="{46F37EF2-BFE1-4679-9BDF-00400F4B402A}" type="pres">
      <dgm:prSet presAssocID="{696619A1-F75A-440D-9E0A-EFB8F77594C7}" presName="rootComposite" presStyleCnt="0"/>
      <dgm:spPr/>
    </dgm:pt>
    <dgm:pt modelId="{F3607D8A-5CDB-4FCF-9CB2-161FE53DA9EC}" type="pres">
      <dgm:prSet presAssocID="{696619A1-F75A-440D-9E0A-EFB8F77594C7}" presName="rootText" presStyleLbl="node3" presStyleIdx="2" presStyleCnt="3">
        <dgm:presLayoutVars>
          <dgm:chPref val="3"/>
        </dgm:presLayoutVars>
      </dgm:prSet>
      <dgm:spPr/>
    </dgm:pt>
    <dgm:pt modelId="{B9628461-3A27-4A7A-864A-FEF3E4E9FD0B}" type="pres">
      <dgm:prSet presAssocID="{696619A1-F75A-440D-9E0A-EFB8F77594C7}" presName="rootConnector" presStyleLbl="node3" presStyleIdx="2" presStyleCnt="3"/>
      <dgm:spPr/>
    </dgm:pt>
    <dgm:pt modelId="{C3308FB3-7540-4B9C-B481-5EE50FDFE481}" type="pres">
      <dgm:prSet presAssocID="{696619A1-F75A-440D-9E0A-EFB8F77594C7}" presName="hierChild4" presStyleCnt="0"/>
      <dgm:spPr/>
    </dgm:pt>
    <dgm:pt modelId="{D49EE963-2099-405F-97F3-0A36876D0D4C}" type="pres">
      <dgm:prSet presAssocID="{696619A1-F75A-440D-9E0A-EFB8F77594C7}" presName="hierChild5" presStyleCnt="0"/>
      <dgm:spPr/>
    </dgm:pt>
    <dgm:pt modelId="{5D92D26C-B24E-489A-9BF9-1BDEA73FDF39}" type="pres">
      <dgm:prSet presAssocID="{0B1BA49B-3DC7-4347-88E2-2626A88B2604}" presName="hierChild5" presStyleCnt="0"/>
      <dgm:spPr/>
    </dgm:pt>
    <dgm:pt modelId="{B6A14DF0-DDA4-4901-934B-5CE6EBC6C1E6}" type="pres">
      <dgm:prSet presAssocID="{E4EDFC36-0B73-42F7-903E-3F8053373CFF}" presName="hierChild3" presStyleCnt="0"/>
      <dgm:spPr/>
    </dgm:pt>
  </dgm:ptLst>
  <dgm:cxnLst>
    <dgm:cxn modelId="{AC7EA004-67A8-4AE5-AF03-5E07F896CD59}" srcId="{6E7BFAE2-6F70-4864-AE25-E9F616D5E0E5}" destId="{E4EDFC36-0B73-42F7-903E-3F8053373CFF}" srcOrd="0" destOrd="0" parTransId="{15DE67D9-251F-4B32-9C82-2AAC3638CAF2}" sibTransId="{087FE9F4-D7A9-4ACD-B6B3-AC05692D4022}"/>
    <dgm:cxn modelId="{12A3420B-1C11-4DE3-9D0B-C2B0FFC6A570}" type="presOf" srcId="{AD2C294D-53E9-4249-9866-C9F3293D1328}" destId="{6CCB072A-2C4A-4601-8847-D2AC86310C54}" srcOrd="0" destOrd="0" presId="urn:microsoft.com/office/officeart/2009/3/layout/HorizontalOrganizationChart"/>
    <dgm:cxn modelId="{6AFC6F2B-DCC3-4E70-AE36-C61B992B55F9}" type="presOf" srcId="{696619A1-F75A-440D-9E0A-EFB8F77594C7}" destId="{B9628461-3A27-4A7A-864A-FEF3E4E9FD0B}" srcOrd="1" destOrd="0" presId="urn:microsoft.com/office/officeart/2009/3/layout/HorizontalOrganizationChart"/>
    <dgm:cxn modelId="{F0E7F230-B125-4238-AF07-51C6CBCF87C0}" srcId="{0B1BA49B-3DC7-4347-88E2-2626A88B2604}" destId="{696619A1-F75A-440D-9E0A-EFB8F77594C7}" srcOrd="2" destOrd="0" parTransId="{897C1791-C509-4116-83BD-1F4A5B312DFE}" sibTransId="{9ED6B8F1-324B-45F6-B2EA-DB0115A60695}"/>
    <dgm:cxn modelId="{0CC7C735-56D8-46D9-9D25-48FA3DFC8B4F}" type="presOf" srcId="{93EDA01F-F291-42E7-B7EB-F0DA78DC4EE4}" destId="{DA62A9A2-16CA-48E2-B6ED-302AC5E0AB2B}" srcOrd="0" destOrd="0" presId="urn:microsoft.com/office/officeart/2009/3/layout/HorizontalOrganizationChart"/>
    <dgm:cxn modelId="{7742EA35-E92B-4D52-BAF0-4BE20C24C799}" type="presOf" srcId="{5569A8A6-7020-431B-92D2-93B2326E842A}" destId="{21DE11E3-1C64-446E-81CA-B933C875DC34}" srcOrd="1" destOrd="0" presId="urn:microsoft.com/office/officeart/2009/3/layout/HorizontalOrganizationChart"/>
    <dgm:cxn modelId="{F640C864-5839-485F-B7D9-87EAD6FD5690}" type="presOf" srcId="{C44C3E2F-24D1-448E-B5E9-550E3A231C05}" destId="{C42F90B7-FC00-49C2-848D-CA18E978A207}" srcOrd="0" destOrd="0" presId="urn:microsoft.com/office/officeart/2009/3/layout/HorizontalOrganizationChart"/>
    <dgm:cxn modelId="{24951746-DBE8-45F4-9F66-87D180BD6EC2}" srcId="{0B1BA49B-3DC7-4347-88E2-2626A88B2604}" destId="{5569A8A6-7020-431B-92D2-93B2326E842A}" srcOrd="1" destOrd="0" parTransId="{894EBFE9-4F6E-4ABC-9E8D-4562A2560C78}" sibTransId="{F1221CEE-2D6A-4CD6-9845-1DF801A95A96}"/>
    <dgm:cxn modelId="{00CF3676-BEE3-40ED-B879-B46508E022A5}" type="presOf" srcId="{897C1791-C509-4116-83BD-1F4A5B312DFE}" destId="{3D9DCADC-BA42-4D72-A8DF-C84FBBC76220}" srcOrd="0" destOrd="0" presId="urn:microsoft.com/office/officeart/2009/3/layout/HorizontalOrganizationChart"/>
    <dgm:cxn modelId="{D88F1A80-291E-4F94-AA77-351AD0D66B0B}" type="presOf" srcId="{0B1BA49B-3DC7-4347-88E2-2626A88B2604}" destId="{4074279A-69BA-47BB-96E3-BF41AA5EB4F2}" srcOrd="1" destOrd="0" presId="urn:microsoft.com/office/officeart/2009/3/layout/HorizontalOrganizationChart"/>
    <dgm:cxn modelId="{1A24A386-BF25-44AD-8036-9116F0404AAE}" type="presOf" srcId="{E4EDFC36-0B73-42F7-903E-3F8053373CFF}" destId="{4D6A14F1-8BB7-474F-9EBF-4A3819D470B6}" srcOrd="1" destOrd="0" presId="urn:microsoft.com/office/officeart/2009/3/layout/HorizontalOrganizationChart"/>
    <dgm:cxn modelId="{D7911F8C-F0FF-4793-AD4A-039BDF3EFBD6}" type="presOf" srcId="{6E7BFAE2-6F70-4864-AE25-E9F616D5E0E5}" destId="{3D92C5AD-331D-4636-924C-B3F07C7EBD26}" srcOrd="0" destOrd="0" presId="urn:microsoft.com/office/officeart/2009/3/layout/HorizontalOrganizationChart"/>
    <dgm:cxn modelId="{D96DCD90-9273-446D-BC19-0BCF12D7ACEF}" type="presOf" srcId="{5569A8A6-7020-431B-92D2-93B2326E842A}" destId="{CB5D56A6-ABFC-43F5-80D7-2D1D64EDD9C6}" srcOrd="0" destOrd="0" presId="urn:microsoft.com/office/officeart/2009/3/layout/HorizontalOrganizationChart"/>
    <dgm:cxn modelId="{F410809B-F364-4528-A52B-5A72E9728F93}" type="presOf" srcId="{0B1BA49B-3DC7-4347-88E2-2626A88B2604}" destId="{B68BE3CC-C2E9-4832-8DE9-127E0F7991BF}" srcOrd="0" destOrd="0" presId="urn:microsoft.com/office/officeart/2009/3/layout/HorizontalOrganizationChart"/>
    <dgm:cxn modelId="{8E8366A2-CF11-449E-A8E2-1D313EF1CE19}" type="presOf" srcId="{3E799807-7164-4244-B755-8AF08B728346}" destId="{234A0B46-D6FB-4665-8C34-98D2C844E908}" srcOrd="0" destOrd="0" presId="urn:microsoft.com/office/officeart/2009/3/layout/HorizontalOrganizationChart"/>
    <dgm:cxn modelId="{96FE1AA5-A444-47BB-AE64-D34EBE7517AD}" type="presOf" srcId="{93EDA01F-F291-42E7-B7EB-F0DA78DC4EE4}" destId="{27E3959C-6B24-4D9F-B407-F0DF3325FABC}" srcOrd="1" destOrd="0" presId="urn:microsoft.com/office/officeart/2009/3/layout/HorizontalOrganizationChart"/>
    <dgm:cxn modelId="{26B37AAE-2ED9-4855-82E8-F4217CDB03C4}" srcId="{E4EDFC36-0B73-42F7-903E-3F8053373CFF}" destId="{93EDA01F-F291-42E7-B7EB-F0DA78DC4EE4}" srcOrd="0" destOrd="0" parTransId="{3E799807-7164-4244-B755-8AF08B728346}" sibTransId="{033632F0-2974-408B-A8CF-61C49E33CBFE}"/>
    <dgm:cxn modelId="{8FECE6B0-52B5-4031-A7A1-3297F69BF7AB}" srcId="{E4EDFC36-0B73-42F7-903E-3F8053373CFF}" destId="{0B1BA49B-3DC7-4347-88E2-2626A88B2604}" srcOrd="1" destOrd="0" parTransId="{AD2C294D-53E9-4249-9866-C9F3293D1328}" sibTransId="{CA4CB722-91D9-428F-9FDC-62CCBBB287DF}"/>
    <dgm:cxn modelId="{8484B9B4-A46E-4C84-99FE-E89EC413C433}" type="presOf" srcId="{894EBFE9-4F6E-4ABC-9E8D-4562A2560C78}" destId="{5565D612-C6C4-444A-839B-76E5EF47F67E}" srcOrd="0" destOrd="0" presId="urn:microsoft.com/office/officeart/2009/3/layout/HorizontalOrganizationChart"/>
    <dgm:cxn modelId="{43BE92C6-C83D-494E-A9EB-7CDB61CFB4E4}" type="presOf" srcId="{C584A03F-D162-46F5-91EC-CCD1CB066ED2}" destId="{8781D857-ED56-48B4-9AA2-B908077375EF}" srcOrd="0" destOrd="0" presId="urn:microsoft.com/office/officeart/2009/3/layout/HorizontalOrganizationChart"/>
    <dgm:cxn modelId="{972BD3C6-8E8A-43F1-B71A-6C2C87EDE831}" type="presOf" srcId="{696619A1-F75A-440D-9E0A-EFB8F77594C7}" destId="{F3607D8A-5CDB-4FCF-9CB2-161FE53DA9EC}" srcOrd="0" destOrd="0" presId="urn:microsoft.com/office/officeart/2009/3/layout/HorizontalOrganizationChart"/>
    <dgm:cxn modelId="{3B47D7C8-709A-4987-A293-FA18C01E4879}" type="presOf" srcId="{E4EDFC36-0B73-42F7-903E-3F8053373CFF}" destId="{4CB8A66A-4C30-4D01-BC05-A1B67CCFD63D}" srcOrd="0" destOrd="0" presId="urn:microsoft.com/office/officeart/2009/3/layout/HorizontalOrganizationChart"/>
    <dgm:cxn modelId="{9931FCE0-4734-422F-BD9D-2323DF2A56C6}" srcId="{0B1BA49B-3DC7-4347-88E2-2626A88B2604}" destId="{C44C3E2F-24D1-448E-B5E9-550E3A231C05}" srcOrd="0" destOrd="0" parTransId="{C584A03F-D162-46F5-91EC-CCD1CB066ED2}" sibTransId="{DE19B13F-FFA5-4583-8542-BCCA80A231EE}"/>
    <dgm:cxn modelId="{005BD1F3-6FCB-4428-B08D-522FB8001A7D}" type="presOf" srcId="{C44C3E2F-24D1-448E-B5E9-550E3A231C05}" destId="{540D1A6E-5CAF-4022-8487-331A258F0778}" srcOrd="1" destOrd="0" presId="urn:microsoft.com/office/officeart/2009/3/layout/HorizontalOrganizationChart"/>
    <dgm:cxn modelId="{267EF4A5-D0AC-42A4-9416-B782E4193E3A}" type="presParOf" srcId="{3D92C5AD-331D-4636-924C-B3F07C7EBD26}" destId="{37D11301-32EF-4694-B745-71F2A66850E0}" srcOrd="0" destOrd="0" presId="urn:microsoft.com/office/officeart/2009/3/layout/HorizontalOrganizationChart"/>
    <dgm:cxn modelId="{D01388E4-6509-43C9-94D5-DD3D8E4EFCB2}" type="presParOf" srcId="{37D11301-32EF-4694-B745-71F2A66850E0}" destId="{5341ECEB-F2C4-4B55-985E-6A7C789C62CD}" srcOrd="0" destOrd="0" presId="urn:microsoft.com/office/officeart/2009/3/layout/HorizontalOrganizationChart"/>
    <dgm:cxn modelId="{9A0AB88E-8D39-4F64-9DB8-2BC6FADE6981}" type="presParOf" srcId="{5341ECEB-F2C4-4B55-985E-6A7C789C62CD}" destId="{4CB8A66A-4C30-4D01-BC05-A1B67CCFD63D}" srcOrd="0" destOrd="0" presId="urn:microsoft.com/office/officeart/2009/3/layout/HorizontalOrganizationChart"/>
    <dgm:cxn modelId="{A3463127-954E-48FA-87CE-609C86478602}" type="presParOf" srcId="{5341ECEB-F2C4-4B55-985E-6A7C789C62CD}" destId="{4D6A14F1-8BB7-474F-9EBF-4A3819D470B6}" srcOrd="1" destOrd="0" presId="urn:microsoft.com/office/officeart/2009/3/layout/HorizontalOrganizationChart"/>
    <dgm:cxn modelId="{2340CDA6-9EBB-46FF-B4D9-0036ECD8888C}" type="presParOf" srcId="{37D11301-32EF-4694-B745-71F2A66850E0}" destId="{D3908511-6D37-4271-BCF0-D266271FAC7A}" srcOrd="1" destOrd="0" presId="urn:microsoft.com/office/officeart/2009/3/layout/HorizontalOrganizationChart"/>
    <dgm:cxn modelId="{B33D2A95-2F5F-4B23-A359-BBD2FE81F044}" type="presParOf" srcId="{D3908511-6D37-4271-BCF0-D266271FAC7A}" destId="{234A0B46-D6FB-4665-8C34-98D2C844E908}" srcOrd="0" destOrd="0" presId="urn:microsoft.com/office/officeart/2009/3/layout/HorizontalOrganizationChart"/>
    <dgm:cxn modelId="{BE6F0EDD-31D5-4AEA-9496-D7D8B6ECE06C}" type="presParOf" srcId="{D3908511-6D37-4271-BCF0-D266271FAC7A}" destId="{2F54E662-4CE0-4F3A-90F6-526BCA276E10}" srcOrd="1" destOrd="0" presId="urn:microsoft.com/office/officeart/2009/3/layout/HorizontalOrganizationChart"/>
    <dgm:cxn modelId="{23386E19-EB18-41BB-97EC-67B7FED77A63}" type="presParOf" srcId="{2F54E662-4CE0-4F3A-90F6-526BCA276E10}" destId="{2D30389C-0572-4667-BBE5-4F40FE488C68}" srcOrd="0" destOrd="0" presId="urn:microsoft.com/office/officeart/2009/3/layout/HorizontalOrganizationChart"/>
    <dgm:cxn modelId="{4F96E3C3-F15F-4CEE-8233-AD5F88D63301}" type="presParOf" srcId="{2D30389C-0572-4667-BBE5-4F40FE488C68}" destId="{DA62A9A2-16CA-48E2-B6ED-302AC5E0AB2B}" srcOrd="0" destOrd="0" presId="urn:microsoft.com/office/officeart/2009/3/layout/HorizontalOrganizationChart"/>
    <dgm:cxn modelId="{D74D7C55-B2CC-4419-BCD0-983E8E2D9003}" type="presParOf" srcId="{2D30389C-0572-4667-BBE5-4F40FE488C68}" destId="{27E3959C-6B24-4D9F-B407-F0DF3325FABC}" srcOrd="1" destOrd="0" presId="urn:microsoft.com/office/officeart/2009/3/layout/HorizontalOrganizationChart"/>
    <dgm:cxn modelId="{1B7F6B8D-7CDC-44CE-B47A-4C6E7DE489DC}" type="presParOf" srcId="{2F54E662-4CE0-4F3A-90F6-526BCA276E10}" destId="{ADBEE67B-3DD8-4E23-9A68-BF935B730C20}" srcOrd="1" destOrd="0" presId="urn:microsoft.com/office/officeart/2009/3/layout/HorizontalOrganizationChart"/>
    <dgm:cxn modelId="{186A1B8A-6751-4CB7-8FF6-7F6C68EB18E8}" type="presParOf" srcId="{2F54E662-4CE0-4F3A-90F6-526BCA276E10}" destId="{6D3F7668-6E2A-4B5E-A73E-4698716EE8E9}" srcOrd="2" destOrd="0" presId="urn:microsoft.com/office/officeart/2009/3/layout/HorizontalOrganizationChart"/>
    <dgm:cxn modelId="{06D32B97-3868-4569-A635-A1A8568BA064}" type="presParOf" srcId="{D3908511-6D37-4271-BCF0-D266271FAC7A}" destId="{6CCB072A-2C4A-4601-8847-D2AC86310C54}" srcOrd="2" destOrd="0" presId="urn:microsoft.com/office/officeart/2009/3/layout/HorizontalOrganizationChart"/>
    <dgm:cxn modelId="{23940D0C-77E6-44C9-81C5-B293CC106100}" type="presParOf" srcId="{D3908511-6D37-4271-BCF0-D266271FAC7A}" destId="{68C0EE9B-BA5E-4C4B-8343-4DC38BCDE35A}" srcOrd="3" destOrd="0" presId="urn:microsoft.com/office/officeart/2009/3/layout/HorizontalOrganizationChart"/>
    <dgm:cxn modelId="{46E513EC-32D2-4AD9-B0D3-08FF93D26F34}" type="presParOf" srcId="{68C0EE9B-BA5E-4C4B-8343-4DC38BCDE35A}" destId="{EB404985-B8DE-40B1-AD46-EC78F737959C}" srcOrd="0" destOrd="0" presId="urn:microsoft.com/office/officeart/2009/3/layout/HorizontalOrganizationChart"/>
    <dgm:cxn modelId="{785EC2A9-2CE8-4DCF-AB1E-F4F9A961429B}" type="presParOf" srcId="{EB404985-B8DE-40B1-AD46-EC78F737959C}" destId="{B68BE3CC-C2E9-4832-8DE9-127E0F7991BF}" srcOrd="0" destOrd="0" presId="urn:microsoft.com/office/officeart/2009/3/layout/HorizontalOrganizationChart"/>
    <dgm:cxn modelId="{82BA0CA0-691B-4E4E-994B-60253A7E5E80}" type="presParOf" srcId="{EB404985-B8DE-40B1-AD46-EC78F737959C}" destId="{4074279A-69BA-47BB-96E3-BF41AA5EB4F2}" srcOrd="1" destOrd="0" presId="urn:microsoft.com/office/officeart/2009/3/layout/HorizontalOrganizationChart"/>
    <dgm:cxn modelId="{E0C6056E-41EB-48F0-8E9F-516545E214AF}" type="presParOf" srcId="{68C0EE9B-BA5E-4C4B-8343-4DC38BCDE35A}" destId="{216CD1DB-F2DE-4595-B063-8520B7E6742C}" srcOrd="1" destOrd="0" presId="urn:microsoft.com/office/officeart/2009/3/layout/HorizontalOrganizationChart"/>
    <dgm:cxn modelId="{9451EAF9-C4D4-407D-8F09-7C3FB15E9C33}" type="presParOf" srcId="{216CD1DB-F2DE-4595-B063-8520B7E6742C}" destId="{8781D857-ED56-48B4-9AA2-B908077375EF}" srcOrd="0" destOrd="0" presId="urn:microsoft.com/office/officeart/2009/3/layout/HorizontalOrganizationChart"/>
    <dgm:cxn modelId="{9A3456CF-A6C1-468F-B3F4-A92428831414}" type="presParOf" srcId="{216CD1DB-F2DE-4595-B063-8520B7E6742C}" destId="{573E37C3-2767-4415-8F6C-E757005FBF27}" srcOrd="1" destOrd="0" presId="urn:microsoft.com/office/officeart/2009/3/layout/HorizontalOrganizationChart"/>
    <dgm:cxn modelId="{174C6CFB-F53B-4428-9044-65D747CE00B9}" type="presParOf" srcId="{573E37C3-2767-4415-8F6C-E757005FBF27}" destId="{731ED1D4-B807-4574-87B5-F94C48937FD1}" srcOrd="0" destOrd="0" presId="urn:microsoft.com/office/officeart/2009/3/layout/HorizontalOrganizationChart"/>
    <dgm:cxn modelId="{E70D6B3A-47EC-4D5B-A64C-3282CBC73DD6}" type="presParOf" srcId="{731ED1D4-B807-4574-87B5-F94C48937FD1}" destId="{C42F90B7-FC00-49C2-848D-CA18E978A207}" srcOrd="0" destOrd="0" presId="urn:microsoft.com/office/officeart/2009/3/layout/HorizontalOrganizationChart"/>
    <dgm:cxn modelId="{C6AF4E25-63BC-4364-BAFB-823BAD87D6B6}" type="presParOf" srcId="{731ED1D4-B807-4574-87B5-F94C48937FD1}" destId="{540D1A6E-5CAF-4022-8487-331A258F0778}" srcOrd="1" destOrd="0" presId="urn:microsoft.com/office/officeart/2009/3/layout/HorizontalOrganizationChart"/>
    <dgm:cxn modelId="{45E665A8-FEB7-486C-8790-5B76E9367A14}" type="presParOf" srcId="{573E37C3-2767-4415-8F6C-E757005FBF27}" destId="{D30CCE96-5B05-4995-8E04-CB27091C8965}" srcOrd="1" destOrd="0" presId="urn:microsoft.com/office/officeart/2009/3/layout/HorizontalOrganizationChart"/>
    <dgm:cxn modelId="{A234A751-D808-4BE9-9090-161F26B7ADD0}" type="presParOf" srcId="{573E37C3-2767-4415-8F6C-E757005FBF27}" destId="{E6A4408F-33E0-40A2-872B-7F1C39B739E8}" srcOrd="2" destOrd="0" presId="urn:microsoft.com/office/officeart/2009/3/layout/HorizontalOrganizationChart"/>
    <dgm:cxn modelId="{12422394-00E8-46D8-8944-4AF699434BD5}" type="presParOf" srcId="{216CD1DB-F2DE-4595-B063-8520B7E6742C}" destId="{5565D612-C6C4-444A-839B-76E5EF47F67E}" srcOrd="2" destOrd="0" presId="urn:microsoft.com/office/officeart/2009/3/layout/HorizontalOrganizationChart"/>
    <dgm:cxn modelId="{D49FD80B-5225-4D42-B3E5-AA99984B0A30}" type="presParOf" srcId="{216CD1DB-F2DE-4595-B063-8520B7E6742C}" destId="{C99F670E-4A1B-410D-93ED-6601019ED465}" srcOrd="3" destOrd="0" presId="urn:microsoft.com/office/officeart/2009/3/layout/HorizontalOrganizationChart"/>
    <dgm:cxn modelId="{A3C5B272-1F5D-4104-AFE4-E8220A00B2B2}" type="presParOf" srcId="{C99F670E-4A1B-410D-93ED-6601019ED465}" destId="{02DFB61D-EFF1-47F7-995C-31492DE475D9}" srcOrd="0" destOrd="0" presId="urn:microsoft.com/office/officeart/2009/3/layout/HorizontalOrganizationChart"/>
    <dgm:cxn modelId="{0EDA5A44-07EF-4211-83D2-1BC810336EEB}" type="presParOf" srcId="{02DFB61D-EFF1-47F7-995C-31492DE475D9}" destId="{CB5D56A6-ABFC-43F5-80D7-2D1D64EDD9C6}" srcOrd="0" destOrd="0" presId="urn:microsoft.com/office/officeart/2009/3/layout/HorizontalOrganizationChart"/>
    <dgm:cxn modelId="{0ABBA33F-96C8-48CA-BE6A-59B2C17BD7C6}" type="presParOf" srcId="{02DFB61D-EFF1-47F7-995C-31492DE475D9}" destId="{21DE11E3-1C64-446E-81CA-B933C875DC34}" srcOrd="1" destOrd="0" presId="urn:microsoft.com/office/officeart/2009/3/layout/HorizontalOrganizationChart"/>
    <dgm:cxn modelId="{46FCB6C7-DCD6-45E4-8047-62CF9694D039}" type="presParOf" srcId="{C99F670E-4A1B-410D-93ED-6601019ED465}" destId="{D8B05FEF-5636-4208-9B93-87F5B6CE6AAB}" srcOrd="1" destOrd="0" presId="urn:microsoft.com/office/officeart/2009/3/layout/HorizontalOrganizationChart"/>
    <dgm:cxn modelId="{691E033E-40F3-45BF-8E47-07E648E5E2E4}" type="presParOf" srcId="{C99F670E-4A1B-410D-93ED-6601019ED465}" destId="{1BE01749-E29A-4011-8D9F-716C69982A93}" srcOrd="2" destOrd="0" presId="urn:microsoft.com/office/officeart/2009/3/layout/HorizontalOrganizationChart"/>
    <dgm:cxn modelId="{75568503-10A5-4922-8CA0-11D4DD237DD9}" type="presParOf" srcId="{216CD1DB-F2DE-4595-B063-8520B7E6742C}" destId="{3D9DCADC-BA42-4D72-A8DF-C84FBBC76220}" srcOrd="4" destOrd="0" presId="urn:microsoft.com/office/officeart/2009/3/layout/HorizontalOrganizationChart"/>
    <dgm:cxn modelId="{3ECC0E99-8C5A-400A-8AF1-6087C6A62CD1}" type="presParOf" srcId="{216CD1DB-F2DE-4595-B063-8520B7E6742C}" destId="{D9830C24-582B-4B7D-B307-DCE2E07C39D3}" srcOrd="5" destOrd="0" presId="urn:microsoft.com/office/officeart/2009/3/layout/HorizontalOrganizationChart"/>
    <dgm:cxn modelId="{EDD24E51-8F4D-4DAF-9C81-8E7FDD3471DA}" type="presParOf" srcId="{D9830C24-582B-4B7D-B307-DCE2E07C39D3}" destId="{46F37EF2-BFE1-4679-9BDF-00400F4B402A}" srcOrd="0" destOrd="0" presId="urn:microsoft.com/office/officeart/2009/3/layout/HorizontalOrganizationChart"/>
    <dgm:cxn modelId="{37FBB05F-D7EA-44E6-BC24-AADA355B7ED6}" type="presParOf" srcId="{46F37EF2-BFE1-4679-9BDF-00400F4B402A}" destId="{F3607D8A-5CDB-4FCF-9CB2-161FE53DA9EC}" srcOrd="0" destOrd="0" presId="urn:microsoft.com/office/officeart/2009/3/layout/HorizontalOrganizationChart"/>
    <dgm:cxn modelId="{BC6B4B98-0045-4233-A39E-45661F953F2C}" type="presParOf" srcId="{46F37EF2-BFE1-4679-9BDF-00400F4B402A}" destId="{B9628461-3A27-4A7A-864A-FEF3E4E9FD0B}" srcOrd="1" destOrd="0" presId="urn:microsoft.com/office/officeart/2009/3/layout/HorizontalOrganizationChart"/>
    <dgm:cxn modelId="{AC732770-4FCB-493C-B4C8-55C5DFE7C158}" type="presParOf" srcId="{D9830C24-582B-4B7D-B307-DCE2E07C39D3}" destId="{C3308FB3-7540-4B9C-B481-5EE50FDFE481}" srcOrd="1" destOrd="0" presId="urn:microsoft.com/office/officeart/2009/3/layout/HorizontalOrganizationChart"/>
    <dgm:cxn modelId="{01F24932-993F-416F-8A9B-22D5FC9F5CA6}" type="presParOf" srcId="{D9830C24-582B-4B7D-B307-DCE2E07C39D3}" destId="{D49EE963-2099-405F-97F3-0A36876D0D4C}" srcOrd="2" destOrd="0" presId="urn:microsoft.com/office/officeart/2009/3/layout/HorizontalOrganizationChart"/>
    <dgm:cxn modelId="{4A415565-40DB-4567-B879-1E7087D856C2}" type="presParOf" srcId="{68C0EE9B-BA5E-4C4B-8343-4DC38BCDE35A}" destId="{5D92D26C-B24E-489A-9BF9-1BDEA73FDF39}" srcOrd="2" destOrd="0" presId="urn:microsoft.com/office/officeart/2009/3/layout/HorizontalOrganizationChart"/>
    <dgm:cxn modelId="{4BFAAB3A-B4ED-441D-9D44-92F19B7508EF}" type="presParOf" srcId="{37D11301-32EF-4694-B745-71F2A66850E0}" destId="{B6A14DF0-DDA4-4901-934B-5CE6EBC6C1E6}" srcOrd="2" destOrd="0" presId="urn:microsoft.com/office/officeart/2009/3/layout/HorizontalOrganizationChart"/>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9A19FFC-D582-44C6-8AE9-40FF85A3DF15}" type="doc">
      <dgm:prSet loTypeId="urn:microsoft.com/office/officeart/2009/layout/CircleArrowProcess" loCatId="process" qsTypeId="urn:microsoft.com/office/officeart/2005/8/quickstyle/simple1" qsCatId="simple" csTypeId="urn:microsoft.com/office/officeart/2005/8/colors/colorful4" csCatId="colorful" phldr="1"/>
      <dgm:spPr/>
      <dgm:t>
        <a:bodyPr/>
        <a:lstStyle/>
        <a:p>
          <a:endParaRPr lang="zh-CN" altLang="en-US"/>
        </a:p>
      </dgm:t>
    </dgm:pt>
    <dgm:pt modelId="{B93722D1-CCE2-41F8-A3C7-4D69D8BF70EA}">
      <dgm:prSet phldrT="[文本]"/>
      <dgm:spPr/>
      <dgm:t>
        <a:bodyPr/>
        <a:lstStyle/>
        <a:p>
          <a:r>
            <a:rPr lang="zh-CN" altLang="en-US" dirty="0"/>
            <a:t>首次注册</a:t>
          </a:r>
        </a:p>
      </dgm:t>
    </dgm:pt>
    <dgm:pt modelId="{33DB7275-0563-45A8-A04C-0BF3BCECDD4C}" cxnId="{765B1DC1-8CB8-47C9-B59D-3C5D97C1BDEA}" type="parTrans">
      <dgm:prSet/>
      <dgm:spPr/>
      <dgm:t>
        <a:bodyPr/>
        <a:lstStyle/>
        <a:p>
          <a:endParaRPr lang="zh-CN" altLang="en-US"/>
        </a:p>
      </dgm:t>
    </dgm:pt>
    <dgm:pt modelId="{A222A236-C03B-4CFB-83EC-A6108B19A941}" cxnId="{765B1DC1-8CB8-47C9-B59D-3C5D97C1BDEA}" type="sibTrans">
      <dgm:prSet/>
      <dgm:spPr/>
      <dgm:t>
        <a:bodyPr/>
        <a:lstStyle/>
        <a:p>
          <a:endParaRPr lang="zh-CN" altLang="en-US"/>
        </a:p>
      </dgm:t>
    </dgm:pt>
    <dgm:pt modelId="{27BD2508-2AC8-4303-9FE9-623AB362A4CA}">
      <dgm:prSet phldrT="[文本]"/>
      <dgm:spPr/>
      <dgm:t>
        <a:bodyPr/>
        <a:lstStyle/>
        <a:p>
          <a:r>
            <a:rPr lang="zh-CN" altLang="en-US" dirty="0"/>
            <a:t>变更注册</a:t>
          </a:r>
        </a:p>
      </dgm:t>
    </dgm:pt>
    <dgm:pt modelId="{652FE0E5-D575-4CDF-9401-4CF4242ED331}" cxnId="{BCB066D1-E4C9-4FE9-8C97-647562024751}" type="parTrans">
      <dgm:prSet/>
      <dgm:spPr/>
      <dgm:t>
        <a:bodyPr/>
        <a:lstStyle/>
        <a:p>
          <a:endParaRPr lang="zh-CN" altLang="en-US"/>
        </a:p>
      </dgm:t>
    </dgm:pt>
    <dgm:pt modelId="{57EE7635-0E14-4560-97A6-00EDC137ABEC}" cxnId="{BCB066D1-E4C9-4FE9-8C97-647562024751}" type="sibTrans">
      <dgm:prSet/>
      <dgm:spPr/>
      <dgm:t>
        <a:bodyPr/>
        <a:lstStyle/>
        <a:p>
          <a:endParaRPr lang="zh-CN" altLang="en-US"/>
        </a:p>
      </dgm:t>
    </dgm:pt>
    <dgm:pt modelId="{A8432DEC-9393-4EE6-A4B4-3E9E6697D260}">
      <dgm:prSet phldrT="[文本]"/>
      <dgm:spPr/>
      <dgm:t>
        <a:bodyPr/>
        <a:lstStyle/>
        <a:p>
          <a:r>
            <a:rPr lang="zh-CN" altLang="en-US" dirty="0"/>
            <a:t>延续注册</a:t>
          </a:r>
        </a:p>
      </dgm:t>
    </dgm:pt>
    <dgm:pt modelId="{F94B15E8-2F72-4B14-AD8C-4C3F898E4228}" cxnId="{6FF5766E-570F-440F-B13D-0D25CB6989DF}" type="parTrans">
      <dgm:prSet/>
      <dgm:spPr/>
      <dgm:t>
        <a:bodyPr/>
        <a:lstStyle/>
        <a:p>
          <a:endParaRPr lang="zh-CN" altLang="en-US"/>
        </a:p>
      </dgm:t>
    </dgm:pt>
    <dgm:pt modelId="{B1387978-3225-43AE-A672-F9803F2A85EA}" cxnId="{6FF5766E-570F-440F-B13D-0D25CB6989DF}" type="sibTrans">
      <dgm:prSet/>
      <dgm:spPr/>
      <dgm:t>
        <a:bodyPr/>
        <a:lstStyle/>
        <a:p>
          <a:endParaRPr lang="zh-CN" altLang="en-US"/>
        </a:p>
      </dgm:t>
    </dgm:pt>
    <dgm:pt modelId="{CED304BB-43D4-42E6-93D7-54D1FE1FD175}" type="pres">
      <dgm:prSet presAssocID="{E9A19FFC-D582-44C6-8AE9-40FF85A3DF15}" presName="Name0" presStyleCnt="0">
        <dgm:presLayoutVars>
          <dgm:chMax val="7"/>
          <dgm:chPref val="7"/>
          <dgm:dir/>
          <dgm:animLvl val="lvl"/>
        </dgm:presLayoutVars>
      </dgm:prSet>
      <dgm:spPr/>
    </dgm:pt>
    <dgm:pt modelId="{87B635E7-FAAF-4D46-8E30-753A468001A5}" type="pres">
      <dgm:prSet presAssocID="{B93722D1-CCE2-41F8-A3C7-4D69D8BF70EA}" presName="Accent1" presStyleCnt="0"/>
      <dgm:spPr/>
    </dgm:pt>
    <dgm:pt modelId="{72DBB463-85ED-419E-A616-B721DED0839F}" type="pres">
      <dgm:prSet presAssocID="{B93722D1-CCE2-41F8-A3C7-4D69D8BF70EA}" presName="Accent" presStyleLbl="node1" presStyleIdx="0" presStyleCnt="3"/>
      <dgm:spPr/>
    </dgm:pt>
    <dgm:pt modelId="{4B0408E0-B1BC-45C9-9068-3F7BCA371468}" type="pres">
      <dgm:prSet presAssocID="{B93722D1-CCE2-41F8-A3C7-4D69D8BF70EA}" presName="Parent1" presStyleLbl="revTx" presStyleIdx="0" presStyleCnt="3">
        <dgm:presLayoutVars>
          <dgm:chMax val="1"/>
          <dgm:chPref val="1"/>
          <dgm:bulletEnabled val="1"/>
        </dgm:presLayoutVars>
      </dgm:prSet>
      <dgm:spPr/>
    </dgm:pt>
    <dgm:pt modelId="{BD45E421-D594-4E44-8931-5DA5FF270608}" type="pres">
      <dgm:prSet presAssocID="{27BD2508-2AC8-4303-9FE9-623AB362A4CA}" presName="Accent2" presStyleCnt="0"/>
      <dgm:spPr/>
    </dgm:pt>
    <dgm:pt modelId="{B349BD1A-C68A-4DAC-8825-C418B1545B8F}" type="pres">
      <dgm:prSet presAssocID="{27BD2508-2AC8-4303-9FE9-623AB362A4CA}" presName="Accent" presStyleLbl="node1" presStyleIdx="1" presStyleCnt="3"/>
      <dgm:spPr>
        <a:solidFill>
          <a:schemeClr val="accent3"/>
        </a:solidFill>
      </dgm:spPr>
    </dgm:pt>
    <dgm:pt modelId="{9570F9E7-E2FF-40C7-8E59-FA543B6BB78A}" type="pres">
      <dgm:prSet presAssocID="{27BD2508-2AC8-4303-9FE9-623AB362A4CA}" presName="Parent2" presStyleLbl="revTx" presStyleIdx="1" presStyleCnt="3">
        <dgm:presLayoutVars>
          <dgm:chMax val="1"/>
          <dgm:chPref val="1"/>
          <dgm:bulletEnabled val="1"/>
        </dgm:presLayoutVars>
      </dgm:prSet>
      <dgm:spPr/>
    </dgm:pt>
    <dgm:pt modelId="{86EC3F76-BE9B-4AAC-832C-4682D5618F2B}" type="pres">
      <dgm:prSet presAssocID="{A8432DEC-9393-4EE6-A4B4-3E9E6697D260}" presName="Accent3" presStyleCnt="0"/>
      <dgm:spPr/>
    </dgm:pt>
    <dgm:pt modelId="{078A4389-2AC2-410D-8B81-F3DBE2CCA809}" type="pres">
      <dgm:prSet presAssocID="{A8432DEC-9393-4EE6-A4B4-3E9E6697D260}" presName="Accent" presStyleLbl="node1" presStyleIdx="2" presStyleCnt="3"/>
      <dgm:spPr/>
    </dgm:pt>
    <dgm:pt modelId="{00A13BFC-6620-482D-A382-3A017EA08446}" type="pres">
      <dgm:prSet presAssocID="{A8432DEC-9393-4EE6-A4B4-3E9E6697D260}" presName="Parent3" presStyleLbl="revTx" presStyleIdx="2" presStyleCnt="3">
        <dgm:presLayoutVars>
          <dgm:chMax val="1"/>
          <dgm:chPref val="1"/>
          <dgm:bulletEnabled val="1"/>
        </dgm:presLayoutVars>
      </dgm:prSet>
      <dgm:spPr/>
    </dgm:pt>
  </dgm:ptLst>
  <dgm:cxnLst>
    <dgm:cxn modelId="{68F0FF00-82FD-494C-8E28-694B6BAF340C}" type="presOf" srcId="{E9A19FFC-D582-44C6-8AE9-40FF85A3DF15}" destId="{CED304BB-43D4-42E6-93D7-54D1FE1FD175}" srcOrd="0" destOrd="0" presId="urn:microsoft.com/office/officeart/2009/layout/CircleArrowProcess"/>
    <dgm:cxn modelId="{18335120-1F56-4189-B1AF-C65F317EB8C2}" type="presOf" srcId="{A8432DEC-9393-4EE6-A4B4-3E9E6697D260}" destId="{00A13BFC-6620-482D-A382-3A017EA08446}" srcOrd="0" destOrd="0" presId="urn:microsoft.com/office/officeart/2009/layout/CircleArrowProcess"/>
    <dgm:cxn modelId="{6FF5766E-570F-440F-B13D-0D25CB6989DF}" srcId="{E9A19FFC-D582-44C6-8AE9-40FF85A3DF15}" destId="{A8432DEC-9393-4EE6-A4B4-3E9E6697D260}" srcOrd="2" destOrd="0" parTransId="{F94B15E8-2F72-4B14-AD8C-4C3F898E4228}" sibTransId="{B1387978-3225-43AE-A672-F9803F2A85EA}"/>
    <dgm:cxn modelId="{DF25FB53-4CC6-4B6E-9EB7-DB630F17F0FE}" type="presOf" srcId="{27BD2508-2AC8-4303-9FE9-623AB362A4CA}" destId="{9570F9E7-E2FF-40C7-8E59-FA543B6BB78A}" srcOrd="0" destOrd="0" presId="urn:microsoft.com/office/officeart/2009/layout/CircleArrowProcess"/>
    <dgm:cxn modelId="{765B1DC1-8CB8-47C9-B59D-3C5D97C1BDEA}" srcId="{E9A19FFC-D582-44C6-8AE9-40FF85A3DF15}" destId="{B93722D1-CCE2-41F8-A3C7-4D69D8BF70EA}" srcOrd="0" destOrd="0" parTransId="{33DB7275-0563-45A8-A04C-0BF3BCECDD4C}" sibTransId="{A222A236-C03B-4CFB-83EC-A6108B19A941}"/>
    <dgm:cxn modelId="{BCB066D1-E4C9-4FE9-8C97-647562024751}" srcId="{E9A19FFC-D582-44C6-8AE9-40FF85A3DF15}" destId="{27BD2508-2AC8-4303-9FE9-623AB362A4CA}" srcOrd="1" destOrd="0" parTransId="{652FE0E5-D575-4CDF-9401-4CF4242ED331}" sibTransId="{57EE7635-0E14-4560-97A6-00EDC137ABEC}"/>
    <dgm:cxn modelId="{2FE156D8-4C4E-440F-83BF-07E588E32557}" type="presOf" srcId="{B93722D1-CCE2-41F8-A3C7-4D69D8BF70EA}" destId="{4B0408E0-B1BC-45C9-9068-3F7BCA371468}" srcOrd="0" destOrd="0" presId="urn:microsoft.com/office/officeart/2009/layout/CircleArrowProcess"/>
    <dgm:cxn modelId="{0DC97056-37DB-4732-AD7B-AE6E18B8300E}" type="presParOf" srcId="{CED304BB-43D4-42E6-93D7-54D1FE1FD175}" destId="{87B635E7-FAAF-4D46-8E30-753A468001A5}" srcOrd="0" destOrd="0" presId="urn:microsoft.com/office/officeart/2009/layout/CircleArrowProcess"/>
    <dgm:cxn modelId="{3A58ACB1-3A88-40F4-8B3B-6398E7989243}" type="presParOf" srcId="{87B635E7-FAAF-4D46-8E30-753A468001A5}" destId="{72DBB463-85ED-419E-A616-B721DED0839F}" srcOrd="0" destOrd="0" presId="urn:microsoft.com/office/officeart/2009/layout/CircleArrowProcess"/>
    <dgm:cxn modelId="{DDC12926-E394-4FDB-A108-5B5D794ADD80}" type="presParOf" srcId="{CED304BB-43D4-42E6-93D7-54D1FE1FD175}" destId="{4B0408E0-B1BC-45C9-9068-3F7BCA371468}" srcOrd="1" destOrd="0" presId="urn:microsoft.com/office/officeart/2009/layout/CircleArrowProcess"/>
    <dgm:cxn modelId="{DAD01298-BA6A-4FE7-AF7F-8CB9C88D80C0}" type="presParOf" srcId="{CED304BB-43D4-42E6-93D7-54D1FE1FD175}" destId="{BD45E421-D594-4E44-8931-5DA5FF270608}" srcOrd="2" destOrd="0" presId="urn:microsoft.com/office/officeart/2009/layout/CircleArrowProcess"/>
    <dgm:cxn modelId="{EF1B8F9C-4D24-42F6-91BA-6F9F07CBA9D0}" type="presParOf" srcId="{BD45E421-D594-4E44-8931-5DA5FF270608}" destId="{B349BD1A-C68A-4DAC-8825-C418B1545B8F}" srcOrd="0" destOrd="0" presId="urn:microsoft.com/office/officeart/2009/layout/CircleArrowProcess"/>
    <dgm:cxn modelId="{1CE01CD8-05CB-40B1-B62D-C1F97D9D0109}" type="presParOf" srcId="{CED304BB-43D4-42E6-93D7-54D1FE1FD175}" destId="{9570F9E7-E2FF-40C7-8E59-FA543B6BB78A}" srcOrd="3" destOrd="0" presId="urn:microsoft.com/office/officeart/2009/layout/CircleArrowProcess"/>
    <dgm:cxn modelId="{B79EC00C-91F2-41AB-B4DD-A958A52573C3}" type="presParOf" srcId="{CED304BB-43D4-42E6-93D7-54D1FE1FD175}" destId="{86EC3F76-BE9B-4AAC-832C-4682D5618F2B}" srcOrd="4" destOrd="0" presId="urn:microsoft.com/office/officeart/2009/layout/CircleArrowProcess"/>
    <dgm:cxn modelId="{8E43F792-822E-4100-9673-54159D50B3F8}" type="presParOf" srcId="{86EC3F76-BE9B-4AAC-832C-4682D5618F2B}" destId="{078A4389-2AC2-410D-8B81-F3DBE2CCA809}" srcOrd="0" destOrd="0" presId="urn:microsoft.com/office/officeart/2009/layout/CircleArrowProcess"/>
    <dgm:cxn modelId="{4A2618D6-D509-48D3-9090-C93C1EFD8318}" type="presParOf" srcId="{CED304BB-43D4-42E6-93D7-54D1FE1FD175}" destId="{00A13BFC-6620-482D-A382-3A017EA08446}" srcOrd="5" destOrd="0" presId="urn:microsoft.com/office/officeart/2009/layout/CircleArrowProcess"/>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F0C7DE9-827F-4B59-A992-D91D33C5C2EA}" type="doc">
      <dgm:prSet loTypeId="urn:microsoft.com/office/officeart/2009/layout/CircleArrowProcess" loCatId="process" qsTypeId="urn:microsoft.com/office/officeart/2005/8/quickstyle/simple5" qsCatId="simple" csTypeId="urn:microsoft.com/office/officeart/2005/8/colors/colorful4" csCatId="colorful" phldr="1"/>
      <dgm:spPr/>
      <dgm:t>
        <a:bodyPr/>
        <a:lstStyle/>
        <a:p>
          <a:endParaRPr lang="zh-CN" altLang="en-US"/>
        </a:p>
      </dgm:t>
    </dgm:pt>
    <dgm:pt modelId="{275E53A6-4600-4907-9764-3E561D96D6BC}">
      <dgm:prSet phldrT="[文本]"/>
      <dgm:spPr/>
      <dgm:t>
        <a:bodyPr/>
        <a:lstStyle/>
        <a:p>
          <a:r>
            <a:rPr lang="zh-CN" altLang="en-US" dirty="0"/>
            <a:t>申请</a:t>
          </a:r>
        </a:p>
      </dgm:t>
    </dgm:pt>
    <dgm:pt modelId="{FFD607FC-1213-4454-8B7D-0248599198E3}" cxnId="{721D8E21-54E8-4008-AEEB-D25A04F07898}" type="parTrans">
      <dgm:prSet/>
      <dgm:spPr/>
      <dgm:t>
        <a:bodyPr/>
        <a:lstStyle/>
        <a:p>
          <a:endParaRPr lang="zh-CN" altLang="en-US"/>
        </a:p>
      </dgm:t>
    </dgm:pt>
    <dgm:pt modelId="{C64C2D21-D093-4F0C-8775-AB69A8FC6091}" cxnId="{721D8E21-54E8-4008-AEEB-D25A04F07898}" type="sibTrans">
      <dgm:prSet/>
      <dgm:spPr/>
      <dgm:t>
        <a:bodyPr/>
        <a:lstStyle/>
        <a:p>
          <a:endParaRPr lang="zh-CN" altLang="en-US"/>
        </a:p>
      </dgm:t>
    </dgm:pt>
    <dgm:pt modelId="{62EA1F68-4682-4528-B74F-575E587C6A50}">
      <dgm:prSet phldrT="[文本]"/>
      <dgm:spPr/>
      <dgm:t>
        <a:bodyPr/>
        <a:lstStyle/>
        <a:p>
          <a:r>
            <a:rPr lang="zh-CN" altLang="en-US" dirty="0"/>
            <a:t>初审</a:t>
          </a:r>
        </a:p>
      </dgm:t>
    </dgm:pt>
    <dgm:pt modelId="{43D203B8-8EF3-43A9-9560-E637B61ED0FC}" cxnId="{B71D2997-AF57-4B6C-962C-43E3362D4352}" type="parTrans">
      <dgm:prSet/>
      <dgm:spPr/>
      <dgm:t>
        <a:bodyPr/>
        <a:lstStyle/>
        <a:p>
          <a:endParaRPr lang="zh-CN" altLang="en-US"/>
        </a:p>
      </dgm:t>
    </dgm:pt>
    <dgm:pt modelId="{FEFD805A-AD53-4CE8-A6AE-51862D816610}" cxnId="{B71D2997-AF57-4B6C-962C-43E3362D4352}" type="sibTrans">
      <dgm:prSet/>
      <dgm:spPr/>
      <dgm:t>
        <a:bodyPr/>
        <a:lstStyle/>
        <a:p>
          <a:endParaRPr lang="zh-CN" altLang="en-US"/>
        </a:p>
      </dgm:t>
    </dgm:pt>
    <dgm:pt modelId="{DB9D8A0D-1645-498E-B248-C1CB53F46E68}">
      <dgm:prSet phldrT="[文本]"/>
      <dgm:spPr/>
      <dgm:t>
        <a:bodyPr/>
        <a:lstStyle/>
        <a:p>
          <a:r>
            <a:rPr lang="zh-CN" altLang="en-US" dirty="0"/>
            <a:t>受理</a:t>
          </a:r>
        </a:p>
      </dgm:t>
    </dgm:pt>
    <dgm:pt modelId="{28116E82-DABF-41A8-A4D7-187EE96265D6}" cxnId="{FAC1FB51-6B69-4320-A8D9-168E8B8CDB27}" type="parTrans">
      <dgm:prSet/>
      <dgm:spPr/>
      <dgm:t>
        <a:bodyPr/>
        <a:lstStyle/>
        <a:p>
          <a:endParaRPr lang="zh-CN" altLang="en-US"/>
        </a:p>
      </dgm:t>
    </dgm:pt>
    <dgm:pt modelId="{1608E61D-D3AB-4B88-BFC4-D6CC0ACEE0B3}" cxnId="{FAC1FB51-6B69-4320-A8D9-168E8B8CDB27}" type="sibTrans">
      <dgm:prSet/>
      <dgm:spPr/>
      <dgm:t>
        <a:bodyPr/>
        <a:lstStyle/>
        <a:p>
          <a:endParaRPr lang="zh-CN" altLang="en-US"/>
        </a:p>
      </dgm:t>
    </dgm:pt>
    <dgm:pt modelId="{8EACF07D-721E-488A-A3EC-7F6F4B7AFE4A}">
      <dgm:prSet phldrT="[文本]"/>
      <dgm:spPr/>
      <dgm:t>
        <a:bodyPr/>
        <a:lstStyle/>
        <a:p>
          <a:r>
            <a:rPr lang="zh-CN" altLang="en-US" dirty="0"/>
            <a:t>审查</a:t>
          </a:r>
        </a:p>
      </dgm:t>
    </dgm:pt>
    <dgm:pt modelId="{6AA8C764-1F64-47CC-B4A3-96993B35F6D2}" cxnId="{56C0C962-F762-48C9-A271-B338A05809FB}" type="parTrans">
      <dgm:prSet/>
      <dgm:spPr/>
      <dgm:t>
        <a:bodyPr/>
        <a:lstStyle/>
        <a:p>
          <a:endParaRPr lang="zh-CN" altLang="en-US"/>
        </a:p>
      </dgm:t>
    </dgm:pt>
    <dgm:pt modelId="{7CD56F8B-A264-4F68-9A90-EAFAD5511642}" cxnId="{56C0C962-F762-48C9-A271-B338A05809FB}" type="sibTrans">
      <dgm:prSet/>
      <dgm:spPr/>
      <dgm:t>
        <a:bodyPr/>
        <a:lstStyle/>
        <a:p>
          <a:endParaRPr lang="zh-CN" altLang="en-US"/>
        </a:p>
      </dgm:t>
    </dgm:pt>
    <dgm:pt modelId="{2F15F97C-0263-4E7A-BD49-2C0D5FC7AD16}">
      <dgm:prSet phldrT="[文本]"/>
      <dgm:spPr/>
      <dgm:t>
        <a:bodyPr/>
        <a:lstStyle/>
        <a:p>
          <a:r>
            <a:rPr lang="zh-CN" altLang="en-US" dirty="0"/>
            <a:t>结论</a:t>
          </a:r>
        </a:p>
      </dgm:t>
    </dgm:pt>
    <dgm:pt modelId="{53BA3FAB-F149-4FD9-945E-60591379D78B}" cxnId="{34D5D710-3ACC-43F0-B6FC-784380BBD560}" type="parTrans">
      <dgm:prSet/>
      <dgm:spPr/>
      <dgm:t>
        <a:bodyPr/>
        <a:lstStyle/>
        <a:p>
          <a:endParaRPr lang="zh-CN" altLang="en-US"/>
        </a:p>
      </dgm:t>
    </dgm:pt>
    <dgm:pt modelId="{93167BF4-C253-4C32-BAEC-54C59B21FF28}" cxnId="{34D5D710-3ACC-43F0-B6FC-784380BBD560}" type="sibTrans">
      <dgm:prSet/>
      <dgm:spPr/>
      <dgm:t>
        <a:bodyPr/>
        <a:lstStyle/>
        <a:p>
          <a:endParaRPr lang="zh-CN" altLang="en-US"/>
        </a:p>
      </dgm:t>
    </dgm:pt>
    <dgm:pt modelId="{A6A651A3-1B12-4001-A754-2D5A9356DE25}">
      <dgm:prSet phldrT="[文本]" custT="1"/>
      <dgm:spPr/>
      <dgm:t>
        <a:bodyPr/>
        <a:lstStyle/>
        <a:p>
          <a:r>
            <a:rPr lang="zh-CN" altLang="en-US" sz="1600" dirty="0"/>
            <a:t>参考</a:t>
          </a:r>
          <a:r>
            <a:rPr lang="en-US" altLang="zh-CN" sz="1600" dirty="0"/>
            <a:t>《</a:t>
          </a:r>
          <a:r>
            <a:rPr lang="zh-CN" altLang="en-US" sz="1600" dirty="0"/>
            <a:t>编写指南</a:t>
          </a:r>
          <a:r>
            <a:rPr lang="en-US" altLang="zh-CN" sz="1600" dirty="0"/>
            <a:t>》</a:t>
          </a:r>
          <a:endParaRPr lang="zh-CN" altLang="en-US" sz="1600" dirty="0"/>
        </a:p>
      </dgm:t>
    </dgm:pt>
    <dgm:pt modelId="{46587BB6-F3C2-470F-9199-2B4DF8A4FD46}" cxnId="{6221C3BE-DA1A-4167-BEA5-F396E64C5949}" type="parTrans">
      <dgm:prSet/>
      <dgm:spPr/>
      <dgm:t>
        <a:bodyPr/>
        <a:lstStyle/>
        <a:p>
          <a:endParaRPr lang="zh-CN" altLang="en-US"/>
        </a:p>
      </dgm:t>
    </dgm:pt>
    <dgm:pt modelId="{DDC1F974-3A72-4EC7-924D-44D1D473CE95}" cxnId="{6221C3BE-DA1A-4167-BEA5-F396E64C5949}" type="sibTrans">
      <dgm:prSet/>
      <dgm:spPr/>
      <dgm:t>
        <a:bodyPr/>
        <a:lstStyle/>
        <a:p>
          <a:endParaRPr lang="zh-CN" altLang="en-US"/>
        </a:p>
      </dgm:t>
    </dgm:pt>
    <dgm:pt modelId="{31F6E5BA-67F1-4110-9C54-D210D7E222E2}">
      <dgm:prSet phldrT="[文本]" custT="1"/>
      <dgm:spPr/>
      <dgm:t>
        <a:bodyPr/>
        <a:lstStyle/>
        <a:p>
          <a:r>
            <a:rPr lang="zh-CN" altLang="en-US" sz="1600" dirty="0"/>
            <a:t>境内申请人</a:t>
          </a:r>
          <a:r>
            <a:rPr lang="en-US" altLang="zh-CN" sz="1600" dirty="0"/>
            <a:t>/</a:t>
          </a:r>
          <a:r>
            <a:rPr lang="zh-CN" altLang="en-US" sz="1600" dirty="0"/>
            <a:t>境外申请人</a:t>
          </a:r>
        </a:p>
      </dgm:t>
    </dgm:pt>
    <dgm:pt modelId="{9B59B71B-90E2-4404-9B72-D111F28B7277}" cxnId="{88DCA17E-0679-47C2-9943-9127976BF2C7}" type="parTrans">
      <dgm:prSet/>
      <dgm:spPr/>
      <dgm:t>
        <a:bodyPr/>
        <a:lstStyle/>
        <a:p>
          <a:endParaRPr lang="zh-CN" altLang="en-US"/>
        </a:p>
      </dgm:t>
    </dgm:pt>
    <dgm:pt modelId="{035DA692-FE73-44EE-AD0F-1538D5DCE45C}" cxnId="{88DCA17E-0679-47C2-9943-9127976BF2C7}" type="sibTrans">
      <dgm:prSet/>
      <dgm:spPr/>
      <dgm:t>
        <a:bodyPr/>
        <a:lstStyle/>
        <a:p>
          <a:endParaRPr lang="zh-CN" altLang="en-US"/>
        </a:p>
      </dgm:t>
    </dgm:pt>
    <dgm:pt modelId="{B57EBB00-EBBE-4DAD-B660-A43D19B6BF0C}">
      <dgm:prSet phldrT="[文本]" custT="1"/>
      <dgm:spPr/>
      <dgm:t>
        <a:bodyPr/>
        <a:lstStyle/>
        <a:p>
          <a:r>
            <a:rPr lang="zh-CN" altLang="en-US" sz="1600" dirty="0"/>
            <a:t>进行形式审查</a:t>
          </a:r>
        </a:p>
      </dgm:t>
    </dgm:pt>
    <dgm:pt modelId="{3CB61619-6955-4DC8-AEAF-87F746E6A56E}" cxnId="{A1D218CE-4327-4B43-8DC5-1F0AC08B75BE}" type="parTrans">
      <dgm:prSet/>
      <dgm:spPr/>
      <dgm:t>
        <a:bodyPr/>
        <a:lstStyle/>
        <a:p>
          <a:endParaRPr lang="zh-CN" altLang="en-US"/>
        </a:p>
      </dgm:t>
    </dgm:pt>
    <dgm:pt modelId="{4D9AAA44-14D8-4443-93C6-E287773F5C34}" cxnId="{A1D218CE-4327-4B43-8DC5-1F0AC08B75BE}" type="sibTrans">
      <dgm:prSet/>
      <dgm:spPr/>
      <dgm:t>
        <a:bodyPr/>
        <a:lstStyle/>
        <a:p>
          <a:endParaRPr lang="zh-CN" altLang="en-US"/>
        </a:p>
      </dgm:t>
    </dgm:pt>
    <dgm:pt modelId="{D0179C2A-0329-413A-B269-FCFD177D0C34}">
      <dgm:prSet phldrT="[文本]" custT="1"/>
      <dgm:spPr/>
      <dgm:t>
        <a:bodyPr/>
        <a:lstStyle/>
        <a:p>
          <a:r>
            <a:rPr lang="zh-CN" altLang="en-US" sz="1600" dirty="0"/>
            <a:t>预审</a:t>
          </a:r>
        </a:p>
      </dgm:t>
    </dgm:pt>
    <dgm:pt modelId="{D2C44992-F9AF-4D10-89C8-FE118FCADF96}" cxnId="{A7CB0836-DE5E-48BB-AC9C-54BD69B04DDD}" type="parTrans">
      <dgm:prSet/>
      <dgm:spPr/>
      <dgm:t>
        <a:bodyPr/>
        <a:lstStyle/>
        <a:p>
          <a:endParaRPr lang="zh-CN" altLang="en-US"/>
        </a:p>
      </dgm:t>
    </dgm:pt>
    <dgm:pt modelId="{D7407EAB-7FF0-4175-85DA-03CF3D03350D}" cxnId="{A7CB0836-DE5E-48BB-AC9C-54BD69B04DDD}" type="sibTrans">
      <dgm:prSet/>
      <dgm:spPr/>
      <dgm:t>
        <a:bodyPr/>
        <a:lstStyle/>
        <a:p>
          <a:endParaRPr lang="zh-CN" altLang="en-US"/>
        </a:p>
      </dgm:t>
    </dgm:pt>
    <dgm:pt modelId="{5A146860-63F5-45F5-912E-0B9E6E585204}">
      <dgm:prSet phldrT="[文本]" custT="1"/>
      <dgm:spPr/>
      <dgm:t>
        <a:bodyPr/>
        <a:lstStyle/>
        <a:p>
          <a:r>
            <a:rPr lang="zh-CN" altLang="en-US" sz="1600" dirty="0"/>
            <a:t>专家审查及确认</a:t>
          </a:r>
        </a:p>
      </dgm:t>
    </dgm:pt>
    <dgm:pt modelId="{B658270D-7085-4DD2-AB05-307AE9AB0B6C}" cxnId="{420391A9-22A4-4DEC-B1C0-AAD9A7C6D0DC}" type="parTrans">
      <dgm:prSet/>
      <dgm:spPr/>
      <dgm:t>
        <a:bodyPr/>
        <a:lstStyle/>
        <a:p>
          <a:endParaRPr lang="zh-CN" altLang="en-US"/>
        </a:p>
      </dgm:t>
    </dgm:pt>
    <dgm:pt modelId="{E1032AB9-1B18-4572-A2DA-F99842109B9B}" cxnId="{420391A9-22A4-4DEC-B1C0-AAD9A7C6D0DC}" type="sibTrans">
      <dgm:prSet/>
      <dgm:spPr/>
      <dgm:t>
        <a:bodyPr/>
        <a:lstStyle/>
        <a:p>
          <a:endParaRPr lang="zh-CN" altLang="en-US"/>
        </a:p>
      </dgm:t>
    </dgm:pt>
    <dgm:pt modelId="{510440E0-943E-4A8C-A513-9DE1BE7E1853}">
      <dgm:prSet phldrT="[文本]"/>
      <dgm:spPr/>
      <dgm:t>
        <a:bodyPr/>
        <a:lstStyle/>
        <a:p>
          <a:r>
            <a:rPr lang="zh-CN" altLang="en-US" dirty="0"/>
            <a:t>拟同意</a:t>
          </a:r>
          <a:r>
            <a:rPr lang="en-US" altLang="zh-CN" dirty="0"/>
            <a:t>/</a:t>
          </a:r>
          <a:r>
            <a:rPr lang="zh-CN" altLang="en-US" dirty="0"/>
            <a:t>不同意</a:t>
          </a:r>
        </a:p>
      </dgm:t>
    </dgm:pt>
    <dgm:pt modelId="{1DA24E92-2022-40B3-8810-13A94B95DF58}" cxnId="{B67D9423-13C0-415D-8553-A5720B378A12}" type="parTrans">
      <dgm:prSet/>
      <dgm:spPr/>
      <dgm:t>
        <a:bodyPr/>
        <a:lstStyle/>
        <a:p>
          <a:endParaRPr lang="zh-CN" altLang="en-US"/>
        </a:p>
      </dgm:t>
    </dgm:pt>
    <dgm:pt modelId="{371405A4-1160-426B-AD7A-A4BA676BACAC}" cxnId="{B67D9423-13C0-415D-8553-A5720B378A12}" type="sibTrans">
      <dgm:prSet/>
      <dgm:spPr/>
      <dgm:t>
        <a:bodyPr/>
        <a:lstStyle/>
        <a:p>
          <a:endParaRPr lang="zh-CN" altLang="en-US"/>
        </a:p>
      </dgm:t>
    </dgm:pt>
    <dgm:pt modelId="{056BDD03-25E0-44F0-9568-BF8519C0ACA0}" type="pres">
      <dgm:prSet presAssocID="{AF0C7DE9-827F-4B59-A992-D91D33C5C2EA}" presName="Name0" presStyleCnt="0">
        <dgm:presLayoutVars>
          <dgm:chMax val="7"/>
          <dgm:chPref val="7"/>
          <dgm:dir/>
          <dgm:animLvl val="lvl"/>
        </dgm:presLayoutVars>
      </dgm:prSet>
      <dgm:spPr/>
    </dgm:pt>
    <dgm:pt modelId="{61F1B52A-5514-4CD4-A04A-51C5441A634B}" type="pres">
      <dgm:prSet presAssocID="{275E53A6-4600-4907-9764-3E561D96D6BC}" presName="Accent1" presStyleCnt="0"/>
      <dgm:spPr/>
    </dgm:pt>
    <dgm:pt modelId="{DDC0B75F-31F8-4EFC-979F-9741F028AB24}" type="pres">
      <dgm:prSet presAssocID="{275E53A6-4600-4907-9764-3E561D96D6BC}" presName="Accent" presStyleLbl="node1" presStyleIdx="0" presStyleCnt="5" custLinFactNeighborX="-514" custLinFactNeighborY="1029"/>
      <dgm:spPr/>
    </dgm:pt>
    <dgm:pt modelId="{202570D5-5864-4BE2-98A2-8472DED6E880}" type="pres">
      <dgm:prSet presAssocID="{275E53A6-4600-4907-9764-3E561D96D6BC}" presName="Child1" presStyleLbl="revTx" presStyleIdx="0" presStyleCnt="10" custScaleX="175609" custLinFactNeighborX="39910" custLinFactNeighborY="-16020">
        <dgm:presLayoutVars>
          <dgm:chMax val="0"/>
          <dgm:chPref val="0"/>
          <dgm:bulletEnabled val="1"/>
        </dgm:presLayoutVars>
      </dgm:prSet>
      <dgm:spPr/>
    </dgm:pt>
    <dgm:pt modelId="{9A57AC24-AF0D-4226-99DE-8179CA839884}" type="pres">
      <dgm:prSet presAssocID="{275E53A6-4600-4907-9764-3E561D96D6BC}" presName="Parent1" presStyleLbl="revTx" presStyleIdx="1" presStyleCnt="10">
        <dgm:presLayoutVars>
          <dgm:chMax val="1"/>
          <dgm:chPref val="1"/>
          <dgm:bulletEnabled val="1"/>
        </dgm:presLayoutVars>
      </dgm:prSet>
      <dgm:spPr/>
    </dgm:pt>
    <dgm:pt modelId="{93331F49-E5F3-4E71-BC13-32C430AFD55A}" type="pres">
      <dgm:prSet presAssocID="{62EA1F68-4682-4528-B74F-575E587C6A50}" presName="Accent2" presStyleCnt="0"/>
      <dgm:spPr/>
    </dgm:pt>
    <dgm:pt modelId="{34D75978-1373-4E89-B82E-784431DFC02D}" type="pres">
      <dgm:prSet presAssocID="{62EA1F68-4682-4528-B74F-575E587C6A50}" presName="Accent" presStyleLbl="node1" presStyleIdx="1" presStyleCnt="5"/>
      <dgm:spPr/>
    </dgm:pt>
    <dgm:pt modelId="{14AEA27B-2429-4262-800A-0426CA5A92BB}" type="pres">
      <dgm:prSet presAssocID="{62EA1F68-4682-4528-B74F-575E587C6A50}" presName="Child2" presStyleLbl="revTx" presStyleIdx="2" presStyleCnt="10" custScaleX="161163" custLinFactNeighborX="58919" custLinFactNeighborY="-10413">
        <dgm:presLayoutVars>
          <dgm:chMax val="0"/>
          <dgm:chPref val="0"/>
          <dgm:bulletEnabled val="1"/>
        </dgm:presLayoutVars>
      </dgm:prSet>
      <dgm:spPr/>
    </dgm:pt>
    <dgm:pt modelId="{759A06A8-8A71-42D2-8216-33504965D4FA}" type="pres">
      <dgm:prSet presAssocID="{62EA1F68-4682-4528-B74F-575E587C6A50}" presName="Parent2" presStyleLbl="revTx" presStyleIdx="3" presStyleCnt="10">
        <dgm:presLayoutVars>
          <dgm:chMax val="1"/>
          <dgm:chPref val="1"/>
          <dgm:bulletEnabled val="1"/>
        </dgm:presLayoutVars>
      </dgm:prSet>
      <dgm:spPr/>
    </dgm:pt>
    <dgm:pt modelId="{72396E9D-3D5D-4F5F-90F0-0E144BB40F41}" type="pres">
      <dgm:prSet presAssocID="{DB9D8A0D-1645-498E-B248-C1CB53F46E68}" presName="Accent3" presStyleCnt="0"/>
      <dgm:spPr/>
    </dgm:pt>
    <dgm:pt modelId="{9174D0B9-0F34-438F-ABA5-AED6D6E1BD11}" type="pres">
      <dgm:prSet presAssocID="{DB9D8A0D-1645-498E-B248-C1CB53F46E68}" presName="Accent" presStyleLbl="node1" presStyleIdx="2" presStyleCnt="5"/>
      <dgm:spPr/>
    </dgm:pt>
    <dgm:pt modelId="{82C85E2B-50C1-4708-8281-6515B389AD1C}" type="pres">
      <dgm:prSet presAssocID="{DB9D8A0D-1645-498E-B248-C1CB53F46E68}" presName="Child3" presStyleLbl="revTx" presStyleIdx="4" presStyleCnt="10" custScaleX="138287" custLinFactNeighborX="15350" custLinFactNeighborY="1816">
        <dgm:presLayoutVars>
          <dgm:chMax val="0"/>
          <dgm:chPref val="0"/>
          <dgm:bulletEnabled val="1"/>
        </dgm:presLayoutVars>
      </dgm:prSet>
      <dgm:spPr/>
    </dgm:pt>
    <dgm:pt modelId="{C0443405-A12E-4348-ADF8-A2309F604D07}" type="pres">
      <dgm:prSet presAssocID="{DB9D8A0D-1645-498E-B248-C1CB53F46E68}" presName="Parent3" presStyleLbl="revTx" presStyleIdx="5" presStyleCnt="10">
        <dgm:presLayoutVars>
          <dgm:chMax val="1"/>
          <dgm:chPref val="1"/>
          <dgm:bulletEnabled val="1"/>
        </dgm:presLayoutVars>
      </dgm:prSet>
      <dgm:spPr/>
    </dgm:pt>
    <dgm:pt modelId="{AFAC8C10-6914-4FC2-8D55-9C12FAFCA7AB}" type="pres">
      <dgm:prSet presAssocID="{8EACF07D-721E-488A-A3EC-7F6F4B7AFE4A}" presName="Accent4" presStyleCnt="0"/>
      <dgm:spPr/>
    </dgm:pt>
    <dgm:pt modelId="{5B96093F-396E-46FB-83FB-64853D68462D}" type="pres">
      <dgm:prSet presAssocID="{8EACF07D-721E-488A-A3EC-7F6F4B7AFE4A}" presName="Accent" presStyleLbl="node1" presStyleIdx="3" presStyleCnt="5"/>
      <dgm:spPr/>
    </dgm:pt>
    <dgm:pt modelId="{69A8E473-4498-4167-91C8-B75E36E510BA}" type="pres">
      <dgm:prSet presAssocID="{8EACF07D-721E-488A-A3EC-7F6F4B7AFE4A}" presName="Child4" presStyleLbl="revTx" presStyleIdx="6" presStyleCnt="10" custScaleX="215586" custLinFactNeighborX="69603" custLinFactNeighborY="-1157">
        <dgm:presLayoutVars>
          <dgm:chMax val="0"/>
          <dgm:chPref val="0"/>
          <dgm:bulletEnabled val="1"/>
        </dgm:presLayoutVars>
      </dgm:prSet>
      <dgm:spPr/>
    </dgm:pt>
    <dgm:pt modelId="{9D957D00-C4A1-4E04-9454-B896BDDBBB53}" type="pres">
      <dgm:prSet presAssocID="{8EACF07D-721E-488A-A3EC-7F6F4B7AFE4A}" presName="Parent4" presStyleLbl="revTx" presStyleIdx="7" presStyleCnt="10">
        <dgm:presLayoutVars>
          <dgm:chMax val="1"/>
          <dgm:chPref val="1"/>
          <dgm:bulletEnabled val="1"/>
        </dgm:presLayoutVars>
      </dgm:prSet>
      <dgm:spPr/>
    </dgm:pt>
    <dgm:pt modelId="{D91213FA-0838-4488-9ECE-BCFA564A7A4A}" type="pres">
      <dgm:prSet presAssocID="{2F15F97C-0263-4E7A-BD49-2C0D5FC7AD16}" presName="Accent5" presStyleCnt="0"/>
      <dgm:spPr/>
    </dgm:pt>
    <dgm:pt modelId="{AA40CF8D-73CB-4850-9770-DA0D01D18C23}" type="pres">
      <dgm:prSet presAssocID="{2F15F97C-0263-4E7A-BD49-2C0D5FC7AD16}" presName="Accent" presStyleLbl="node1" presStyleIdx="4" presStyleCnt="5"/>
      <dgm:spPr/>
    </dgm:pt>
    <dgm:pt modelId="{F002A5DB-E621-4E52-B8EB-B5233A5E9611}" type="pres">
      <dgm:prSet presAssocID="{2F15F97C-0263-4E7A-BD49-2C0D5FC7AD16}" presName="Child5" presStyleLbl="revTx" presStyleIdx="8" presStyleCnt="10" custScaleX="151049" custLinFactNeighborX="41709" custLinFactNeighborY="2314">
        <dgm:presLayoutVars>
          <dgm:chMax val="0"/>
          <dgm:chPref val="0"/>
          <dgm:bulletEnabled val="1"/>
        </dgm:presLayoutVars>
      </dgm:prSet>
      <dgm:spPr/>
    </dgm:pt>
    <dgm:pt modelId="{C5B190BD-1E12-49E6-9E81-E2F718A9C085}" type="pres">
      <dgm:prSet presAssocID="{2F15F97C-0263-4E7A-BD49-2C0D5FC7AD16}" presName="Parent5" presStyleLbl="revTx" presStyleIdx="9" presStyleCnt="10">
        <dgm:presLayoutVars>
          <dgm:chMax val="1"/>
          <dgm:chPref val="1"/>
          <dgm:bulletEnabled val="1"/>
        </dgm:presLayoutVars>
      </dgm:prSet>
      <dgm:spPr/>
    </dgm:pt>
  </dgm:ptLst>
  <dgm:cxnLst>
    <dgm:cxn modelId="{34D5D710-3ACC-43F0-B6FC-784380BBD560}" srcId="{AF0C7DE9-827F-4B59-A992-D91D33C5C2EA}" destId="{2F15F97C-0263-4E7A-BD49-2C0D5FC7AD16}" srcOrd="4" destOrd="0" parTransId="{53BA3FAB-F149-4FD9-945E-60591379D78B}" sibTransId="{93167BF4-C253-4C32-BAEC-54C59B21FF28}"/>
    <dgm:cxn modelId="{721D8E21-54E8-4008-AEEB-D25A04F07898}" srcId="{AF0C7DE9-827F-4B59-A992-D91D33C5C2EA}" destId="{275E53A6-4600-4907-9764-3E561D96D6BC}" srcOrd="0" destOrd="0" parTransId="{FFD607FC-1213-4454-8B7D-0248599198E3}" sibTransId="{C64C2D21-D093-4F0C-8775-AB69A8FC6091}"/>
    <dgm:cxn modelId="{B67D9423-13C0-415D-8553-A5720B378A12}" srcId="{2F15F97C-0263-4E7A-BD49-2C0D5FC7AD16}" destId="{510440E0-943E-4A8C-A513-9DE1BE7E1853}" srcOrd="0" destOrd="0" parTransId="{1DA24E92-2022-40B3-8810-13A94B95DF58}" sibTransId="{371405A4-1160-426B-AD7A-A4BA676BACAC}"/>
    <dgm:cxn modelId="{1464EA25-BA79-4182-9E9C-F3754E152124}" type="presOf" srcId="{AF0C7DE9-827F-4B59-A992-D91D33C5C2EA}" destId="{056BDD03-25E0-44F0-9568-BF8519C0ACA0}" srcOrd="0" destOrd="0" presId="urn:microsoft.com/office/officeart/2009/layout/CircleArrowProcess"/>
    <dgm:cxn modelId="{2D0ACF27-F550-4AEA-8C85-7C91CBD6857E}" type="presOf" srcId="{31F6E5BA-67F1-4110-9C54-D210D7E222E2}" destId="{14AEA27B-2429-4262-800A-0426CA5A92BB}" srcOrd="0" destOrd="0" presId="urn:microsoft.com/office/officeart/2009/layout/CircleArrowProcess"/>
    <dgm:cxn modelId="{FAC95834-92A4-4698-A657-4F0CD4E9C2CF}" type="presOf" srcId="{8EACF07D-721E-488A-A3EC-7F6F4B7AFE4A}" destId="{9D957D00-C4A1-4E04-9454-B896BDDBBB53}" srcOrd="0" destOrd="0" presId="urn:microsoft.com/office/officeart/2009/layout/CircleArrowProcess"/>
    <dgm:cxn modelId="{A7CB0836-DE5E-48BB-AC9C-54BD69B04DDD}" srcId="{8EACF07D-721E-488A-A3EC-7F6F4B7AFE4A}" destId="{D0179C2A-0329-413A-B269-FCFD177D0C34}" srcOrd="0" destOrd="0" parTransId="{D2C44992-F9AF-4D10-89C8-FE118FCADF96}" sibTransId="{D7407EAB-7FF0-4175-85DA-03CF3D03350D}"/>
    <dgm:cxn modelId="{C263E55B-D4D5-43EF-8C4F-8BFE7BC152A2}" type="presOf" srcId="{B57EBB00-EBBE-4DAD-B660-A43D19B6BF0C}" destId="{82C85E2B-50C1-4708-8281-6515B389AD1C}" srcOrd="0" destOrd="0" presId="urn:microsoft.com/office/officeart/2009/layout/CircleArrowProcess"/>
    <dgm:cxn modelId="{3A83E141-3FE3-4C1B-BDED-4212F0BCD686}" type="presOf" srcId="{275E53A6-4600-4907-9764-3E561D96D6BC}" destId="{9A57AC24-AF0D-4226-99DE-8179CA839884}" srcOrd="0" destOrd="0" presId="urn:microsoft.com/office/officeart/2009/layout/CircleArrowProcess"/>
    <dgm:cxn modelId="{A0173062-310B-4C31-A7CB-FFD7F766037F}" type="presOf" srcId="{2F15F97C-0263-4E7A-BD49-2C0D5FC7AD16}" destId="{C5B190BD-1E12-49E6-9E81-E2F718A9C085}" srcOrd="0" destOrd="0" presId="urn:microsoft.com/office/officeart/2009/layout/CircleArrowProcess"/>
    <dgm:cxn modelId="{56C0C962-F762-48C9-A271-B338A05809FB}" srcId="{AF0C7DE9-827F-4B59-A992-D91D33C5C2EA}" destId="{8EACF07D-721E-488A-A3EC-7F6F4B7AFE4A}" srcOrd="3" destOrd="0" parTransId="{6AA8C764-1F64-47CC-B4A3-96993B35F6D2}" sibTransId="{7CD56F8B-A264-4F68-9A90-EAFAD5511642}"/>
    <dgm:cxn modelId="{FAC1FB51-6B69-4320-A8D9-168E8B8CDB27}" srcId="{AF0C7DE9-827F-4B59-A992-D91D33C5C2EA}" destId="{DB9D8A0D-1645-498E-B248-C1CB53F46E68}" srcOrd="2" destOrd="0" parTransId="{28116E82-DABF-41A8-A4D7-187EE96265D6}" sibTransId="{1608E61D-D3AB-4B88-BFC4-D6CC0ACEE0B3}"/>
    <dgm:cxn modelId="{88DCA17E-0679-47C2-9943-9127976BF2C7}" srcId="{62EA1F68-4682-4528-B74F-575E587C6A50}" destId="{31F6E5BA-67F1-4110-9C54-D210D7E222E2}" srcOrd="0" destOrd="0" parTransId="{9B59B71B-90E2-4404-9B72-D111F28B7277}" sibTransId="{035DA692-FE73-44EE-AD0F-1538D5DCE45C}"/>
    <dgm:cxn modelId="{B71D2997-AF57-4B6C-962C-43E3362D4352}" srcId="{AF0C7DE9-827F-4B59-A992-D91D33C5C2EA}" destId="{62EA1F68-4682-4528-B74F-575E587C6A50}" srcOrd="1" destOrd="0" parTransId="{43D203B8-8EF3-43A9-9560-E637B61ED0FC}" sibTransId="{FEFD805A-AD53-4CE8-A6AE-51862D816610}"/>
    <dgm:cxn modelId="{218FA5A7-BFC9-4B47-A206-E2449EEDE62E}" type="presOf" srcId="{A6A651A3-1B12-4001-A754-2D5A9356DE25}" destId="{202570D5-5864-4BE2-98A2-8472DED6E880}" srcOrd="0" destOrd="0" presId="urn:microsoft.com/office/officeart/2009/layout/CircleArrowProcess"/>
    <dgm:cxn modelId="{420391A9-22A4-4DEC-B1C0-AAD9A7C6D0DC}" srcId="{8EACF07D-721E-488A-A3EC-7F6F4B7AFE4A}" destId="{5A146860-63F5-45F5-912E-0B9E6E585204}" srcOrd="1" destOrd="0" parTransId="{B658270D-7085-4DD2-AB05-307AE9AB0B6C}" sibTransId="{E1032AB9-1B18-4572-A2DA-F99842109B9B}"/>
    <dgm:cxn modelId="{30C40AAB-ABF6-43E6-A459-C901CF0C1864}" type="presOf" srcId="{62EA1F68-4682-4528-B74F-575E587C6A50}" destId="{759A06A8-8A71-42D2-8216-33504965D4FA}" srcOrd="0" destOrd="0" presId="urn:microsoft.com/office/officeart/2009/layout/CircleArrowProcess"/>
    <dgm:cxn modelId="{6221C3BE-DA1A-4167-BEA5-F396E64C5949}" srcId="{275E53A6-4600-4907-9764-3E561D96D6BC}" destId="{A6A651A3-1B12-4001-A754-2D5A9356DE25}" srcOrd="0" destOrd="0" parTransId="{46587BB6-F3C2-470F-9199-2B4DF8A4FD46}" sibTransId="{DDC1F974-3A72-4EC7-924D-44D1D473CE95}"/>
    <dgm:cxn modelId="{69E161CC-1360-4E70-9012-CC92B33E904C}" type="presOf" srcId="{D0179C2A-0329-413A-B269-FCFD177D0C34}" destId="{69A8E473-4498-4167-91C8-B75E36E510BA}" srcOrd="0" destOrd="0" presId="urn:microsoft.com/office/officeart/2009/layout/CircleArrowProcess"/>
    <dgm:cxn modelId="{A1D218CE-4327-4B43-8DC5-1F0AC08B75BE}" srcId="{DB9D8A0D-1645-498E-B248-C1CB53F46E68}" destId="{B57EBB00-EBBE-4DAD-B660-A43D19B6BF0C}" srcOrd="0" destOrd="0" parTransId="{3CB61619-6955-4DC8-AEAF-87F746E6A56E}" sibTransId="{4D9AAA44-14D8-4443-93C6-E287773F5C34}"/>
    <dgm:cxn modelId="{8DEF75D7-B0D2-4021-8510-D41A52C9822F}" type="presOf" srcId="{5A146860-63F5-45F5-912E-0B9E6E585204}" destId="{69A8E473-4498-4167-91C8-B75E36E510BA}" srcOrd="0" destOrd="1" presId="urn:microsoft.com/office/officeart/2009/layout/CircleArrowProcess"/>
    <dgm:cxn modelId="{B63CEEE2-B5E4-43F4-97D8-156ECFAD7F22}" type="presOf" srcId="{DB9D8A0D-1645-498E-B248-C1CB53F46E68}" destId="{C0443405-A12E-4348-ADF8-A2309F604D07}" srcOrd="0" destOrd="0" presId="urn:microsoft.com/office/officeart/2009/layout/CircleArrowProcess"/>
    <dgm:cxn modelId="{A4FA89FB-6E94-4B84-9A83-D7B2A543CEB5}" type="presOf" srcId="{510440E0-943E-4A8C-A513-9DE1BE7E1853}" destId="{F002A5DB-E621-4E52-B8EB-B5233A5E9611}" srcOrd="0" destOrd="0" presId="urn:microsoft.com/office/officeart/2009/layout/CircleArrowProcess"/>
    <dgm:cxn modelId="{1D17D4B9-B5AA-423E-AD6D-70E4F1D8DDE7}" type="presParOf" srcId="{056BDD03-25E0-44F0-9568-BF8519C0ACA0}" destId="{61F1B52A-5514-4CD4-A04A-51C5441A634B}" srcOrd="0" destOrd="0" presId="urn:microsoft.com/office/officeart/2009/layout/CircleArrowProcess"/>
    <dgm:cxn modelId="{0D668507-781C-43A5-9C10-7C43B1614E74}" type="presParOf" srcId="{61F1B52A-5514-4CD4-A04A-51C5441A634B}" destId="{DDC0B75F-31F8-4EFC-979F-9741F028AB24}" srcOrd="0" destOrd="0" presId="urn:microsoft.com/office/officeart/2009/layout/CircleArrowProcess"/>
    <dgm:cxn modelId="{1A8882BC-4785-4D46-A7D0-AFF5CC1AC4F2}" type="presParOf" srcId="{056BDD03-25E0-44F0-9568-BF8519C0ACA0}" destId="{202570D5-5864-4BE2-98A2-8472DED6E880}" srcOrd="1" destOrd="0" presId="urn:microsoft.com/office/officeart/2009/layout/CircleArrowProcess"/>
    <dgm:cxn modelId="{D4E6D085-0533-4D80-9578-D44C8D053CBD}" type="presParOf" srcId="{056BDD03-25E0-44F0-9568-BF8519C0ACA0}" destId="{9A57AC24-AF0D-4226-99DE-8179CA839884}" srcOrd="2" destOrd="0" presId="urn:microsoft.com/office/officeart/2009/layout/CircleArrowProcess"/>
    <dgm:cxn modelId="{A7C93A7B-305C-4BA8-B5C1-8276641B7215}" type="presParOf" srcId="{056BDD03-25E0-44F0-9568-BF8519C0ACA0}" destId="{93331F49-E5F3-4E71-BC13-32C430AFD55A}" srcOrd="3" destOrd="0" presId="urn:microsoft.com/office/officeart/2009/layout/CircleArrowProcess"/>
    <dgm:cxn modelId="{0F5BEDFF-BC6F-447F-A26D-D7EE6F337BBB}" type="presParOf" srcId="{93331F49-E5F3-4E71-BC13-32C430AFD55A}" destId="{34D75978-1373-4E89-B82E-784431DFC02D}" srcOrd="0" destOrd="0" presId="urn:microsoft.com/office/officeart/2009/layout/CircleArrowProcess"/>
    <dgm:cxn modelId="{F520B31E-7A94-48E3-8973-351F62E68477}" type="presParOf" srcId="{056BDD03-25E0-44F0-9568-BF8519C0ACA0}" destId="{14AEA27B-2429-4262-800A-0426CA5A92BB}" srcOrd="4" destOrd="0" presId="urn:microsoft.com/office/officeart/2009/layout/CircleArrowProcess"/>
    <dgm:cxn modelId="{BDEE0F73-C3BB-404E-9ABB-21C2AAC48480}" type="presParOf" srcId="{056BDD03-25E0-44F0-9568-BF8519C0ACA0}" destId="{759A06A8-8A71-42D2-8216-33504965D4FA}" srcOrd="5" destOrd="0" presId="urn:microsoft.com/office/officeart/2009/layout/CircleArrowProcess"/>
    <dgm:cxn modelId="{6E0C5015-7344-49A6-8D45-C9C445B6C575}" type="presParOf" srcId="{056BDD03-25E0-44F0-9568-BF8519C0ACA0}" destId="{72396E9D-3D5D-4F5F-90F0-0E144BB40F41}" srcOrd="6" destOrd="0" presId="urn:microsoft.com/office/officeart/2009/layout/CircleArrowProcess"/>
    <dgm:cxn modelId="{9B3B65BD-89BB-4132-B8B5-945D9DE3D110}" type="presParOf" srcId="{72396E9D-3D5D-4F5F-90F0-0E144BB40F41}" destId="{9174D0B9-0F34-438F-ABA5-AED6D6E1BD11}" srcOrd="0" destOrd="0" presId="urn:microsoft.com/office/officeart/2009/layout/CircleArrowProcess"/>
    <dgm:cxn modelId="{AEAC9A6C-0CB6-463A-92CA-C8167C44050D}" type="presParOf" srcId="{056BDD03-25E0-44F0-9568-BF8519C0ACA0}" destId="{82C85E2B-50C1-4708-8281-6515B389AD1C}" srcOrd="7" destOrd="0" presId="urn:microsoft.com/office/officeart/2009/layout/CircleArrowProcess"/>
    <dgm:cxn modelId="{30D5F0DA-8F61-4AF1-B305-316E9B83A768}" type="presParOf" srcId="{056BDD03-25E0-44F0-9568-BF8519C0ACA0}" destId="{C0443405-A12E-4348-ADF8-A2309F604D07}" srcOrd="8" destOrd="0" presId="urn:microsoft.com/office/officeart/2009/layout/CircleArrowProcess"/>
    <dgm:cxn modelId="{5AB1AE92-F373-4E1B-891D-8A74D81276FE}" type="presParOf" srcId="{056BDD03-25E0-44F0-9568-BF8519C0ACA0}" destId="{AFAC8C10-6914-4FC2-8D55-9C12FAFCA7AB}" srcOrd="9" destOrd="0" presId="urn:microsoft.com/office/officeart/2009/layout/CircleArrowProcess"/>
    <dgm:cxn modelId="{35B43B7F-B0CA-498C-8549-BD2728FD92AD}" type="presParOf" srcId="{AFAC8C10-6914-4FC2-8D55-9C12FAFCA7AB}" destId="{5B96093F-396E-46FB-83FB-64853D68462D}" srcOrd="0" destOrd="0" presId="urn:microsoft.com/office/officeart/2009/layout/CircleArrowProcess"/>
    <dgm:cxn modelId="{70EEBE5C-16E7-4BC7-89EF-ACEE7DE511E1}" type="presParOf" srcId="{056BDD03-25E0-44F0-9568-BF8519C0ACA0}" destId="{69A8E473-4498-4167-91C8-B75E36E510BA}" srcOrd="10" destOrd="0" presId="urn:microsoft.com/office/officeart/2009/layout/CircleArrowProcess"/>
    <dgm:cxn modelId="{5B64FA0B-6EE8-415A-9E08-975D2E75EC07}" type="presParOf" srcId="{056BDD03-25E0-44F0-9568-BF8519C0ACA0}" destId="{9D957D00-C4A1-4E04-9454-B896BDDBBB53}" srcOrd="11" destOrd="0" presId="urn:microsoft.com/office/officeart/2009/layout/CircleArrowProcess"/>
    <dgm:cxn modelId="{B13183F3-9FFA-4243-BEBE-DFBD8E7A99C8}" type="presParOf" srcId="{056BDD03-25E0-44F0-9568-BF8519C0ACA0}" destId="{D91213FA-0838-4488-9ECE-BCFA564A7A4A}" srcOrd="12" destOrd="0" presId="urn:microsoft.com/office/officeart/2009/layout/CircleArrowProcess"/>
    <dgm:cxn modelId="{B8379791-C230-4FC8-AA95-23263ECF653E}" type="presParOf" srcId="{D91213FA-0838-4488-9ECE-BCFA564A7A4A}" destId="{AA40CF8D-73CB-4850-9770-DA0D01D18C23}" srcOrd="0" destOrd="0" presId="urn:microsoft.com/office/officeart/2009/layout/CircleArrowProcess"/>
    <dgm:cxn modelId="{02697668-0C35-4465-8A71-78DC7FBE42C8}" type="presParOf" srcId="{056BDD03-25E0-44F0-9568-BF8519C0ACA0}" destId="{F002A5DB-E621-4E52-B8EB-B5233A5E9611}" srcOrd="13" destOrd="0" presId="urn:microsoft.com/office/officeart/2009/layout/CircleArrowProcess"/>
    <dgm:cxn modelId="{13138122-2F2F-415D-B7E8-4FA46CE42469}" type="presParOf" srcId="{056BDD03-25E0-44F0-9568-BF8519C0ACA0}" destId="{C5B190BD-1E12-49E6-9E81-E2F718A9C085}" srcOrd="14" destOrd="0" presId="urn:microsoft.com/office/officeart/2009/layout/CircleArrowProcess"/>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279F571-7695-47DC-B031-BED8A4726EAA}" type="doc">
      <dgm:prSet loTypeId="urn:microsoft.com/office/officeart/2008/layout/VerticalCircleList" loCatId="list" qsTypeId="urn:microsoft.com/office/officeart/2005/8/quickstyle/simple1" qsCatId="simple" csTypeId="urn:microsoft.com/office/officeart/2005/8/colors/accent2_4" csCatId="accent2" phldr="1"/>
      <dgm:spPr/>
      <dgm:t>
        <a:bodyPr/>
        <a:lstStyle/>
        <a:p>
          <a:endParaRPr lang="zh-CN" altLang="en-US"/>
        </a:p>
      </dgm:t>
    </dgm:pt>
    <dgm:pt modelId="{4DC9E2D7-71B1-4DE8-A84E-3591CB2886B0}">
      <dgm:prSet phldrT="[文本]"/>
      <dgm:spPr/>
      <dgm:t>
        <a:bodyPr/>
        <a:lstStyle/>
        <a:p>
          <a:r>
            <a:rPr lang="zh-CN" dirty="0"/>
            <a:t>器械及操作原理描述</a:t>
          </a:r>
          <a:endParaRPr lang="zh-CN" altLang="en-US" dirty="0"/>
        </a:p>
      </dgm:t>
    </dgm:pt>
    <dgm:pt modelId="{4C787420-33E1-4E7B-B7F9-CF29BA984913}" cxnId="{4ADAF486-2C52-4DBA-A2B7-02BB2B00223D}" type="parTrans">
      <dgm:prSet/>
      <dgm:spPr/>
      <dgm:t>
        <a:bodyPr/>
        <a:lstStyle/>
        <a:p>
          <a:endParaRPr lang="zh-CN" altLang="en-US"/>
        </a:p>
      </dgm:t>
    </dgm:pt>
    <dgm:pt modelId="{729FC44E-0218-45BF-A8A0-9890DABEE47F}" cxnId="{4ADAF486-2C52-4DBA-A2B7-02BB2B00223D}" type="sibTrans">
      <dgm:prSet/>
      <dgm:spPr/>
      <dgm:t>
        <a:bodyPr/>
        <a:lstStyle/>
        <a:p>
          <a:endParaRPr lang="zh-CN" altLang="en-US"/>
        </a:p>
      </dgm:t>
    </dgm:pt>
    <dgm:pt modelId="{31E9F313-F9A1-4AE8-912D-637ADE03462F}">
      <dgm:prSet phldrT="[文本]"/>
      <dgm:spPr/>
      <dgm:t>
        <a:bodyPr/>
        <a:lstStyle/>
        <a:p>
          <a:r>
            <a:rPr lang="zh-CN" dirty="0"/>
            <a:t>型号规格</a:t>
          </a:r>
          <a:endParaRPr lang="zh-CN" altLang="en-US" dirty="0"/>
        </a:p>
      </dgm:t>
    </dgm:pt>
    <dgm:pt modelId="{E1D862DD-52F3-4FB5-B413-390CC3A5E7C7}" cxnId="{700F4169-98C4-4013-B551-71AFCB6C8DC0}" type="parTrans">
      <dgm:prSet/>
      <dgm:spPr/>
      <dgm:t>
        <a:bodyPr/>
        <a:lstStyle/>
        <a:p>
          <a:endParaRPr lang="zh-CN" altLang="en-US"/>
        </a:p>
      </dgm:t>
    </dgm:pt>
    <dgm:pt modelId="{AFCF73A4-710E-4636-893A-5540F9AEF036}" cxnId="{700F4169-98C4-4013-B551-71AFCB6C8DC0}" type="sibTrans">
      <dgm:prSet/>
      <dgm:spPr/>
      <dgm:t>
        <a:bodyPr/>
        <a:lstStyle/>
        <a:p>
          <a:endParaRPr lang="zh-CN" altLang="en-US"/>
        </a:p>
      </dgm:t>
    </dgm:pt>
    <dgm:pt modelId="{C554A1B1-4F3F-4183-B06E-9ABF1CD6B4FF}">
      <dgm:prSet phldrT="[文本]"/>
      <dgm:spPr/>
      <dgm:t>
        <a:bodyPr/>
        <a:lstStyle/>
        <a:p>
          <a:r>
            <a:rPr lang="zh-CN" dirty="0"/>
            <a:t>包装说明</a:t>
          </a:r>
          <a:endParaRPr lang="zh-CN" altLang="en-US" dirty="0"/>
        </a:p>
      </dgm:t>
    </dgm:pt>
    <dgm:pt modelId="{9B1A396B-AB97-4DA2-9038-D6A9BF39EDE6}" cxnId="{590E364B-3427-4C0B-ACEB-B2C545BF6297}" type="parTrans">
      <dgm:prSet/>
      <dgm:spPr/>
      <dgm:t>
        <a:bodyPr/>
        <a:lstStyle/>
        <a:p>
          <a:endParaRPr lang="zh-CN" altLang="en-US"/>
        </a:p>
      </dgm:t>
    </dgm:pt>
    <dgm:pt modelId="{E61F544C-7C2A-427E-9F61-FF4CB7D896B2}" cxnId="{590E364B-3427-4C0B-ACEB-B2C545BF6297}" type="sibTrans">
      <dgm:prSet/>
      <dgm:spPr/>
      <dgm:t>
        <a:bodyPr/>
        <a:lstStyle/>
        <a:p>
          <a:endParaRPr lang="zh-CN" altLang="en-US"/>
        </a:p>
      </dgm:t>
    </dgm:pt>
    <dgm:pt modelId="{A8339157-5AAC-404A-AD35-58223DB4AEE0}">
      <dgm:prSet phldrT="[文本]"/>
      <dgm:spPr/>
      <dgm:t>
        <a:bodyPr/>
        <a:lstStyle/>
        <a:p>
          <a:r>
            <a:rPr lang="zh-CN"/>
            <a:t>研发历程</a:t>
          </a:r>
          <a:endParaRPr lang="zh-CN" altLang="en-US" dirty="0"/>
        </a:p>
      </dgm:t>
    </dgm:pt>
    <dgm:pt modelId="{3609E074-D970-42F0-A0DB-111CF8685412}" cxnId="{7E3BB300-9CB5-4D4D-A650-4DCE5FF579C2}" type="parTrans">
      <dgm:prSet/>
      <dgm:spPr/>
      <dgm:t>
        <a:bodyPr/>
        <a:lstStyle/>
        <a:p>
          <a:endParaRPr lang="zh-CN" altLang="en-US"/>
        </a:p>
      </dgm:t>
    </dgm:pt>
    <dgm:pt modelId="{424979D9-943E-436E-B0E9-D3B210975EB1}" cxnId="{7E3BB300-9CB5-4D4D-A650-4DCE5FF579C2}" type="sibTrans">
      <dgm:prSet/>
      <dgm:spPr/>
      <dgm:t>
        <a:bodyPr/>
        <a:lstStyle/>
        <a:p>
          <a:endParaRPr lang="zh-CN" altLang="en-US"/>
        </a:p>
      </dgm:t>
    </dgm:pt>
    <dgm:pt modelId="{35AE5430-6960-4A19-B6DD-0AAFFC0052A8}">
      <dgm:prSet phldrT="[文本]"/>
      <dgm:spPr/>
      <dgm:t>
        <a:bodyPr/>
        <a:lstStyle/>
        <a:p>
          <a:r>
            <a:rPr lang="zh-CN"/>
            <a:t>与同类和</a:t>
          </a:r>
          <a:r>
            <a:rPr lang="en-US"/>
            <a:t>/</a:t>
          </a:r>
          <a:r>
            <a:rPr lang="zh-CN"/>
            <a:t>或前代产品的参考和比较</a:t>
          </a:r>
          <a:endParaRPr lang="zh-CN" altLang="en-US" dirty="0"/>
        </a:p>
      </dgm:t>
    </dgm:pt>
    <dgm:pt modelId="{61E0B151-0280-4568-9B5A-AF205E8566F4}" cxnId="{6BD0997B-AC45-4CC6-83C7-0A2B7ABBB6A2}" type="parTrans">
      <dgm:prSet/>
      <dgm:spPr/>
      <dgm:t>
        <a:bodyPr/>
        <a:lstStyle/>
        <a:p>
          <a:endParaRPr lang="zh-CN" altLang="en-US"/>
        </a:p>
      </dgm:t>
    </dgm:pt>
    <dgm:pt modelId="{D9861B63-DE6F-427A-8007-5FF3F307D7C9}" cxnId="{6BD0997B-AC45-4CC6-83C7-0A2B7ABBB6A2}" type="sibTrans">
      <dgm:prSet/>
      <dgm:spPr/>
      <dgm:t>
        <a:bodyPr/>
        <a:lstStyle/>
        <a:p>
          <a:endParaRPr lang="zh-CN" altLang="en-US"/>
        </a:p>
      </dgm:t>
    </dgm:pt>
    <dgm:pt modelId="{D36B0817-B589-40DA-8BD4-A9D15DAE29AA}" type="pres">
      <dgm:prSet presAssocID="{2279F571-7695-47DC-B031-BED8A4726EAA}" presName="Name0" presStyleCnt="0">
        <dgm:presLayoutVars>
          <dgm:dir/>
        </dgm:presLayoutVars>
      </dgm:prSet>
      <dgm:spPr/>
    </dgm:pt>
    <dgm:pt modelId="{8408A7E3-30C8-4985-9D3B-6C3C3DEA554A}" type="pres">
      <dgm:prSet presAssocID="{4DC9E2D7-71B1-4DE8-A84E-3591CB2886B0}" presName="noChildren" presStyleCnt="0"/>
      <dgm:spPr/>
    </dgm:pt>
    <dgm:pt modelId="{CF195FE6-6721-46F3-A3D6-B65B69CF5EDA}" type="pres">
      <dgm:prSet presAssocID="{4DC9E2D7-71B1-4DE8-A84E-3591CB2886B0}" presName="gap" presStyleCnt="0"/>
      <dgm:spPr/>
    </dgm:pt>
    <dgm:pt modelId="{7914ED10-4254-4E21-A4CB-070359211260}" type="pres">
      <dgm:prSet presAssocID="{4DC9E2D7-71B1-4DE8-A84E-3591CB2886B0}" presName="medCircle2" presStyleLbl="vennNode1" presStyleIdx="0" presStyleCnt="5"/>
      <dgm:spPr/>
    </dgm:pt>
    <dgm:pt modelId="{B2B7004C-2B59-4AE2-8163-973B748DF0A9}" type="pres">
      <dgm:prSet presAssocID="{4DC9E2D7-71B1-4DE8-A84E-3591CB2886B0}" presName="txLvlOnly1" presStyleLbl="revTx" presStyleIdx="0" presStyleCnt="5"/>
      <dgm:spPr/>
    </dgm:pt>
    <dgm:pt modelId="{2629C1B7-16AF-4D5B-82D5-47A195BED8C6}" type="pres">
      <dgm:prSet presAssocID="{31E9F313-F9A1-4AE8-912D-637ADE03462F}" presName="noChildren" presStyleCnt="0"/>
      <dgm:spPr/>
    </dgm:pt>
    <dgm:pt modelId="{FC8FC549-E3A7-4B0B-A3D6-70AEEF000614}" type="pres">
      <dgm:prSet presAssocID="{31E9F313-F9A1-4AE8-912D-637ADE03462F}" presName="gap" presStyleCnt="0"/>
      <dgm:spPr/>
    </dgm:pt>
    <dgm:pt modelId="{F5E9C971-7030-4AAE-A7F5-8DBE935DD8BE}" type="pres">
      <dgm:prSet presAssocID="{31E9F313-F9A1-4AE8-912D-637ADE03462F}" presName="medCircle2" presStyleLbl="vennNode1" presStyleIdx="1" presStyleCnt="5"/>
      <dgm:spPr/>
    </dgm:pt>
    <dgm:pt modelId="{9301780C-BD97-410C-A67F-D5D35ECD7B04}" type="pres">
      <dgm:prSet presAssocID="{31E9F313-F9A1-4AE8-912D-637ADE03462F}" presName="txLvlOnly1" presStyleLbl="revTx" presStyleIdx="1" presStyleCnt="5"/>
      <dgm:spPr/>
    </dgm:pt>
    <dgm:pt modelId="{6C6ADF76-8135-4934-B5E4-06B8C02FC781}" type="pres">
      <dgm:prSet presAssocID="{C554A1B1-4F3F-4183-B06E-9ABF1CD6B4FF}" presName="noChildren" presStyleCnt="0"/>
      <dgm:spPr/>
    </dgm:pt>
    <dgm:pt modelId="{EDB4901A-6174-4B9F-BC23-EC1976B37BF0}" type="pres">
      <dgm:prSet presAssocID="{C554A1B1-4F3F-4183-B06E-9ABF1CD6B4FF}" presName="gap" presStyleCnt="0"/>
      <dgm:spPr/>
    </dgm:pt>
    <dgm:pt modelId="{285A5722-28B7-4D47-8F33-47564E16C132}" type="pres">
      <dgm:prSet presAssocID="{C554A1B1-4F3F-4183-B06E-9ABF1CD6B4FF}" presName="medCircle2" presStyleLbl="vennNode1" presStyleIdx="2" presStyleCnt="5"/>
      <dgm:spPr/>
    </dgm:pt>
    <dgm:pt modelId="{8F216352-AB0F-4ECE-9AAD-32FBCBE1602E}" type="pres">
      <dgm:prSet presAssocID="{C554A1B1-4F3F-4183-B06E-9ABF1CD6B4FF}" presName="txLvlOnly1" presStyleLbl="revTx" presStyleIdx="2" presStyleCnt="5"/>
      <dgm:spPr/>
    </dgm:pt>
    <dgm:pt modelId="{D3ED5DA3-F5AA-4B14-9C20-2C50438A9212}" type="pres">
      <dgm:prSet presAssocID="{A8339157-5AAC-404A-AD35-58223DB4AEE0}" presName="noChildren" presStyleCnt="0"/>
      <dgm:spPr/>
    </dgm:pt>
    <dgm:pt modelId="{117F56EE-2D5E-47FB-A37A-A7535125AB2D}" type="pres">
      <dgm:prSet presAssocID="{A8339157-5AAC-404A-AD35-58223DB4AEE0}" presName="gap" presStyleCnt="0"/>
      <dgm:spPr/>
    </dgm:pt>
    <dgm:pt modelId="{685181FE-1C98-4F4E-9162-3E70DB65B459}" type="pres">
      <dgm:prSet presAssocID="{A8339157-5AAC-404A-AD35-58223DB4AEE0}" presName="medCircle2" presStyleLbl="vennNode1" presStyleIdx="3" presStyleCnt="5"/>
      <dgm:spPr/>
    </dgm:pt>
    <dgm:pt modelId="{9C3DE0B1-A5DD-43AC-9347-22D3D2A8CE16}" type="pres">
      <dgm:prSet presAssocID="{A8339157-5AAC-404A-AD35-58223DB4AEE0}" presName="txLvlOnly1" presStyleLbl="revTx" presStyleIdx="3" presStyleCnt="5"/>
      <dgm:spPr/>
    </dgm:pt>
    <dgm:pt modelId="{5F267D50-807A-4CAB-A323-4C39BBD0076B}" type="pres">
      <dgm:prSet presAssocID="{35AE5430-6960-4A19-B6DD-0AAFFC0052A8}" presName="noChildren" presStyleCnt="0"/>
      <dgm:spPr/>
    </dgm:pt>
    <dgm:pt modelId="{8498B26A-E874-46D3-914D-F539EF653BCE}" type="pres">
      <dgm:prSet presAssocID="{35AE5430-6960-4A19-B6DD-0AAFFC0052A8}" presName="gap" presStyleCnt="0"/>
      <dgm:spPr/>
    </dgm:pt>
    <dgm:pt modelId="{0FDC7811-9B53-4D57-BE66-B37632F534FB}" type="pres">
      <dgm:prSet presAssocID="{35AE5430-6960-4A19-B6DD-0AAFFC0052A8}" presName="medCircle2" presStyleLbl="vennNode1" presStyleIdx="4" presStyleCnt="5"/>
      <dgm:spPr/>
    </dgm:pt>
    <dgm:pt modelId="{3E8ECC8F-62AC-4FDB-A67E-815FC0ACCB77}" type="pres">
      <dgm:prSet presAssocID="{35AE5430-6960-4A19-B6DD-0AAFFC0052A8}" presName="txLvlOnly1" presStyleLbl="revTx" presStyleIdx="4" presStyleCnt="5"/>
      <dgm:spPr/>
    </dgm:pt>
  </dgm:ptLst>
  <dgm:cxnLst>
    <dgm:cxn modelId="{7E3BB300-9CB5-4D4D-A650-4DCE5FF579C2}" srcId="{2279F571-7695-47DC-B031-BED8A4726EAA}" destId="{A8339157-5AAC-404A-AD35-58223DB4AEE0}" srcOrd="3" destOrd="0" parTransId="{3609E074-D970-42F0-A0DB-111CF8685412}" sibTransId="{424979D9-943E-436E-B0E9-D3B210975EB1}"/>
    <dgm:cxn modelId="{4DF6ED23-E80B-46B2-8AA3-970CDB97DA81}" type="presOf" srcId="{C554A1B1-4F3F-4183-B06E-9ABF1CD6B4FF}" destId="{8F216352-AB0F-4ECE-9AAD-32FBCBE1602E}" srcOrd="0" destOrd="0" presId="urn:microsoft.com/office/officeart/2008/layout/VerticalCircleList"/>
    <dgm:cxn modelId="{700F4169-98C4-4013-B551-71AFCB6C8DC0}" srcId="{2279F571-7695-47DC-B031-BED8A4726EAA}" destId="{31E9F313-F9A1-4AE8-912D-637ADE03462F}" srcOrd="1" destOrd="0" parTransId="{E1D862DD-52F3-4FB5-B413-390CC3A5E7C7}" sibTransId="{AFCF73A4-710E-4636-893A-5540F9AEF036}"/>
    <dgm:cxn modelId="{590E364B-3427-4C0B-ACEB-B2C545BF6297}" srcId="{2279F571-7695-47DC-B031-BED8A4726EAA}" destId="{C554A1B1-4F3F-4183-B06E-9ABF1CD6B4FF}" srcOrd="2" destOrd="0" parTransId="{9B1A396B-AB97-4DA2-9038-D6A9BF39EDE6}" sibTransId="{E61F544C-7C2A-427E-9F61-FF4CB7D896B2}"/>
    <dgm:cxn modelId="{83CD1C58-B9D0-4B37-AF64-F6B386880E54}" type="presOf" srcId="{A8339157-5AAC-404A-AD35-58223DB4AEE0}" destId="{9C3DE0B1-A5DD-43AC-9347-22D3D2A8CE16}" srcOrd="0" destOrd="0" presId="urn:microsoft.com/office/officeart/2008/layout/VerticalCircleList"/>
    <dgm:cxn modelId="{6BD0997B-AC45-4CC6-83C7-0A2B7ABBB6A2}" srcId="{2279F571-7695-47DC-B031-BED8A4726EAA}" destId="{35AE5430-6960-4A19-B6DD-0AAFFC0052A8}" srcOrd="4" destOrd="0" parTransId="{61E0B151-0280-4568-9B5A-AF205E8566F4}" sibTransId="{D9861B63-DE6F-427A-8007-5FF3F307D7C9}"/>
    <dgm:cxn modelId="{4ADAF486-2C52-4DBA-A2B7-02BB2B00223D}" srcId="{2279F571-7695-47DC-B031-BED8A4726EAA}" destId="{4DC9E2D7-71B1-4DE8-A84E-3591CB2886B0}" srcOrd="0" destOrd="0" parTransId="{4C787420-33E1-4E7B-B7F9-CF29BA984913}" sibTransId="{729FC44E-0218-45BF-A8A0-9890DABEE47F}"/>
    <dgm:cxn modelId="{2878BAAE-EDF2-4781-932D-24D0AF9CCC53}" type="presOf" srcId="{4DC9E2D7-71B1-4DE8-A84E-3591CB2886B0}" destId="{B2B7004C-2B59-4AE2-8163-973B748DF0A9}" srcOrd="0" destOrd="0" presId="urn:microsoft.com/office/officeart/2008/layout/VerticalCircleList"/>
    <dgm:cxn modelId="{048A51B3-F797-4519-8EAF-AE294507EEE9}" type="presOf" srcId="{2279F571-7695-47DC-B031-BED8A4726EAA}" destId="{D36B0817-B589-40DA-8BD4-A9D15DAE29AA}" srcOrd="0" destOrd="0" presId="urn:microsoft.com/office/officeart/2008/layout/VerticalCircleList"/>
    <dgm:cxn modelId="{8FD0C0BC-B32C-4223-B8C4-FC742480D1BF}" type="presOf" srcId="{31E9F313-F9A1-4AE8-912D-637ADE03462F}" destId="{9301780C-BD97-410C-A67F-D5D35ECD7B04}" srcOrd="0" destOrd="0" presId="urn:microsoft.com/office/officeart/2008/layout/VerticalCircleList"/>
    <dgm:cxn modelId="{A23F49C5-B7EC-4A53-8F3E-D9AE445F4BBE}" type="presOf" srcId="{35AE5430-6960-4A19-B6DD-0AAFFC0052A8}" destId="{3E8ECC8F-62AC-4FDB-A67E-815FC0ACCB77}" srcOrd="0" destOrd="0" presId="urn:microsoft.com/office/officeart/2008/layout/VerticalCircleList"/>
    <dgm:cxn modelId="{03DBDF4D-3D92-47C7-A4CC-E374A9CC5ED5}" type="presParOf" srcId="{D36B0817-B589-40DA-8BD4-A9D15DAE29AA}" destId="{8408A7E3-30C8-4985-9D3B-6C3C3DEA554A}" srcOrd="0" destOrd="0" presId="urn:microsoft.com/office/officeart/2008/layout/VerticalCircleList"/>
    <dgm:cxn modelId="{7E9D047D-1EAC-4E17-8DA2-1741A63D15FF}" type="presParOf" srcId="{8408A7E3-30C8-4985-9D3B-6C3C3DEA554A}" destId="{CF195FE6-6721-46F3-A3D6-B65B69CF5EDA}" srcOrd="0" destOrd="0" presId="urn:microsoft.com/office/officeart/2008/layout/VerticalCircleList"/>
    <dgm:cxn modelId="{7DB73D5A-0044-4AC9-A21F-862253E30C73}" type="presParOf" srcId="{8408A7E3-30C8-4985-9D3B-6C3C3DEA554A}" destId="{7914ED10-4254-4E21-A4CB-070359211260}" srcOrd="1" destOrd="0" presId="urn:microsoft.com/office/officeart/2008/layout/VerticalCircleList"/>
    <dgm:cxn modelId="{75896FFF-1C2D-4DC0-BBB7-B6A7AD87FC75}" type="presParOf" srcId="{8408A7E3-30C8-4985-9D3B-6C3C3DEA554A}" destId="{B2B7004C-2B59-4AE2-8163-973B748DF0A9}" srcOrd="2" destOrd="0" presId="urn:microsoft.com/office/officeart/2008/layout/VerticalCircleList"/>
    <dgm:cxn modelId="{2F53EABC-5BA4-46ED-9E01-1039AF8FF6FD}" type="presParOf" srcId="{D36B0817-B589-40DA-8BD4-A9D15DAE29AA}" destId="{2629C1B7-16AF-4D5B-82D5-47A195BED8C6}" srcOrd="1" destOrd="0" presId="urn:microsoft.com/office/officeart/2008/layout/VerticalCircleList"/>
    <dgm:cxn modelId="{25578CA1-36BA-49BD-92D5-9023FD8F6957}" type="presParOf" srcId="{2629C1B7-16AF-4D5B-82D5-47A195BED8C6}" destId="{FC8FC549-E3A7-4B0B-A3D6-70AEEF000614}" srcOrd="0" destOrd="0" presId="urn:microsoft.com/office/officeart/2008/layout/VerticalCircleList"/>
    <dgm:cxn modelId="{584759D9-51BE-4D5C-9B53-878C7BB8021C}" type="presParOf" srcId="{2629C1B7-16AF-4D5B-82D5-47A195BED8C6}" destId="{F5E9C971-7030-4AAE-A7F5-8DBE935DD8BE}" srcOrd="1" destOrd="0" presId="urn:microsoft.com/office/officeart/2008/layout/VerticalCircleList"/>
    <dgm:cxn modelId="{0A12160F-5691-43CE-8337-DC70736DD3AA}" type="presParOf" srcId="{2629C1B7-16AF-4D5B-82D5-47A195BED8C6}" destId="{9301780C-BD97-410C-A67F-D5D35ECD7B04}" srcOrd="2" destOrd="0" presId="urn:microsoft.com/office/officeart/2008/layout/VerticalCircleList"/>
    <dgm:cxn modelId="{EC110B0E-C2E2-4D03-91FF-364C2C91CCB4}" type="presParOf" srcId="{D36B0817-B589-40DA-8BD4-A9D15DAE29AA}" destId="{6C6ADF76-8135-4934-B5E4-06B8C02FC781}" srcOrd="2" destOrd="0" presId="urn:microsoft.com/office/officeart/2008/layout/VerticalCircleList"/>
    <dgm:cxn modelId="{332BA858-EB4F-46C8-964E-84CA07C12B3A}" type="presParOf" srcId="{6C6ADF76-8135-4934-B5E4-06B8C02FC781}" destId="{EDB4901A-6174-4B9F-BC23-EC1976B37BF0}" srcOrd="0" destOrd="0" presId="urn:microsoft.com/office/officeart/2008/layout/VerticalCircleList"/>
    <dgm:cxn modelId="{6947883E-1EAF-480A-B030-1EB9D78A04D3}" type="presParOf" srcId="{6C6ADF76-8135-4934-B5E4-06B8C02FC781}" destId="{285A5722-28B7-4D47-8F33-47564E16C132}" srcOrd="1" destOrd="0" presId="urn:microsoft.com/office/officeart/2008/layout/VerticalCircleList"/>
    <dgm:cxn modelId="{460ACC2C-1AE8-4DDB-B331-ECBEAC1EDE7F}" type="presParOf" srcId="{6C6ADF76-8135-4934-B5E4-06B8C02FC781}" destId="{8F216352-AB0F-4ECE-9AAD-32FBCBE1602E}" srcOrd="2" destOrd="0" presId="urn:microsoft.com/office/officeart/2008/layout/VerticalCircleList"/>
    <dgm:cxn modelId="{3FB0E8BD-F94E-4849-B9D3-95DCC3FBD8F1}" type="presParOf" srcId="{D36B0817-B589-40DA-8BD4-A9D15DAE29AA}" destId="{D3ED5DA3-F5AA-4B14-9C20-2C50438A9212}" srcOrd="3" destOrd="0" presId="urn:microsoft.com/office/officeart/2008/layout/VerticalCircleList"/>
    <dgm:cxn modelId="{83C9457F-E7B3-430B-AF41-292E9E529EC8}" type="presParOf" srcId="{D3ED5DA3-F5AA-4B14-9C20-2C50438A9212}" destId="{117F56EE-2D5E-47FB-A37A-A7535125AB2D}" srcOrd="0" destOrd="0" presId="urn:microsoft.com/office/officeart/2008/layout/VerticalCircleList"/>
    <dgm:cxn modelId="{CF7A0669-81D2-49E6-83CB-10744AEAEA9D}" type="presParOf" srcId="{D3ED5DA3-F5AA-4B14-9C20-2C50438A9212}" destId="{685181FE-1C98-4F4E-9162-3E70DB65B459}" srcOrd="1" destOrd="0" presId="urn:microsoft.com/office/officeart/2008/layout/VerticalCircleList"/>
    <dgm:cxn modelId="{8AC9C7F1-8A28-4E7B-A48C-CD624A05B46D}" type="presParOf" srcId="{D3ED5DA3-F5AA-4B14-9C20-2C50438A9212}" destId="{9C3DE0B1-A5DD-43AC-9347-22D3D2A8CE16}" srcOrd="2" destOrd="0" presId="urn:microsoft.com/office/officeart/2008/layout/VerticalCircleList"/>
    <dgm:cxn modelId="{CF066BB3-145C-4500-97BA-745748A87E8D}" type="presParOf" srcId="{D36B0817-B589-40DA-8BD4-A9D15DAE29AA}" destId="{5F267D50-807A-4CAB-A323-4C39BBD0076B}" srcOrd="4" destOrd="0" presId="urn:microsoft.com/office/officeart/2008/layout/VerticalCircleList"/>
    <dgm:cxn modelId="{2FF40C0E-9123-4649-BC8E-3C4D6C5B30B6}" type="presParOf" srcId="{5F267D50-807A-4CAB-A323-4C39BBD0076B}" destId="{8498B26A-E874-46D3-914D-F539EF653BCE}" srcOrd="0" destOrd="0" presId="urn:microsoft.com/office/officeart/2008/layout/VerticalCircleList"/>
    <dgm:cxn modelId="{44F64607-2C02-41D1-937C-0D1FB6EC6E7E}" type="presParOf" srcId="{5F267D50-807A-4CAB-A323-4C39BBD0076B}" destId="{0FDC7811-9B53-4D57-BE66-B37632F534FB}" srcOrd="1" destOrd="0" presId="urn:microsoft.com/office/officeart/2008/layout/VerticalCircleList"/>
    <dgm:cxn modelId="{14A2667C-D39E-4F35-8DC3-8846A522377D}" type="presParOf" srcId="{5F267D50-807A-4CAB-A323-4C39BBD0076B}" destId="{3E8ECC8F-62AC-4FDB-A67E-815FC0ACCB77}" srcOrd="2" destOrd="0" presId="urn:microsoft.com/office/officeart/2008/layout/VerticalCircleList"/>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279F571-7695-47DC-B031-BED8A4726EAA}" type="doc">
      <dgm:prSet loTypeId="urn:microsoft.com/office/officeart/2008/layout/VerticalCircleList" loCatId="list" qsTypeId="urn:microsoft.com/office/officeart/2005/8/quickstyle/simple1" qsCatId="simple" csTypeId="urn:microsoft.com/office/officeart/2005/8/colors/accent2_4" csCatId="accent2" phldr="1"/>
      <dgm:spPr/>
      <dgm:t>
        <a:bodyPr/>
        <a:lstStyle/>
        <a:p>
          <a:endParaRPr lang="zh-CN" altLang="en-US"/>
        </a:p>
      </dgm:t>
    </dgm:pt>
    <dgm:pt modelId="{4DC9E2D7-71B1-4DE8-A84E-3591CB2886B0}">
      <dgm:prSet phldrT="[文本]"/>
      <dgm:spPr/>
      <dgm:t>
        <a:bodyPr/>
        <a:lstStyle/>
        <a:p>
          <a:r>
            <a:rPr lang="zh-CN" dirty="0"/>
            <a:t>器械及操作原理描述</a:t>
          </a:r>
          <a:endParaRPr lang="zh-CN" altLang="en-US" dirty="0"/>
        </a:p>
      </dgm:t>
    </dgm:pt>
    <dgm:pt modelId="{4C787420-33E1-4E7B-B7F9-CF29BA984913}" cxnId="{4ADAF486-2C52-4DBA-A2B7-02BB2B00223D}" type="parTrans">
      <dgm:prSet/>
      <dgm:spPr/>
      <dgm:t>
        <a:bodyPr/>
        <a:lstStyle/>
        <a:p>
          <a:endParaRPr lang="zh-CN" altLang="en-US"/>
        </a:p>
      </dgm:t>
    </dgm:pt>
    <dgm:pt modelId="{729FC44E-0218-45BF-A8A0-9890DABEE47F}" cxnId="{4ADAF486-2C52-4DBA-A2B7-02BB2B00223D}" type="sibTrans">
      <dgm:prSet/>
      <dgm:spPr/>
      <dgm:t>
        <a:bodyPr/>
        <a:lstStyle/>
        <a:p>
          <a:endParaRPr lang="zh-CN" altLang="en-US"/>
        </a:p>
      </dgm:t>
    </dgm:pt>
    <dgm:pt modelId="{31E9F313-F9A1-4AE8-912D-637ADE03462F}">
      <dgm:prSet phldrT="[文本]"/>
      <dgm:spPr/>
      <dgm:t>
        <a:bodyPr/>
        <a:lstStyle/>
        <a:p>
          <a:r>
            <a:rPr lang="zh-CN" dirty="0"/>
            <a:t>型号规格</a:t>
          </a:r>
          <a:endParaRPr lang="zh-CN" altLang="en-US" dirty="0"/>
        </a:p>
      </dgm:t>
    </dgm:pt>
    <dgm:pt modelId="{E1D862DD-52F3-4FB5-B413-390CC3A5E7C7}" cxnId="{700F4169-98C4-4013-B551-71AFCB6C8DC0}" type="parTrans">
      <dgm:prSet/>
      <dgm:spPr/>
      <dgm:t>
        <a:bodyPr/>
        <a:lstStyle/>
        <a:p>
          <a:endParaRPr lang="zh-CN" altLang="en-US"/>
        </a:p>
      </dgm:t>
    </dgm:pt>
    <dgm:pt modelId="{AFCF73A4-710E-4636-893A-5540F9AEF036}" cxnId="{700F4169-98C4-4013-B551-71AFCB6C8DC0}" type="sibTrans">
      <dgm:prSet/>
      <dgm:spPr/>
      <dgm:t>
        <a:bodyPr/>
        <a:lstStyle/>
        <a:p>
          <a:endParaRPr lang="zh-CN" altLang="en-US"/>
        </a:p>
      </dgm:t>
    </dgm:pt>
    <dgm:pt modelId="{C554A1B1-4F3F-4183-B06E-9ABF1CD6B4FF}">
      <dgm:prSet phldrT="[文本]"/>
      <dgm:spPr/>
      <dgm:t>
        <a:bodyPr/>
        <a:lstStyle/>
        <a:p>
          <a:r>
            <a:rPr lang="zh-CN" dirty="0"/>
            <a:t>包装说明</a:t>
          </a:r>
          <a:endParaRPr lang="zh-CN" altLang="en-US" dirty="0"/>
        </a:p>
      </dgm:t>
    </dgm:pt>
    <dgm:pt modelId="{9B1A396B-AB97-4DA2-9038-D6A9BF39EDE6}" cxnId="{590E364B-3427-4C0B-ACEB-B2C545BF6297}" type="parTrans">
      <dgm:prSet/>
      <dgm:spPr/>
      <dgm:t>
        <a:bodyPr/>
        <a:lstStyle/>
        <a:p>
          <a:endParaRPr lang="zh-CN" altLang="en-US"/>
        </a:p>
      </dgm:t>
    </dgm:pt>
    <dgm:pt modelId="{E61F544C-7C2A-427E-9F61-FF4CB7D896B2}" cxnId="{590E364B-3427-4C0B-ACEB-B2C545BF6297}" type="sibTrans">
      <dgm:prSet/>
      <dgm:spPr/>
      <dgm:t>
        <a:bodyPr/>
        <a:lstStyle/>
        <a:p>
          <a:endParaRPr lang="zh-CN" altLang="en-US"/>
        </a:p>
      </dgm:t>
    </dgm:pt>
    <dgm:pt modelId="{A8339157-5AAC-404A-AD35-58223DB4AEE0}">
      <dgm:prSet phldrT="[文本]"/>
      <dgm:spPr/>
      <dgm:t>
        <a:bodyPr/>
        <a:lstStyle/>
        <a:p>
          <a:r>
            <a:rPr lang="zh-CN"/>
            <a:t>研发历程</a:t>
          </a:r>
          <a:endParaRPr lang="zh-CN" altLang="en-US" dirty="0"/>
        </a:p>
      </dgm:t>
    </dgm:pt>
    <dgm:pt modelId="{3609E074-D970-42F0-A0DB-111CF8685412}" cxnId="{7E3BB300-9CB5-4D4D-A650-4DCE5FF579C2}" type="parTrans">
      <dgm:prSet/>
      <dgm:spPr/>
      <dgm:t>
        <a:bodyPr/>
        <a:lstStyle/>
        <a:p>
          <a:endParaRPr lang="zh-CN" altLang="en-US"/>
        </a:p>
      </dgm:t>
    </dgm:pt>
    <dgm:pt modelId="{424979D9-943E-436E-B0E9-D3B210975EB1}" cxnId="{7E3BB300-9CB5-4D4D-A650-4DCE5FF579C2}" type="sibTrans">
      <dgm:prSet/>
      <dgm:spPr/>
      <dgm:t>
        <a:bodyPr/>
        <a:lstStyle/>
        <a:p>
          <a:endParaRPr lang="zh-CN" altLang="en-US"/>
        </a:p>
      </dgm:t>
    </dgm:pt>
    <dgm:pt modelId="{35AE5430-6960-4A19-B6DD-0AAFFC0052A8}">
      <dgm:prSet phldrT="[文本]"/>
      <dgm:spPr/>
      <dgm:t>
        <a:bodyPr/>
        <a:lstStyle/>
        <a:p>
          <a:r>
            <a:rPr lang="zh-CN"/>
            <a:t>与同类和</a:t>
          </a:r>
          <a:r>
            <a:rPr lang="en-US"/>
            <a:t>/</a:t>
          </a:r>
          <a:r>
            <a:rPr lang="zh-CN"/>
            <a:t>或前代产品的参考和比较</a:t>
          </a:r>
          <a:endParaRPr lang="zh-CN" altLang="en-US" dirty="0"/>
        </a:p>
      </dgm:t>
    </dgm:pt>
    <dgm:pt modelId="{61E0B151-0280-4568-9B5A-AF205E8566F4}" cxnId="{6BD0997B-AC45-4CC6-83C7-0A2B7ABBB6A2}" type="parTrans">
      <dgm:prSet/>
      <dgm:spPr/>
      <dgm:t>
        <a:bodyPr/>
        <a:lstStyle/>
        <a:p>
          <a:endParaRPr lang="zh-CN" altLang="en-US"/>
        </a:p>
      </dgm:t>
    </dgm:pt>
    <dgm:pt modelId="{D9861B63-DE6F-427A-8007-5FF3F307D7C9}" cxnId="{6BD0997B-AC45-4CC6-83C7-0A2B7ABBB6A2}" type="sibTrans">
      <dgm:prSet/>
      <dgm:spPr/>
      <dgm:t>
        <a:bodyPr/>
        <a:lstStyle/>
        <a:p>
          <a:endParaRPr lang="zh-CN" altLang="en-US"/>
        </a:p>
      </dgm:t>
    </dgm:pt>
    <dgm:pt modelId="{D36B0817-B589-40DA-8BD4-A9D15DAE29AA}" type="pres">
      <dgm:prSet presAssocID="{2279F571-7695-47DC-B031-BED8A4726EAA}" presName="Name0" presStyleCnt="0">
        <dgm:presLayoutVars>
          <dgm:dir/>
        </dgm:presLayoutVars>
      </dgm:prSet>
      <dgm:spPr/>
    </dgm:pt>
    <dgm:pt modelId="{8408A7E3-30C8-4985-9D3B-6C3C3DEA554A}" type="pres">
      <dgm:prSet presAssocID="{4DC9E2D7-71B1-4DE8-A84E-3591CB2886B0}" presName="noChildren" presStyleCnt="0"/>
      <dgm:spPr/>
    </dgm:pt>
    <dgm:pt modelId="{CF195FE6-6721-46F3-A3D6-B65B69CF5EDA}" type="pres">
      <dgm:prSet presAssocID="{4DC9E2D7-71B1-4DE8-A84E-3591CB2886B0}" presName="gap" presStyleCnt="0"/>
      <dgm:spPr/>
    </dgm:pt>
    <dgm:pt modelId="{7914ED10-4254-4E21-A4CB-070359211260}" type="pres">
      <dgm:prSet presAssocID="{4DC9E2D7-71B1-4DE8-A84E-3591CB2886B0}" presName="medCircle2" presStyleLbl="vennNode1" presStyleIdx="0" presStyleCnt="5"/>
      <dgm:spPr/>
    </dgm:pt>
    <dgm:pt modelId="{B2B7004C-2B59-4AE2-8163-973B748DF0A9}" type="pres">
      <dgm:prSet presAssocID="{4DC9E2D7-71B1-4DE8-A84E-3591CB2886B0}" presName="txLvlOnly1" presStyleLbl="revTx" presStyleIdx="0" presStyleCnt="5"/>
      <dgm:spPr/>
    </dgm:pt>
    <dgm:pt modelId="{2629C1B7-16AF-4D5B-82D5-47A195BED8C6}" type="pres">
      <dgm:prSet presAssocID="{31E9F313-F9A1-4AE8-912D-637ADE03462F}" presName="noChildren" presStyleCnt="0"/>
      <dgm:spPr/>
    </dgm:pt>
    <dgm:pt modelId="{FC8FC549-E3A7-4B0B-A3D6-70AEEF000614}" type="pres">
      <dgm:prSet presAssocID="{31E9F313-F9A1-4AE8-912D-637ADE03462F}" presName="gap" presStyleCnt="0"/>
      <dgm:spPr/>
    </dgm:pt>
    <dgm:pt modelId="{F5E9C971-7030-4AAE-A7F5-8DBE935DD8BE}" type="pres">
      <dgm:prSet presAssocID="{31E9F313-F9A1-4AE8-912D-637ADE03462F}" presName="medCircle2" presStyleLbl="vennNode1" presStyleIdx="1" presStyleCnt="5"/>
      <dgm:spPr/>
    </dgm:pt>
    <dgm:pt modelId="{9301780C-BD97-410C-A67F-D5D35ECD7B04}" type="pres">
      <dgm:prSet presAssocID="{31E9F313-F9A1-4AE8-912D-637ADE03462F}" presName="txLvlOnly1" presStyleLbl="revTx" presStyleIdx="1" presStyleCnt="5"/>
      <dgm:spPr/>
    </dgm:pt>
    <dgm:pt modelId="{6C6ADF76-8135-4934-B5E4-06B8C02FC781}" type="pres">
      <dgm:prSet presAssocID="{C554A1B1-4F3F-4183-B06E-9ABF1CD6B4FF}" presName="noChildren" presStyleCnt="0"/>
      <dgm:spPr/>
    </dgm:pt>
    <dgm:pt modelId="{EDB4901A-6174-4B9F-BC23-EC1976B37BF0}" type="pres">
      <dgm:prSet presAssocID="{C554A1B1-4F3F-4183-B06E-9ABF1CD6B4FF}" presName="gap" presStyleCnt="0"/>
      <dgm:spPr/>
    </dgm:pt>
    <dgm:pt modelId="{285A5722-28B7-4D47-8F33-47564E16C132}" type="pres">
      <dgm:prSet presAssocID="{C554A1B1-4F3F-4183-B06E-9ABF1CD6B4FF}" presName="medCircle2" presStyleLbl="vennNode1" presStyleIdx="2" presStyleCnt="5"/>
      <dgm:spPr/>
    </dgm:pt>
    <dgm:pt modelId="{8F216352-AB0F-4ECE-9AAD-32FBCBE1602E}" type="pres">
      <dgm:prSet presAssocID="{C554A1B1-4F3F-4183-B06E-9ABF1CD6B4FF}" presName="txLvlOnly1" presStyleLbl="revTx" presStyleIdx="2" presStyleCnt="5"/>
      <dgm:spPr/>
    </dgm:pt>
    <dgm:pt modelId="{D3ED5DA3-F5AA-4B14-9C20-2C50438A9212}" type="pres">
      <dgm:prSet presAssocID="{A8339157-5AAC-404A-AD35-58223DB4AEE0}" presName="noChildren" presStyleCnt="0"/>
      <dgm:spPr/>
    </dgm:pt>
    <dgm:pt modelId="{117F56EE-2D5E-47FB-A37A-A7535125AB2D}" type="pres">
      <dgm:prSet presAssocID="{A8339157-5AAC-404A-AD35-58223DB4AEE0}" presName="gap" presStyleCnt="0"/>
      <dgm:spPr/>
    </dgm:pt>
    <dgm:pt modelId="{685181FE-1C98-4F4E-9162-3E70DB65B459}" type="pres">
      <dgm:prSet presAssocID="{A8339157-5AAC-404A-AD35-58223DB4AEE0}" presName="medCircle2" presStyleLbl="vennNode1" presStyleIdx="3" presStyleCnt="5"/>
      <dgm:spPr/>
    </dgm:pt>
    <dgm:pt modelId="{9C3DE0B1-A5DD-43AC-9347-22D3D2A8CE16}" type="pres">
      <dgm:prSet presAssocID="{A8339157-5AAC-404A-AD35-58223DB4AEE0}" presName="txLvlOnly1" presStyleLbl="revTx" presStyleIdx="3" presStyleCnt="5"/>
      <dgm:spPr/>
    </dgm:pt>
    <dgm:pt modelId="{5F267D50-807A-4CAB-A323-4C39BBD0076B}" type="pres">
      <dgm:prSet presAssocID="{35AE5430-6960-4A19-B6DD-0AAFFC0052A8}" presName="noChildren" presStyleCnt="0"/>
      <dgm:spPr/>
    </dgm:pt>
    <dgm:pt modelId="{8498B26A-E874-46D3-914D-F539EF653BCE}" type="pres">
      <dgm:prSet presAssocID="{35AE5430-6960-4A19-B6DD-0AAFFC0052A8}" presName="gap" presStyleCnt="0"/>
      <dgm:spPr/>
    </dgm:pt>
    <dgm:pt modelId="{0FDC7811-9B53-4D57-BE66-B37632F534FB}" type="pres">
      <dgm:prSet presAssocID="{35AE5430-6960-4A19-B6DD-0AAFFC0052A8}" presName="medCircle2" presStyleLbl="vennNode1" presStyleIdx="4" presStyleCnt="5"/>
      <dgm:spPr/>
    </dgm:pt>
    <dgm:pt modelId="{3E8ECC8F-62AC-4FDB-A67E-815FC0ACCB77}" type="pres">
      <dgm:prSet presAssocID="{35AE5430-6960-4A19-B6DD-0AAFFC0052A8}" presName="txLvlOnly1" presStyleLbl="revTx" presStyleIdx="4" presStyleCnt="5"/>
      <dgm:spPr/>
    </dgm:pt>
  </dgm:ptLst>
  <dgm:cxnLst>
    <dgm:cxn modelId="{7E3BB300-9CB5-4D4D-A650-4DCE5FF579C2}" srcId="{2279F571-7695-47DC-B031-BED8A4726EAA}" destId="{A8339157-5AAC-404A-AD35-58223DB4AEE0}" srcOrd="3" destOrd="0" parTransId="{3609E074-D970-42F0-A0DB-111CF8685412}" sibTransId="{424979D9-943E-436E-B0E9-D3B210975EB1}"/>
    <dgm:cxn modelId="{4DF6ED23-E80B-46B2-8AA3-970CDB97DA81}" type="presOf" srcId="{C554A1B1-4F3F-4183-B06E-9ABF1CD6B4FF}" destId="{8F216352-AB0F-4ECE-9AAD-32FBCBE1602E}" srcOrd="0" destOrd="0" presId="urn:microsoft.com/office/officeart/2008/layout/VerticalCircleList"/>
    <dgm:cxn modelId="{700F4169-98C4-4013-B551-71AFCB6C8DC0}" srcId="{2279F571-7695-47DC-B031-BED8A4726EAA}" destId="{31E9F313-F9A1-4AE8-912D-637ADE03462F}" srcOrd="1" destOrd="0" parTransId="{E1D862DD-52F3-4FB5-B413-390CC3A5E7C7}" sibTransId="{AFCF73A4-710E-4636-893A-5540F9AEF036}"/>
    <dgm:cxn modelId="{590E364B-3427-4C0B-ACEB-B2C545BF6297}" srcId="{2279F571-7695-47DC-B031-BED8A4726EAA}" destId="{C554A1B1-4F3F-4183-B06E-9ABF1CD6B4FF}" srcOrd="2" destOrd="0" parTransId="{9B1A396B-AB97-4DA2-9038-D6A9BF39EDE6}" sibTransId="{E61F544C-7C2A-427E-9F61-FF4CB7D896B2}"/>
    <dgm:cxn modelId="{83CD1C58-B9D0-4B37-AF64-F6B386880E54}" type="presOf" srcId="{A8339157-5AAC-404A-AD35-58223DB4AEE0}" destId="{9C3DE0B1-A5DD-43AC-9347-22D3D2A8CE16}" srcOrd="0" destOrd="0" presId="urn:microsoft.com/office/officeart/2008/layout/VerticalCircleList"/>
    <dgm:cxn modelId="{6BD0997B-AC45-4CC6-83C7-0A2B7ABBB6A2}" srcId="{2279F571-7695-47DC-B031-BED8A4726EAA}" destId="{35AE5430-6960-4A19-B6DD-0AAFFC0052A8}" srcOrd="4" destOrd="0" parTransId="{61E0B151-0280-4568-9B5A-AF205E8566F4}" sibTransId="{D9861B63-DE6F-427A-8007-5FF3F307D7C9}"/>
    <dgm:cxn modelId="{4ADAF486-2C52-4DBA-A2B7-02BB2B00223D}" srcId="{2279F571-7695-47DC-B031-BED8A4726EAA}" destId="{4DC9E2D7-71B1-4DE8-A84E-3591CB2886B0}" srcOrd="0" destOrd="0" parTransId="{4C787420-33E1-4E7B-B7F9-CF29BA984913}" sibTransId="{729FC44E-0218-45BF-A8A0-9890DABEE47F}"/>
    <dgm:cxn modelId="{2878BAAE-EDF2-4781-932D-24D0AF9CCC53}" type="presOf" srcId="{4DC9E2D7-71B1-4DE8-A84E-3591CB2886B0}" destId="{B2B7004C-2B59-4AE2-8163-973B748DF0A9}" srcOrd="0" destOrd="0" presId="urn:microsoft.com/office/officeart/2008/layout/VerticalCircleList"/>
    <dgm:cxn modelId="{048A51B3-F797-4519-8EAF-AE294507EEE9}" type="presOf" srcId="{2279F571-7695-47DC-B031-BED8A4726EAA}" destId="{D36B0817-B589-40DA-8BD4-A9D15DAE29AA}" srcOrd="0" destOrd="0" presId="urn:microsoft.com/office/officeart/2008/layout/VerticalCircleList"/>
    <dgm:cxn modelId="{8FD0C0BC-B32C-4223-B8C4-FC742480D1BF}" type="presOf" srcId="{31E9F313-F9A1-4AE8-912D-637ADE03462F}" destId="{9301780C-BD97-410C-A67F-D5D35ECD7B04}" srcOrd="0" destOrd="0" presId="urn:microsoft.com/office/officeart/2008/layout/VerticalCircleList"/>
    <dgm:cxn modelId="{A23F49C5-B7EC-4A53-8F3E-D9AE445F4BBE}" type="presOf" srcId="{35AE5430-6960-4A19-B6DD-0AAFFC0052A8}" destId="{3E8ECC8F-62AC-4FDB-A67E-815FC0ACCB77}" srcOrd="0" destOrd="0" presId="urn:microsoft.com/office/officeart/2008/layout/VerticalCircleList"/>
    <dgm:cxn modelId="{03DBDF4D-3D92-47C7-A4CC-E374A9CC5ED5}" type="presParOf" srcId="{D36B0817-B589-40DA-8BD4-A9D15DAE29AA}" destId="{8408A7E3-30C8-4985-9D3B-6C3C3DEA554A}" srcOrd="0" destOrd="0" presId="urn:microsoft.com/office/officeart/2008/layout/VerticalCircleList"/>
    <dgm:cxn modelId="{7E9D047D-1EAC-4E17-8DA2-1741A63D15FF}" type="presParOf" srcId="{8408A7E3-30C8-4985-9D3B-6C3C3DEA554A}" destId="{CF195FE6-6721-46F3-A3D6-B65B69CF5EDA}" srcOrd="0" destOrd="0" presId="urn:microsoft.com/office/officeart/2008/layout/VerticalCircleList"/>
    <dgm:cxn modelId="{7DB73D5A-0044-4AC9-A21F-862253E30C73}" type="presParOf" srcId="{8408A7E3-30C8-4985-9D3B-6C3C3DEA554A}" destId="{7914ED10-4254-4E21-A4CB-070359211260}" srcOrd="1" destOrd="0" presId="urn:microsoft.com/office/officeart/2008/layout/VerticalCircleList"/>
    <dgm:cxn modelId="{75896FFF-1C2D-4DC0-BBB7-B6A7AD87FC75}" type="presParOf" srcId="{8408A7E3-30C8-4985-9D3B-6C3C3DEA554A}" destId="{B2B7004C-2B59-4AE2-8163-973B748DF0A9}" srcOrd="2" destOrd="0" presId="urn:microsoft.com/office/officeart/2008/layout/VerticalCircleList"/>
    <dgm:cxn modelId="{2F53EABC-5BA4-46ED-9E01-1039AF8FF6FD}" type="presParOf" srcId="{D36B0817-B589-40DA-8BD4-A9D15DAE29AA}" destId="{2629C1B7-16AF-4D5B-82D5-47A195BED8C6}" srcOrd="1" destOrd="0" presId="urn:microsoft.com/office/officeart/2008/layout/VerticalCircleList"/>
    <dgm:cxn modelId="{25578CA1-36BA-49BD-92D5-9023FD8F6957}" type="presParOf" srcId="{2629C1B7-16AF-4D5B-82D5-47A195BED8C6}" destId="{FC8FC549-E3A7-4B0B-A3D6-70AEEF000614}" srcOrd="0" destOrd="0" presId="urn:microsoft.com/office/officeart/2008/layout/VerticalCircleList"/>
    <dgm:cxn modelId="{584759D9-51BE-4D5C-9B53-878C7BB8021C}" type="presParOf" srcId="{2629C1B7-16AF-4D5B-82D5-47A195BED8C6}" destId="{F5E9C971-7030-4AAE-A7F5-8DBE935DD8BE}" srcOrd="1" destOrd="0" presId="urn:microsoft.com/office/officeart/2008/layout/VerticalCircleList"/>
    <dgm:cxn modelId="{0A12160F-5691-43CE-8337-DC70736DD3AA}" type="presParOf" srcId="{2629C1B7-16AF-4D5B-82D5-47A195BED8C6}" destId="{9301780C-BD97-410C-A67F-D5D35ECD7B04}" srcOrd="2" destOrd="0" presId="urn:microsoft.com/office/officeart/2008/layout/VerticalCircleList"/>
    <dgm:cxn modelId="{EC110B0E-C2E2-4D03-91FF-364C2C91CCB4}" type="presParOf" srcId="{D36B0817-B589-40DA-8BD4-A9D15DAE29AA}" destId="{6C6ADF76-8135-4934-B5E4-06B8C02FC781}" srcOrd="2" destOrd="0" presId="urn:microsoft.com/office/officeart/2008/layout/VerticalCircleList"/>
    <dgm:cxn modelId="{332BA858-EB4F-46C8-964E-84CA07C12B3A}" type="presParOf" srcId="{6C6ADF76-8135-4934-B5E4-06B8C02FC781}" destId="{EDB4901A-6174-4B9F-BC23-EC1976B37BF0}" srcOrd="0" destOrd="0" presId="urn:microsoft.com/office/officeart/2008/layout/VerticalCircleList"/>
    <dgm:cxn modelId="{6947883E-1EAF-480A-B030-1EB9D78A04D3}" type="presParOf" srcId="{6C6ADF76-8135-4934-B5E4-06B8C02FC781}" destId="{285A5722-28B7-4D47-8F33-47564E16C132}" srcOrd="1" destOrd="0" presId="urn:microsoft.com/office/officeart/2008/layout/VerticalCircleList"/>
    <dgm:cxn modelId="{460ACC2C-1AE8-4DDB-B331-ECBEAC1EDE7F}" type="presParOf" srcId="{6C6ADF76-8135-4934-B5E4-06B8C02FC781}" destId="{8F216352-AB0F-4ECE-9AAD-32FBCBE1602E}" srcOrd="2" destOrd="0" presId="urn:microsoft.com/office/officeart/2008/layout/VerticalCircleList"/>
    <dgm:cxn modelId="{3FB0E8BD-F94E-4849-B9D3-95DCC3FBD8F1}" type="presParOf" srcId="{D36B0817-B589-40DA-8BD4-A9D15DAE29AA}" destId="{D3ED5DA3-F5AA-4B14-9C20-2C50438A9212}" srcOrd="3" destOrd="0" presId="urn:microsoft.com/office/officeart/2008/layout/VerticalCircleList"/>
    <dgm:cxn modelId="{83C9457F-E7B3-430B-AF41-292E9E529EC8}" type="presParOf" srcId="{D3ED5DA3-F5AA-4B14-9C20-2C50438A9212}" destId="{117F56EE-2D5E-47FB-A37A-A7535125AB2D}" srcOrd="0" destOrd="0" presId="urn:microsoft.com/office/officeart/2008/layout/VerticalCircleList"/>
    <dgm:cxn modelId="{CF7A0669-81D2-49E6-83CB-10744AEAEA9D}" type="presParOf" srcId="{D3ED5DA3-F5AA-4B14-9C20-2C50438A9212}" destId="{685181FE-1C98-4F4E-9162-3E70DB65B459}" srcOrd="1" destOrd="0" presId="urn:microsoft.com/office/officeart/2008/layout/VerticalCircleList"/>
    <dgm:cxn modelId="{8AC9C7F1-8A28-4E7B-A48C-CD624A05B46D}" type="presParOf" srcId="{D3ED5DA3-F5AA-4B14-9C20-2C50438A9212}" destId="{9C3DE0B1-A5DD-43AC-9347-22D3D2A8CE16}" srcOrd="2" destOrd="0" presId="urn:microsoft.com/office/officeart/2008/layout/VerticalCircleList"/>
    <dgm:cxn modelId="{CF066BB3-145C-4500-97BA-745748A87E8D}" type="presParOf" srcId="{D36B0817-B589-40DA-8BD4-A9D15DAE29AA}" destId="{5F267D50-807A-4CAB-A323-4C39BBD0076B}" srcOrd="4" destOrd="0" presId="urn:microsoft.com/office/officeart/2008/layout/VerticalCircleList"/>
    <dgm:cxn modelId="{2FF40C0E-9123-4649-BC8E-3C4D6C5B30B6}" type="presParOf" srcId="{5F267D50-807A-4CAB-A323-4C39BBD0076B}" destId="{8498B26A-E874-46D3-914D-F539EF653BCE}" srcOrd="0" destOrd="0" presId="urn:microsoft.com/office/officeart/2008/layout/VerticalCircleList"/>
    <dgm:cxn modelId="{44F64607-2C02-41D1-937C-0D1FB6EC6E7E}" type="presParOf" srcId="{5F267D50-807A-4CAB-A323-4C39BBD0076B}" destId="{0FDC7811-9B53-4D57-BE66-B37632F534FB}" srcOrd="1" destOrd="0" presId="urn:microsoft.com/office/officeart/2008/layout/VerticalCircleList"/>
    <dgm:cxn modelId="{14A2667C-D39E-4F35-8DC3-8846A522377D}" type="presParOf" srcId="{5F267D50-807A-4CAB-A323-4C39BBD0076B}" destId="{3E8ECC8F-62AC-4FDB-A67E-815FC0ACCB77}" srcOrd="2" destOrd="0" presId="urn:microsoft.com/office/officeart/2008/layout/VerticalCircleList"/>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279F571-7695-47DC-B031-BED8A4726EAA}" type="doc">
      <dgm:prSet loTypeId="urn:microsoft.com/office/officeart/2008/layout/VerticalCircleList" loCatId="list" qsTypeId="urn:microsoft.com/office/officeart/2005/8/quickstyle/simple1" qsCatId="simple" csTypeId="urn:microsoft.com/office/officeart/2005/8/colors/accent2_4" csCatId="accent2" phldr="1"/>
      <dgm:spPr/>
      <dgm:t>
        <a:bodyPr/>
        <a:lstStyle/>
        <a:p>
          <a:endParaRPr lang="zh-CN" altLang="en-US"/>
        </a:p>
      </dgm:t>
    </dgm:pt>
    <dgm:pt modelId="{4DC9E2D7-71B1-4DE8-A84E-3591CB2886B0}">
      <dgm:prSet phldrT="[文本]"/>
      <dgm:spPr/>
      <dgm:t>
        <a:bodyPr/>
        <a:lstStyle/>
        <a:p>
          <a:r>
            <a:rPr lang="zh-CN" dirty="0"/>
            <a:t>器械及操作原理描述</a:t>
          </a:r>
          <a:endParaRPr lang="zh-CN" altLang="en-US" dirty="0"/>
        </a:p>
      </dgm:t>
    </dgm:pt>
    <dgm:pt modelId="{4C787420-33E1-4E7B-B7F9-CF29BA984913}" cxnId="{4ADAF486-2C52-4DBA-A2B7-02BB2B00223D}" type="parTrans">
      <dgm:prSet/>
      <dgm:spPr/>
      <dgm:t>
        <a:bodyPr/>
        <a:lstStyle/>
        <a:p>
          <a:endParaRPr lang="zh-CN" altLang="en-US"/>
        </a:p>
      </dgm:t>
    </dgm:pt>
    <dgm:pt modelId="{729FC44E-0218-45BF-A8A0-9890DABEE47F}" cxnId="{4ADAF486-2C52-4DBA-A2B7-02BB2B00223D}" type="sibTrans">
      <dgm:prSet/>
      <dgm:spPr/>
      <dgm:t>
        <a:bodyPr/>
        <a:lstStyle/>
        <a:p>
          <a:endParaRPr lang="zh-CN" altLang="en-US"/>
        </a:p>
      </dgm:t>
    </dgm:pt>
    <dgm:pt modelId="{31E9F313-F9A1-4AE8-912D-637ADE03462F}">
      <dgm:prSet phldrT="[文本]"/>
      <dgm:spPr/>
      <dgm:t>
        <a:bodyPr/>
        <a:lstStyle/>
        <a:p>
          <a:r>
            <a:rPr lang="zh-CN" dirty="0"/>
            <a:t>型号规格</a:t>
          </a:r>
          <a:endParaRPr lang="zh-CN" altLang="en-US" dirty="0"/>
        </a:p>
      </dgm:t>
    </dgm:pt>
    <dgm:pt modelId="{E1D862DD-52F3-4FB5-B413-390CC3A5E7C7}" cxnId="{700F4169-98C4-4013-B551-71AFCB6C8DC0}" type="parTrans">
      <dgm:prSet/>
      <dgm:spPr/>
      <dgm:t>
        <a:bodyPr/>
        <a:lstStyle/>
        <a:p>
          <a:endParaRPr lang="zh-CN" altLang="en-US"/>
        </a:p>
      </dgm:t>
    </dgm:pt>
    <dgm:pt modelId="{AFCF73A4-710E-4636-893A-5540F9AEF036}" cxnId="{700F4169-98C4-4013-B551-71AFCB6C8DC0}" type="sibTrans">
      <dgm:prSet/>
      <dgm:spPr/>
      <dgm:t>
        <a:bodyPr/>
        <a:lstStyle/>
        <a:p>
          <a:endParaRPr lang="zh-CN" altLang="en-US"/>
        </a:p>
      </dgm:t>
    </dgm:pt>
    <dgm:pt modelId="{C554A1B1-4F3F-4183-B06E-9ABF1CD6B4FF}">
      <dgm:prSet phldrT="[文本]"/>
      <dgm:spPr/>
      <dgm:t>
        <a:bodyPr/>
        <a:lstStyle/>
        <a:p>
          <a:r>
            <a:rPr lang="zh-CN" dirty="0"/>
            <a:t>包装说明</a:t>
          </a:r>
          <a:endParaRPr lang="zh-CN" altLang="en-US" dirty="0"/>
        </a:p>
      </dgm:t>
    </dgm:pt>
    <dgm:pt modelId="{9B1A396B-AB97-4DA2-9038-D6A9BF39EDE6}" cxnId="{590E364B-3427-4C0B-ACEB-B2C545BF6297}" type="parTrans">
      <dgm:prSet/>
      <dgm:spPr/>
      <dgm:t>
        <a:bodyPr/>
        <a:lstStyle/>
        <a:p>
          <a:endParaRPr lang="zh-CN" altLang="en-US"/>
        </a:p>
      </dgm:t>
    </dgm:pt>
    <dgm:pt modelId="{E61F544C-7C2A-427E-9F61-FF4CB7D896B2}" cxnId="{590E364B-3427-4C0B-ACEB-B2C545BF6297}" type="sibTrans">
      <dgm:prSet/>
      <dgm:spPr/>
      <dgm:t>
        <a:bodyPr/>
        <a:lstStyle/>
        <a:p>
          <a:endParaRPr lang="zh-CN" altLang="en-US"/>
        </a:p>
      </dgm:t>
    </dgm:pt>
    <dgm:pt modelId="{A8339157-5AAC-404A-AD35-58223DB4AEE0}">
      <dgm:prSet phldrT="[文本]"/>
      <dgm:spPr/>
      <dgm:t>
        <a:bodyPr/>
        <a:lstStyle/>
        <a:p>
          <a:r>
            <a:rPr lang="zh-CN"/>
            <a:t>研发历程</a:t>
          </a:r>
          <a:endParaRPr lang="zh-CN" altLang="en-US" dirty="0"/>
        </a:p>
      </dgm:t>
    </dgm:pt>
    <dgm:pt modelId="{3609E074-D970-42F0-A0DB-111CF8685412}" cxnId="{7E3BB300-9CB5-4D4D-A650-4DCE5FF579C2}" type="parTrans">
      <dgm:prSet/>
      <dgm:spPr/>
      <dgm:t>
        <a:bodyPr/>
        <a:lstStyle/>
        <a:p>
          <a:endParaRPr lang="zh-CN" altLang="en-US"/>
        </a:p>
      </dgm:t>
    </dgm:pt>
    <dgm:pt modelId="{424979D9-943E-436E-B0E9-D3B210975EB1}" cxnId="{7E3BB300-9CB5-4D4D-A650-4DCE5FF579C2}" type="sibTrans">
      <dgm:prSet/>
      <dgm:spPr/>
      <dgm:t>
        <a:bodyPr/>
        <a:lstStyle/>
        <a:p>
          <a:endParaRPr lang="zh-CN" altLang="en-US"/>
        </a:p>
      </dgm:t>
    </dgm:pt>
    <dgm:pt modelId="{35AE5430-6960-4A19-B6DD-0AAFFC0052A8}">
      <dgm:prSet phldrT="[文本]"/>
      <dgm:spPr/>
      <dgm:t>
        <a:bodyPr/>
        <a:lstStyle/>
        <a:p>
          <a:r>
            <a:rPr lang="zh-CN"/>
            <a:t>与同类和</a:t>
          </a:r>
          <a:r>
            <a:rPr lang="en-US"/>
            <a:t>/</a:t>
          </a:r>
          <a:r>
            <a:rPr lang="zh-CN"/>
            <a:t>或前代产品的参考和比较</a:t>
          </a:r>
          <a:endParaRPr lang="zh-CN" altLang="en-US" dirty="0"/>
        </a:p>
      </dgm:t>
    </dgm:pt>
    <dgm:pt modelId="{61E0B151-0280-4568-9B5A-AF205E8566F4}" cxnId="{6BD0997B-AC45-4CC6-83C7-0A2B7ABBB6A2}" type="parTrans">
      <dgm:prSet/>
      <dgm:spPr/>
      <dgm:t>
        <a:bodyPr/>
        <a:lstStyle/>
        <a:p>
          <a:endParaRPr lang="zh-CN" altLang="en-US"/>
        </a:p>
      </dgm:t>
    </dgm:pt>
    <dgm:pt modelId="{D9861B63-DE6F-427A-8007-5FF3F307D7C9}" cxnId="{6BD0997B-AC45-4CC6-83C7-0A2B7ABBB6A2}" type="sibTrans">
      <dgm:prSet/>
      <dgm:spPr/>
      <dgm:t>
        <a:bodyPr/>
        <a:lstStyle/>
        <a:p>
          <a:endParaRPr lang="zh-CN" altLang="en-US"/>
        </a:p>
      </dgm:t>
    </dgm:pt>
    <dgm:pt modelId="{D36B0817-B589-40DA-8BD4-A9D15DAE29AA}" type="pres">
      <dgm:prSet presAssocID="{2279F571-7695-47DC-B031-BED8A4726EAA}" presName="Name0" presStyleCnt="0">
        <dgm:presLayoutVars>
          <dgm:dir/>
        </dgm:presLayoutVars>
      </dgm:prSet>
      <dgm:spPr/>
    </dgm:pt>
    <dgm:pt modelId="{8408A7E3-30C8-4985-9D3B-6C3C3DEA554A}" type="pres">
      <dgm:prSet presAssocID="{4DC9E2D7-71B1-4DE8-A84E-3591CB2886B0}" presName="noChildren" presStyleCnt="0"/>
      <dgm:spPr/>
    </dgm:pt>
    <dgm:pt modelId="{CF195FE6-6721-46F3-A3D6-B65B69CF5EDA}" type="pres">
      <dgm:prSet presAssocID="{4DC9E2D7-71B1-4DE8-A84E-3591CB2886B0}" presName="gap" presStyleCnt="0"/>
      <dgm:spPr/>
    </dgm:pt>
    <dgm:pt modelId="{7914ED10-4254-4E21-A4CB-070359211260}" type="pres">
      <dgm:prSet presAssocID="{4DC9E2D7-71B1-4DE8-A84E-3591CB2886B0}" presName="medCircle2" presStyleLbl="vennNode1" presStyleIdx="0" presStyleCnt="5"/>
      <dgm:spPr/>
    </dgm:pt>
    <dgm:pt modelId="{B2B7004C-2B59-4AE2-8163-973B748DF0A9}" type="pres">
      <dgm:prSet presAssocID="{4DC9E2D7-71B1-4DE8-A84E-3591CB2886B0}" presName="txLvlOnly1" presStyleLbl="revTx" presStyleIdx="0" presStyleCnt="5"/>
      <dgm:spPr/>
    </dgm:pt>
    <dgm:pt modelId="{2629C1B7-16AF-4D5B-82D5-47A195BED8C6}" type="pres">
      <dgm:prSet presAssocID="{31E9F313-F9A1-4AE8-912D-637ADE03462F}" presName="noChildren" presStyleCnt="0"/>
      <dgm:spPr/>
    </dgm:pt>
    <dgm:pt modelId="{FC8FC549-E3A7-4B0B-A3D6-70AEEF000614}" type="pres">
      <dgm:prSet presAssocID="{31E9F313-F9A1-4AE8-912D-637ADE03462F}" presName="gap" presStyleCnt="0"/>
      <dgm:spPr/>
    </dgm:pt>
    <dgm:pt modelId="{F5E9C971-7030-4AAE-A7F5-8DBE935DD8BE}" type="pres">
      <dgm:prSet presAssocID="{31E9F313-F9A1-4AE8-912D-637ADE03462F}" presName="medCircle2" presStyleLbl="vennNode1" presStyleIdx="1" presStyleCnt="5"/>
      <dgm:spPr/>
    </dgm:pt>
    <dgm:pt modelId="{9301780C-BD97-410C-A67F-D5D35ECD7B04}" type="pres">
      <dgm:prSet presAssocID="{31E9F313-F9A1-4AE8-912D-637ADE03462F}" presName="txLvlOnly1" presStyleLbl="revTx" presStyleIdx="1" presStyleCnt="5"/>
      <dgm:spPr/>
    </dgm:pt>
    <dgm:pt modelId="{6C6ADF76-8135-4934-B5E4-06B8C02FC781}" type="pres">
      <dgm:prSet presAssocID="{C554A1B1-4F3F-4183-B06E-9ABF1CD6B4FF}" presName="noChildren" presStyleCnt="0"/>
      <dgm:spPr/>
    </dgm:pt>
    <dgm:pt modelId="{EDB4901A-6174-4B9F-BC23-EC1976B37BF0}" type="pres">
      <dgm:prSet presAssocID="{C554A1B1-4F3F-4183-B06E-9ABF1CD6B4FF}" presName="gap" presStyleCnt="0"/>
      <dgm:spPr/>
    </dgm:pt>
    <dgm:pt modelId="{285A5722-28B7-4D47-8F33-47564E16C132}" type="pres">
      <dgm:prSet presAssocID="{C554A1B1-4F3F-4183-B06E-9ABF1CD6B4FF}" presName="medCircle2" presStyleLbl="vennNode1" presStyleIdx="2" presStyleCnt="5"/>
      <dgm:spPr/>
    </dgm:pt>
    <dgm:pt modelId="{8F216352-AB0F-4ECE-9AAD-32FBCBE1602E}" type="pres">
      <dgm:prSet presAssocID="{C554A1B1-4F3F-4183-B06E-9ABF1CD6B4FF}" presName="txLvlOnly1" presStyleLbl="revTx" presStyleIdx="2" presStyleCnt="5"/>
      <dgm:spPr/>
    </dgm:pt>
    <dgm:pt modelId="{D3ED5DA3-F5AA-4B14-9C20-2C50438A9212}" type="pres">
      <dgm:prSet presAssocID="{A8339157-5AAC-404A-AD35-58223DB4AEE0}" presName="noChildren" presStyleCnt="0"/>
      <dgm:spPr/>
    </dgm:pt>
    <dgm:pt modelId="{117F56EE-2D5E-47FB-A37A-A7535125AB2D}" type="pres">
      <dgm:prSet presAssocID="{A8339157-5AAC-404A-AD35-58223DB4AEE0}" presName="gap" presStyleCnt="0"/>
      <dgm:spPr/>
    </dgm:pt>
    <dgm:pt modelId="{685181FE-1C98-4F4E-9162-3E70DB65B459}" type="pres">
      <dgm:prSet presAssocID="{A8339157-5AAC-404A-AD35-58223DB4AEE0}" presName="medCircle2" presStyleLbl="vennNode1" presStyleIdx="3" presStyleCnt="5"/>
      <dgm:spPr/>
    </dgm:pt>
    <dgm:pt modelId="{9C3DE0B1-A5DD-43AC-9347-22D3D2A8CE16}" type="pres">
      <dgm:prSet presAssocID="{A8339157-5AAC-404A-AD35-58223DB4AEE0}" presName="txLvlOnly1" presStyleLbl="revTx" presStyleIdx="3" presStyleCnt="5"/>
      <dgm:spPr/>
    </dgm:pt>
    <dgm:pt modelId="{5F267D50-807A-4CAB-A323-4C39BBD0076B}" type="pres">
      <dgm:prSet presAssocID="{35AE5430-6960-4A19-B6DD-0AAFFC0052A8}" presName="noChildren" presStyleCnt="0"/>
      <dgm:spPr/>
    </dgm:pt>
    <dgm:pt modelId="{8498B26A-E874-46D3-914D-F539EF653BCE}" type="pres">
      <dgm:prSet presAssocID="{35AE5430-6960-4A19-B6DD-0AAFFC0052A8}" presName="gap" presStyleCnt="0"/>
      <dgm:spPr/>
    </dgm:pt>
    <dgm:pt modelId="{0FDC7811-9B53-4D57-BE66-B37632F534FB}" type="pres">
      <dgm:prSet presAssocID="{35AE5430-6960-4A19-B6DD-0AAFFC0052A8}" presName="medCircle2" presStyleLbl="vennNode1" presStyleIdx="4" presStyleCnt="5"/>
      <dgm:spPr/>
    </dgm:pt>
    <dgm:pt modelId="{3E8ECC8F-62AC-4FDB-A67E-815FC0ACCB77}" type="pres">
      <dgm:prSet presAssocID="{35AE5430-6960-4A19-B6DD-0AAFFC0052A8}" presName="txLvlOnly1" presStyleLbl="revTx" presStyleIdx="4" presStyleCnt="5"/>
      <dgm:spPr/>
    </dgm:pt>
  </dgm:ptLst>
  <dgm:cxnLst>
    <dgm:cxn modelId="{7E3BB300-9CB5-4D4D-A650-4DCE5FF579C2}" srcId="{2279F571-7695-47DC-B031-BED8A4726EAA}" destId="{A8339157-5AAC-404A-AD35-58223DB4AEE0}" srcOrd="3" destOrd="0" parTransId="{3609E074-D970-42F0-A0DB-111CF8685412}" sibTransId="{424979D9-943E-436E-B0E9-D3B210975EB1}"/>
    <dgm:cxn modelId="{4DF6ED23-E80B-46B2-8AA3-970CDB97DA81}" type="presOf" srcId="{C554A1B1-4F3F-4183-B06E-9ABF1CD6B4FF}" destId="{8F216352-AB0F-4ECE-9AAD-32FBCBE1602E}" srcOrd="0" destOrd="0" presId="urn:microsoft.com/office/officeart/2008/layout/VerticalCircleList"/>
    <dgm:cxn modelId="{700F4169-98C4-4013-B551-71AFCB6C8DC0}" srcId="{2279F571-7695-47DC-B031-BED8A4726EAA}" destId="{31E9F313-F9A1-4AE8-912D-637ADE03462F}" srcOrd="1" destOrd="0" parTransId="{E1D862DD-52F3-4FB5-B413-390CC3A5E7C7}" sibTransId="{AFCF73A4-710E-4636-893A-5540F9AEF036}"/>
    <dgm:cxn modelId="{590E364B-3427-4C0B-ACEB-B2C545BF6297}" srcId="{2279F571-7695-47DC-B031-BED8A4726EAA}" destId="{C554A1B1-4F3F-4183-B06E-9ABF1CD6B4FF}" srcOrd="2" destOrd="0" parTransId="{9B1A396B-AB97-4DA2-9038-D6A9BF39EDE6}" sibTransId="{E61F544C-7C2A-427E-9F61-FF4CB7D896B2}"/>
    <dgm:cxn modelId="{83CD1C58-B9D0-4B37-AF64-F6B386880E54}" type="presOf" srcId="{A8339157-5AAC-404A-AD35-58223DB4AEE0}" destId="{9C3DE0B1-A5DD-43AC-9347-22D3D2A8CE16}" srcOrd="0" destOrd="0" presId="urn:microsoft.com/office/officeart/2008/layout/VerticalCircleList"/>
    <dgm:cxn modelId="{6BD0997B-AC45-4CC6-83C7-0A2B7ABBB6A2}" srcId="{2279F571-7695-47DC-B031-BED8A4726EAA}" destId="{35AE5430-6960-4A19-B6DD-0AAFFC0052A8}" srcOrd="4" destOrd="0" parTransId="{61E0B151-0280-4568-9B5A-AF205E8566F4}" sibTransId="{D9861B63-DE6F-427A-8007-5FF3F307D7C9}"/>
    <dgm:cxn modelId="{4ADAF486-2C52-4DBA-A2B7-02BB2B00223D}" srcId="{2279F571-7695-47DC-B031-BED8A4726EAA}" destId="{4DC9E2D7-71B1-4DE8-A84E-3591CB2886B0}" srcOrd="0" destOrd="0" parTransId="{4C787420-33E1-4E7B-B7F9-CF29BA984913}" sibTransId="{729FC44E-0218-45BF-A8A0-9890DABEE47F}"/>
    <dgm:cxn modelId="{2878BAAE-EDF2-4781-932D-24D0AF9CCC53}" type="presOf" srcId="{4DC9E2D7-71B1-4DE8-A84E-3591CB2886B0}" destId="{B2B7004C-2B59-4AE2-8163-973B748DF0A9}" srcOrd="0" destOrd="0" presId="urn:microsoft.com/office/officeart/2008/layout/VerticalCircleList"/>
    <dgm:cxn modelId="{048A51B3-F797-4519-8EAF-AE294507EEE9}" type="presOf" srcId="{2279F571-7695-47DC-B031-BED8A4726EAA}" destId="{D36B0817-B589-40DA-8BD4-A9D15DAE29AA}" srcOrd="0" destOrd="0" presId="urn:microsoft.com/office/officeart/2008/layout/VerticalCircleList"/>
    <dgm:cxn modelId="{8FD0C0BC-B32C-4223-B8C4-FC742480D1BF}" type="presOf" srcId="{31E9F313-F9A1-4AE8-912D-637ADE03462F}" destId="{9301780C-BD97-410C-A67F-D5D35ECD7B04}" srcOrd="0" destOrd="0" presId="urn:microsoft.com/office/officeart/2008/layout/VerticalCircleList"/>
    <dgm:cxn modelId="{A23F49C5-B7EC-4A53-8F3E-D9AE445F4BBE}" type="presOf" srcId="{35AE5430-6960-4A19-B6DD-0AAFFC0052A8}" destId="{3E8ECC8F-62AC-4FDB-A67E-815FC0ACCB77}" srcOrd="0" destOrd="0" presId="urn:microsoft.com/office/officeart/2008/layout/VerticalCircleList"/>
    <dgm:cxn modelId="{03DBDF4D-3D92-47C7-A4CC-E374A9CC5ED5}" type="presParOf" srcId="{D36B0817-B589-40DA-8BD4-A9D15DAE29AA}" destId="{8408A7E3-30C8-4985-9D3B-6C3C3DEA554A}" srcOrd="0" destOrd="0" presId="urn:microsoft.com/office/officeart/2008/layout/VerticalCircleList"/>
    <dgm:cxn modelId="{7E9D047D-1EAC-4E17-8DA2-1741A63D15FF}" type="presParOf" srcId="{8408A7E3-30C8-4985-9D3B-6C3C3DEA554A}" destId="{CF195FE6-6721-46F3-A3D6-B65B69CF5EDA}" srcOrd="0" destOrd="0" presId="urn:microsoft.com/office/officeart/2008/layout/VerticalCircleList"/>
    <dgm:cxn modelId="{7DB73D5A-0044-4AC9-A21F-862253E30C73}" type="presParOf" srcId="{8408A7E3-30C8-4985-9D3B-6C3C3DEA554A}" destId="{7914ED10-4254-4E21-A4CB-070359211260}" srcOrd="1" destOrd="0" presId="urn:microsoft.com/office/officeart/2008/layout/VerticalCircleList"/>
    <dgm:cxn modelId="{75896FFF-1C2D-4DC0-BBB7-B6A7AD87FC75}" type="presParOf" srcId="{8408A7E3-30C8-4985-9D3B-6C3C3DEA554A}" destId="{B2B7004C-2B59-4AE2-8163-973B748DF0A9}" srcOrd="2" destOrd="0" presId="urn:microsoft.com/office/officeart/2008/layout/VerticalCircleList"/>
    <dgm:cxn modelId="{2F53EABC-5BA4-46ED-9E01-1039AF8FF6FD}" type="presParOf" srcId="{D36B0817-B589-40DA-8BD4-A9D15DAE29AA}" destId="{2629C1B7-16AF-4D5B-82D5-47A195BED8C6}" srcOrd="1" destOrd="0" presId="urn:microsoft.com/office/officeart/2008/layout/VerticalCircleList"/>
    <dgm:cxn modelId="{25578CA1-36BA-49BD-92D5-9023FD8F6957}" type="presParOf" srcId="{2629C1B7-16AF-4D5B-82D5-47A195BED8C6}" destId="{FC8FC549-E3A7-4B0B-A3D6-70AEEF000614}" srcOrd="0" destOrd="0" presId="urn:microsoft.com/office/officeart/2008/layout/VerticalCircleList"/>
    <dgm:cxn modelId="{584759D9-51BE-4D5C-9B53-878C7BB8021C}" type="presParOf" srcId="{2629C1B7-16AF-4D5B-82D5-47A195BED8C6}" destId="{F5E9C971-7030-4AAE-A7F5-8DBE935DD8BE}" srcOrd="1" destOrd="0" presId="urn:microsoft.com/office/officeart/2008/layout/VerticalCircleList"/>
    <dgm:cxn modelId="{0A12160F-5691-43CE-8337-DC70736DD3AA}" type="presParOf" srcId="{2629C1B7-16AF-4D5B-82D5-47A195BED8C6}" destId="{9301780C-BD97-410C-A67F-D5D35ECD7B04}" srcOrd="2" destOrd="0" presId="urn:microsoft.com/office/officeart/2008/layout/VerticalCircleList"/>
    <dgm:cxn modelId="{EC110B0E-C2E2-4D03-91FF-364C2C91CCB4}" type="presParOf" srcId="{D36B0817-B589-40DA-8BD4-A9D15DAE29AA}" destId="{6C6ADF76-8135-4934-B5E4-06B8C02FC781}" srcOrd="2" destOrd="0" presId="urn:microsoft.com/office/officeart/2008/layout/VerticalCircleList"/>
    <dgm:cxn modelId="{332BA858-EB4F-46C8-964E-84CA07C12B3A}" type="presParOf" srcId="{6C6ADF76-8135-4934-B5E4-06B8C02FC781}" destId="{EDB4901A-6174-4B9F-BC23-EC1976B37BF0}" srcOrd="0" destOrd="0" presId="urn:microsoft.com/office/officeart/2008/layout/VerticalCircleList"/>
    <dgm:cxn modelId="{6947883E-1EAF-480A-B030-1EB9D78A04D3}" type="presParOf" srcId="{6C6ADF76-8135-4934-B5E4-06B8C02FC781}" destId="{285A5722-28B7-4D47-8F33-47564E16C132}" srcOrd="1" destOrd="0" presId="urn:microsoft.com/office/officeart/2008/layout/VerticalCircleList"/>
    <dgm:cxn modelId="{460ACC2C-1AE8-4DDB-B331-ECBEAC1EDE7F}" type="presParOf" srcId="{6C6ADF76-8135-4934-B5E4-06B8C02FC781}" destId="{8F216352-AB0F-4ECE-9AAD-32FBCBE1602E}" srcOrd="2" destOrd="0" presId="urn:microsoft.com/office/officeart/2008/layout/VerticalCircleList"/>
    <dgm:cxn modelId="{3FB0E8BD-F94E-4849-B9D3-95DCC3FBD8F1}" type="presParOf" srcId="{D36B0817-B589-40DA-8BD4-A9D15DAE29AA}" destId="{D3ED5DA3-F5AA-4B14-9C20-2C50438A9212}" srcOrd="3" destOrd="0" presId="urn:microsoft.com/office/officeart/2008/layout/VerticalCircleList"/>
    <dgm:cxn modelId="{83C9457F-E7B3-430B-AF41-292E9E529EC8}" type="presParOf" srcId="{D3ED5DA3-F5AA-4B14-9C20-2C50438A9212}" destId="{117F56EE-2D5E-47FB-A37A-A7535125AB2D}" srcOrd="0" destOrd="0" presId="urn:microsoft.com/office/officeart/2008/layout/VerticalCircleList"/>
    <dgm:cxn modelId="{CF7A0669-81D2-49E6-83CB-10744AEAEA9D}" type="presParOf" srcId="{D3ED5DA3-F5AA-4B14-9C20-2C50438A9212}" destId="{685181FE-1C98-4F4E-9162-3E70DB65B459}" srcOrd="1" destOrd="0" presId="urn:microsoft.com/office/officeart/2008/layout/VerticalCircleList"/>
    <dgm:cxn modelId="{8AC9C7F1-8A28-4E7B-A48C-CD624A05B46D}" type="presParOf" srcId="{D3ED5DA3-F5AA-4B14-9C20-2C50438A9212}" destId="{9C3DE0B1-A5DD-43AC-9347-22D3D2A8CE16}" srcOrd="2" destOrd="0" presId="urn:microsoft.com/office/officeart/2008/layout/VerticalCircleList"/>
    <dgm:cxn modelId="{CF066BB3-145C-4500-97BA-745748A87E8D}" type="presParOf" srcId="{D36B0817-B589-40DA-8BD4-A9D15DAE29AA}" destId="{5F267D50-807A-4CAB-A323-4C39BBD0076B}" srcOrd="4" destOrd="0" presId="urn:microsoft.com/office/officeart/2008/layout/VerticalCircleList"/>
    <dgm:cxn modelId="{2FF40C0E-9123-4649-BC8E-3C4D6C5B30B6}" type="presParOf" srcId="{5F267D50-807A-4CAB-A323-4C39BBD0076B}" destId="{8498B26A-E874-46D3-914D-F539EF653BCE}" srcOrd="0" destOrd="0" presId="urn:microsoft.com/office/officeart/2008/layout/VerticalCircleList"/>
    <dgm:cxn modelId="{44F64607-2C02-41D1-937C-0D1FB6EC6E7E}" type="presParOf" srcId="{5F267D50-807A-4CAB-A323-4C39BBD0076B}" destId="{0FDC7811-9B53-4D57-BE66-B37632F534FB}" srcOrd="1" destOrd="0" presId="urn:microsoft.com/office/officeart/2008/layout/VerticalCircleList"/>
    <dgm:cxn modelId="{14A2667C-D39E-4F35-8DC3-8846A522377D}" type="presParOf" srcId="{5F267D50-807A-4CAB-A323-4C39BBD0076B}" destId="{3E8ECC8F-62AC-4FDB-A67E-815FC0ACCB77}" srcOrd="2" destOrd="0" presId="urn:microsoft.com/office/officeart/2008/layout/VerticalCircleList"/>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279F571-7695-47DC-B031-BED8A4726EAA}" type="doc">
      <dgm:prSet loTypeId="urn:microsoft.com/office/officeart/2008/layout/VerticalCircleList" loCatId="list" qsTypeId="urn:microsoft.com/office/officeart/2005/8/quickstyle/simple1" qsCatId="simple" csTypeId="urn:microsoft.com/office/officeart/2005/8/colors/accent2_4" csCatId="accent2" phldr="1"/>
      <dgm:spPr/>
      <dgm:t>
        <a:bodyPr/>
        <a:lstStyle/>
        <a:p>
          <a:endParaRPr lang="zh-CN" altLang="en-US"/>
        </a:p>
      </dgm:t>
    </dgm:pt>
    <dgm:pt modelId="{4DC9E2D7-71B1-4DE8-A84E-3591CB2886B0}">
      <dgm:prSet phldrT="[文本]"/>
      <dgm:spPr/>
      <dgm:t>
        <a:bodyPr/>
        <a:lstStyle/>
        <a:p>
          <a:r>
            <a:rPr lang="zh-CN" dirty="0"/>
            <a:t>器械及操作原理描述</a:t>
          </a:r>
          <a:endParaRPr lang="zh-CN" altLang="en-US" dirty="0"/>
        </a:p>
      </dgm:t>
    </dgm:pt>
    <dgm:pt modelId="{4C787420-33E1-4E7B-B7F9-CF29BA984913}" cxnId="{4ADAF486-2C52-4DBA-A2B7-02BB2B00223D}" type="parTrans">
      <dgm:prSet/>
      <dgm:spPr/>
      <dgm:t>
        <a:bodyPr/>
        <a:lstStyle/>
        <a:p>
          <a:endParaRPr lang="zh-CN" altLang="en-US"/>
        </a:p>
      </dgm:t>
    </dgm:pt>
    <dgm:pt modelId="{729FC44E-0218-45BF-A8A0-9890DABEE47F}" cxnId="{4ADAF486-2C52-4DBA-A2B7-02BB2B00223D}" type="sibTrans">
      <dgm:prSet/>
      <dgm:spPr/>
      <dgm:t>
        <a:bodyPr/>
        <a:lstStyle/>
        <a:p>
          <a:endParaRPr lang="zh-CN" altLang="en-US"/>
        </a:p>
      </dgm:t>
    </dgm:pt>
    <dgm:pt modelId="{31E9F313-F9A1-4AE8-912D-637ADE03462F}">
      <dgm:prSet phldrT="[文本]"/>
      <dgm:spPr/>
      <dgm:t>
        <a:bodyPr/>
        <a:lstStyle/>
        <a:p>
          <a:r>
            <a:rPr lang="zh-CN" dirty="0"/>
            <a:t>型号规格</a:t>
          </a:r>
          <a:endParaRPr lang="zh-CN" altLang="en-US" dirty="0"/>
        </a:p>
      </dgm:t>
    </dgm:pt>
    <dgm:pt modelId="{E1D862DD-52F3-4FB5-B413-390CC3A5E7C7}" cxnId="{700F4169-98C4-4013-B551-71AFCB6C8DC0}" type="parTrans">
      <dgm:prSet/>
      <dgm:spPr/>
      <dgm:t>
        <a:bodyPr/>
        <a:lstStyle/>
        <a:p>
          <a:endParaRPr lang="zh-CN" altLang="en-US"/>
        </a:p>
      </dgm:t>
    </dgm:pt>
    <dgm:pt modelId="{AFCF73A4-710E-4636-893A-5540F9AEF036}" cxnId="{700F4169-98C4-4013-B551-71AFCB6C8DC0}" type="sibTrans">
      <dgm:prSet/>
      <dgm:spPr/>
      <dgm:t>
        <a:bodyPr/>
        <a:lstStyle/>
        <a:p>
          <a:endParaRPr lang="zh-CN" altLang="en-US"/>
        </a:p>
      </dgm:t>
    </dgm:pt>
    <dgm:pt modelId="{C554A1B1-4F3F-4183-B06E-9ABF1CD6B4FF}">
      <dgm:prSet phldrT="[文本]"/>
      <dgm:spPr/>
      <dgm:t>
        <a:bodyPr/>
        <a:lstStyle/>
        <a:p>
          <a:r>
            <a:rPr lang="zh-CN" dirty="0"/>
            <a:t>包装说明</a:t>
          </a:r>
          <a:endParaRPr lang="zh-CN" altLang="en-US" dirty="0"/>
        </a:p>
      </dgm:t>
    </dgm:pt>
    <dgm:pt modelId="{9B1A396B-AB97-4DA2-9038-D6A9BF39EDE6}" cxnId="{590E364B-3427-4C0B-ACEB-B2C545BF6297}" type="parTrans">
      <dgm:prSet/>
      <dgm:spPr/>
      <dgm:t>
        <a:bodyPr/>
        <a:lstStyle/>
        <a:p>
          <a:endParaRPr lang="zh-CN" altLang="en-US"/>
        </a:p>
      </dgm:t>
    </dgm:pt>
    <dgm:pt modelId="{E61F544C-7C2A-427E-9F61-FF4CB7D896B2}" cxnId="{590E364B-3427-4C0B-ACEB-B2C545BF6297}" type="sibTrans">
      <dgm:prSet/>
      <dgm:spPr/>
      <dgm:t>
        <a:bodyPr/>
        <a:lstStyle/>
        <a:p>
          <a:endParaRPr lang="zh-CN" altLang="en-US"/>
        </a:p>
      </dgm:t>
    </dgm:pt>
    <dgm:pt modelId="{A8339157-5AAC-404A-AD35-58223DB4AEE0}">
      <dgm:prSet phldrT="[文本]"/>
      <dgm:spPr/>
      <dgm:t>
        <a:bodyPr/>
        <a:lstStyle/>
        <a:p>
          <a:r>
            <a:rPr lang="zh-CN"/>
            <a:t>研发历程</a:t>
          </a:r>
          <a:endParaRPr lang="zh-CN" altLang="en-US" dirty="0"/>
        </a:p>
      </dgm:t>
    </dgm:pt>
    <dgm:pt modelId="{3609E074-D970-42F0-A0DB-111CF8685412}" cxnId="{7E3BB300-9CB5-4D4D-A650-4DCE5FF579C2}" type="parTrans">
      <dgm:prSet/>
      <dgm:spPr/>
      <dgm:t>
        <a:bodyPr/>
        <a:lstStyle/>
        <a:p>
          <a:endParaRPr lang="zh-CN" altLang="en-US"/>
        </a:p>
      </dgm:t>
    </dgm:pt>
    <dgm:pt modelId="{424979D9-943E-436E-B0E9-D3B210975EB1}" cxnId="{7E3BB300-9CB5-4D4D-A650-4DCE5FF579C2}" type="sibTrans">
      <dgm:prSet/>
      <dgm:spPr/>
      <dgm:t>
        <a:bodyPr/>
        <a:lstStyle/>
        <a:p>
          <a:endParaRPr lang="zh-CN" altLang="en-US"/>
        </a:p>
      </dgm:t>
    </dgm:pt>
    <dgm:pt modelId="{35AE5430-6960-4A19-B6DD-0AAFFC0052A8}">
      <dgm:prSet phldrT="[文本]"/>
      <dgm:spPr/>
      <dgm:t>
        <a:bodyPr/>
        <a:lstStyle/>
        <a:p>
          <a:r>
            <a:rPr lang="zh-CN"/>
            <a:t>与同类和</a:t>
          </a:r>
          <a:r>
            <a:rPr lang="en-US"/>
            <a:t>/</a:t>
          </a:r>
          <a:r>
            <a:rPr lang="zh-CN"/>
            <a:t>或前代产品的参考和比较</a:t>
          </a:r>
          <a:endParaRPr lang="zh-CN" altLang="en-US" dirty="0"/>
        </a:p>
      </dgm:t>
    </dgm:pt>
    <dgm:pt modelId="{61E0B151-0280-4568-9B5A-AF205E8566F4}" cxnId="{6BD0997B-AC45-4CC6-83C7-0A2B7ABBB6A2}" type="parTrans">
      <dgm:prSet/>
      <dgm:spPr/>
      <dgm:t>
        <a:bodyPr/>
        <a:lstStyle/>
        <a:p>
          <a:endParaRPr lang="zh-CN" altLang="en-US"/>
        </a:p>
      </dgm:t>
    </dgm:pt>
    <dgm:pt modelId="{D9861B63-DE6F-427A-8007-5FF3F307D7C9}" cxnId="{6BD0997B-AC45-4CC6-83C7-0A2B7ABBB6A2}" type="sibTrans">
      <dgm:prSet/>
      <dgm:spPr/>
      <dgm:t>
        <a:bodyPr/>
        <a:lstStyle/>
        <a:p>
          <a:endParaRPr lang="zh-CN" altLang="en-US"/>
        </a:p>
      </dgm:t>
    </dgm:pt>
    <dgm:pt modelId="{D36B0817-B589-40DA-8BD4-A9D15DAE29AA}" type="pres">
      <dgm:prSet presAssocID="{2279F571-7695-47DC-B031-BED8A4726EAA}" presName="Name0" presStyleCnt="0">
        <dgm:presLayoutVars>
          <dgm:dir/>
        </dgm:presLayoutVars>
      </dgm:prSet>
      <dgm:spPr/>
    </dgm:pt>
    <dgm:pt modelId="{8408A7E3-30C8-4985-9D3B-6C3C3DEA554A}" type="pres">
      <dgm:prSet presAssocID="{4DC9E2D7-71B1-4DE8-A84E-3591CB2886B0}" presName="noChildren" presStyleCnt="0"/>
      <dgm:spPr/>
    </dgm:pt>
    <dgm:pt modelId="{CF195FE6-6721-46F3-A3D6-B65B69CF5EDA}" type="pres">
      <dgm:prSet presAssocID="{4DC9E2D7-71B1-4DE8-A84E-3591CB2886B0}" presName="gap" presStyleCnt="0"/>
      <dgm:spPr/>
    </dgm:pt>
    <dgm:pt modelId="{7914ED10-4254-4E21-A4CB-070359211260}" type="pres">
      <dgm:prSet presAssocID="{4DC9E2D7-71B1-4DE8-A84E-3591CB2886B0}" presName="medCircle2" presStyleLbl="vennNode1" presStyleIdx="0" presStyleCnt="5"/>
      <dgm:spPr/>
    </dgm:pt>
    <dgm:pt modelId="{B2B7004C-2B59-4AE2-8163-973B748DF0A9}" type="pres">
      <dgm:prSet presAssocID="{4DC9E2D7-71B1-4DE8-A84E-3591CB2886B0}" presName="txLvlOnly1" presStyleLbl="revTx" presStyleIdx="0" presStyleCnt="5"/>
      <dgm:spPr/>
    </dgm:pt>
    <dgm:pt modelId="{2629C1B7-16AF-4D5B-82D5-47A195BED8C6}" type="pres">
      <dgm:prSet presAssocID="{31E9F313-F9A1-4AE8-912D-637ADE03462F}" presName="noChildren" presStyleCnt="0"/>
      <dgm:spPr/>
    </dgm:pt>
    <dgm:pt modelId="{FC8FC549-E3A7-4B0B-A3D6-70AEEF000614}" type="pres">
      <dgm:prSet presAssocID="{31E9F313-F9A1-4AE8-912D-637ADE03462F}" presName="gap" presStyleCnt="0"/>
      <dgm:spPr/>
    </dgm:pt>
    <dgm:pt modelId="{F5E9C971-7030-4AAE-A7F5-8DBE935DD8BE}" type="pres">
      <dgm:prSet presAssocID="{31E9F313-F9A1-4AE8-912D-637ADE03462F}" presName="medCircle2" presStyleLbl="vennNode1" presStyleIdx="1" presStyleCnt="5"/>
      <dgm:spPr/>
    </dgm:pt>
    <dgm:pt modelId="{9301780C-BD97-410C-A67F-D5D35ECD7B04}" type="pres">
      <dgm:prSet presAssocID="{31E9F313-F9A1-4AE8-912D-637ADE03462F}" presName="txLvlOnly1" presStyleLbl="revTx" presStyleIdx="1" presStyleCnt="5"/>
      <dgm:spPr/>
    </dgm:pt>
    <dgm:pt modelId="{6C6ADF76-8135-4934-B5E4-06B8C02FC781}" type="pres">
      <dgm:prSet presAssocID="{C554A1B1-4F3F-4183-B06E-9ABF1CD6B4FF}" presName="noChildren" presStyleCnt="0"/>
      <dgm:spPr/>
    </dgm:pt>
    <dgm:pt modelId="{EDB4901A-6174-4B9F-BC23-EC1976B37BF0}" type="pres">
      <dgm:prSet presAssocID="{C554A1B1-4F3F-4183-B06E-9ABF1CD6B4FF}" presName="gap" presStyleCnt="0"/>
      <dgm:spPr/>
    </dgm:pt>
    <dgm:pt modelId="{285A5722-28B7-4D47-8F33-47564E16C132}" type="pres">
      <dgm:prSet presAssocID="{C554A1B1-4F3F-4183-B06E-9ABF1CD6B4FF}" presName="medCircle2" presStyleLbl="vennNode1" presStyleIdx="2" presStyleCnt="5"/>
      <dgm:spPr/>
    </dgm:pt>
    <dgm:pt modelId="{8F216352-AB0F-4ECE-9AAD-32FBCBE1602E}" type="pres">
      <dgm:prSet presAssocID="{C554A1B1-4F3F-4183-B06E-9ABF1CD6B4FF}" presName="txLvlOnly1" presStyleLbl="revTx" presStyleIdx="2" presStyleCnt="5"/>
      <dgm:spPr/>
    </dgm:pt>
    <dgm:pt modelId="{D3ED5DA3-F5AA-4B14-9C20-2C50438A9212}" type="pres">
      <dgm:prSet presAssocID="{A8339157-5AAC-404A-AD35-58223DB4AEE0}" presName="noChildren" presStyleCnt="0"/>
      <dgm:spPr/>
    </dgm:pt>
    <dgm:pt modelId="{117F56EE-2D5E-47FB-A37A-A7535125AB2D}" type="pres">
      <dgm:prSet presAssocID="{A8339157-5AAC-404A-AD35-58223DB4AEE0}" presName="gap" presStyleCnt="0"/>
      <dgm:spPr/>
    </dgm:pt>
    <dgm:pt modelId="{685181FE-1C98-4F4E-9162-3E70DB65B459}" type="pres">
      <dgm:prSet presAssocID="{A8339157-5AAC-404A-AD35-58223DB4AEE0}" presName="medCircle2" presStyleLbl="vennNode1" presStyleIdx="3" presStyleCnt="5"/>
      <dgm:spPr/>
    </dgm:pt>
    <dgm:pt modelId="{9C3DE0B1-A5DD-43AC-9347-22D3D2A8CE16}" type="pres">
      <dgm:prSet presAssocID="{A8339157-5AAC-404A-AD35-58223DB4AEE0}" presName="txLvlOnly1" presStyleLbl="revTx" presStyleIdx="3" presStyleCnt="5"/>
      <dgm:spPr/>
    </dgm:pt>
    <dgm:pt modelId="{5F267D50-807A-4CAB-A323-4C39BBD0076B}" type="pres">
      <dgm:prSet presAssocID="{35AE5430-6960-4A19-B6DD-0AAFFC0052A8}" presName="noChildren" presStyleCnt="0"/>
      <dgm:spPr/>
    </dgm:pt>
    <dgm:pt modelId="{8498B26A-E874-46D3-914D-F539EF653BCE}" type="pres">
      <dgm:prSet presAssocID="{35AE5430-6960-4A19-B6DD-0AAFFC0052A8}" presName="gap" presStyleCnt="0"/>
      <dgm:spPr/>
    </dgm:pt>
    <dgm:pt modelId="{0FDC7811-9B53-4D57-BE66-B37632F534FB}" type="pres">
      <dgm:prSet presAssocID="{35AE5430-6960-4A19-B6DD-0AAFFC0052A8}" presName="medCircle2" presStyleLbl="vennNode1" presStyleIdx="4" presStyleCnt="5"/>
      <dgm:spPr/>
    </dgm:pt>
    <dgm:pt modelId="{3E8ECC8F-62AC-4FDB-A67E-815FC0ACCB77}" type="pres">
      <dgm:prSet presAssocID="{35AE5430-6960-4A19-B6DD-0AAFFC0052A8}" presName="txLvlOnly1" presStyleLbl="revTx" presStyleIdx="4" presStyleCnt="5"/>
      <dgm:spPr/>
    </dgm:pt>
  </dgm:ptLst>
  <dgm:cxnLst>
    <dgm:cxn modelId="{7E3BB300-9CB5-4D4D-A650-4DCE5FF579C2}" srcId="{2279F571-7695-47DC-B031-BED8A4726EAA}" destId="{A8339157-5AAC-404A-AD35-58223DB4AEE0}" srcOrd="3" destOrd="0" parTransId="{3609E074-D970-42F0-A0DB-111CF8685412}" sibTransId="{424979D9-943E-436E-B0E9-D3B210975EB1}"/>
    <dgm:cxn modelId="{4DF6ED23-E80B-46B2-8AA3-970CDB97DA81}" type="presOf" srcId="{C554A1B1-4F3F-4183-B06E-9ABF1CD6B4FF}" destId="{8F216352-AB0F-4ECE-9AAD-32FBCBE1602E}" srcOrd="0" destOrd="0" presId="urn:microsoft.com/office/officeart/2008/layout/VerticalCircleList"/>
    <dgm:cxn modelId="{700F4169-98C4-4013-B551-71AFCB6C8DC0}" srcId="{2279F571-7695-47DC-B031-BED8A4726EAA}" destId="{31E9F313-F9A1-4AE8-912D-637ADE03462F}" srcOrd="1" destOrd="0" parTransId="{E1D862DD-52F3-4FB5-B413-390CC3A5E7C7}" sibTransId="{AFCF73A4-710E-4636-893A-5540F9AEF036}"/>
    <dgm:cxn modelId="{590E364B-3427-4C0B-ACEB-B2C545BF6297}" srcId="{2279F571-7695-47DC-B031-BED8A4726EAA}" destId="{C554A1B1-4F3F-4183-B06E-9ABF1CD6B4FF}" srcOrd="2" destOrd="0" parTransId="{9B1A396B-AB97-4DA2-9038-D6A9BF39EDE6}" sibTransId="{E61F544C-7C2A-427E-9F61-FF4CB7D896B2}"/>
    <dgm:cxn modelId="{83CD1C58-B9D0-4B37-AF64-F6B386880E54}" type="presOf" srcId="{A8339157-5AAC-404A-AD35-58223DB4AEE0}" destId="{9C3DE0B1-A5DD-43AC-9347-22D3D2A8CE16}" srcOrd="0" destOrd="0" presId="urn:microsoft.com/office/officeart/2008/layout/VerticalCircleList"/>
    <dgm:cxn modelId="{6BD0997B-AC45-4CC6-83C7-0A2B7ABBB6A2}" srcId="{2279F571-7695-47DC-B031-BED8A4726EAA}" destId="{35AE5430-6960-4A19-B6DD-0AAFFC0052A8}" srcOrd="4" destOrd="0" parTransId="{61E0B151-0280-4568-9B5A-AF205E8566F4}" sibTransId="{D9861B63-DE6F-427A-8007-5FF3F307D7C9}"/>
    <dgm:cxn modelId="{4ADAF486-2C52-4DBA-A2B7-02BB2B00223D}" srcId="{2279F571-7695-47DC-B031-BED8A4726EAA}" destId="{4DC9E2D7-71B1-4DE8-A84E-3591CB2886B0}" srcOrd="0" destOrd="0" parTransId="{4C787420-33E1-4E7B-B7F9-CF29BA984913}" sibTransId="{729FC44E-0218-45BF-A8A0-9890DABEE47F}"/>
    <dgm:cxn modelId="{2878BAAE-EDF2-4781-932D-24D0AF9CCC53}" type="presOf" srcId="{4DC9E2D7-71B1-4DE8-A84E-3591CB2886B0}" destId="{B2B7004C-2B59-4AE2-8163-973B748DF0A9}" srcOrd="0" destOrd="0" presId="urn:microsoft.com/office/officeart/2008/layout/VerticalCircleList"/>
    <dgm:cxn modelId="{048A51B3-F797-4519-8EAF-AE294507EEE9}" type="presOf" srcId="{2279F571-7695-47DC-B031-BED8A4726EAA}" destId="{D36B0817-B589-40DA-8BD4-A9D15DAE29AA}" srcOrd="0" destOrd="0" presId="urn:microsoft.com/office/officeart/2008/layout/VerticalCircleList"/>
    <dgm:cxn modelId="{8FD0C0BC-B32C-4223-B8C4-FC742480D1BF}" type="presOf" srcId="{31E9F313-F9A1-4AE8-912D-637ADE03462F}" destId="{9301780C-BD97-410C-A67F-D5D35ECD7B04}" srcOrd="0" destOrd="0" presId="urn:microsoft.com/office/officeart/2008/layout/VerticalCircleList"/>
    <dgm:cxn modelId="{A23F49C5-B7EC-4A53-8F3E-D9AE445F4BBE}" type="presOf" srcId="{35AE5430-6960-4A19-B6DD-0AAFFC0052A8}" destId="{3E8ECC8F-62AC-4FDB-A67E-815FC0ACCB77}" srcOrd="0" destOrd="0" presId="urn:microsoft.com/office/officeart/2008/layout/VerticalCircleList"/>
    <dgm:cxn modelId="{03DBDF4D-3D92-47C7-A4CC-E374A9CC5ED5}" type="presParOf" srcId="{D36B0817-B589-40DA-8BD4-A9D15DAE29AA}" destId="{8408A7E3-30C8-4985-9D3B-6C3C3DEA554A}" srcOrd="0" destOrd="0" presId="urn:microsoft.com/office/officeart/2008/layout/VerticalCircleList"/>
    <dgm:cxn modelId="{7E9D047D-1EAC-4E17-8DA2-1741A63D15FF}" type="presParOf" srcId="{8408A7E3-30C8-4985-9D3B-6C3C3DEA554A}" destId="{CF195FE6-6721-46F3-A3D6-B65B69CF5EDA}" srcOrd="0" destOrd="0" presId="urn:microsoft.com/office/officeart/2008/layout/VerticalCircleList"/>
    <dgm:cxn modelId="{7DB73D5A-0044-4AC9-A21F-862253E30C73}" type="presParOf" srcId="{8408A7E3-30C8-4985-9D3B-6C3C3DEA554A}" destId="{7914ED10-4254-4E21-A4CB-070359211260}" srcOrd="1" destOrd="0" presId="urn:microsoft.com/office/officeart/2008/layout/VerticalCircleList"/>
    <dgm:cxn modelId="{75896FFF-1C2D-4DC0-BBB7-B6A7AD87FC75}" type="presParOf" srcId="{8408A7E3-30C8-4985-9D3B-6C3C3DEA554A}" destId="{B2B7004C-2B59-4AE2-8163-973B748DF0A9}" srcOrd="2" destOrd="0" presId="urn:microsoft.com/office/officeart/2008/layout/VerticalCircleList"/>
    <dgm:cxn modelId="{2F53EABC-5BA4-46ED-9E01-1039AF8FF6FD}" type="presParOf" srcId="{D36B0817-B589-40DA-8BD4-A9D15DAE29AA}" destId="{2629C1B7-16AF-4D5B-82D5-47A195BED8C6}" srcOrd="1" destOrd="0" presId="urn:microsoft.com/office/officeart/2008/layout/VerticalCircleList"/>
    <dgm:cxn modelId="{25578CA1-36BA-49BD-92D5-9023FD8F6957}" type="presParOf" srcId="{2629C1B7-16AF-4D5B-82D5-47A195BED8C6}" destId="{FC8FC549-E3A7-4B0B-A3D6-70AEEF000614}" srcOrd="0" destOrd="0" presId="urn:microsoft.com/office/officeart/2008/layout/VerticalCircleList"/>
    <dgm:cxn modelId="{584759D9-51BE-4D5C-9B53-878C7BB8021C}" type="presParOf" srcId="{2629C1B7-16AF-4D5B-82D5-47A195BED8C6}" destId="{F5E9C971-7030-4AAE-A7F5-8DBE935DD8BE}" srcOrd="1" destOrd="0" presId="urn:microsoft.com/office/officeart/2008/layout/VerticalCircleList"/>
    <dgm:cxn modelId="{0A12160F-5691-43CE-8337-DC70736DD3AA}" type="presParOf" srcId="{2629C1B7-16AF-4D5B-82D5-47A195BED8C6}" destId="{9301780C-BD97-410C-A67F-D5D35ECD7B04}" srcOrd="2" destOrd="0" presId="urn:microsoft.com/office/officeart/2008/layout/VerticalCircleList"/>
    <dgm:cxn modelId="{EC110B0E-C2E2-4D03-91FF-364C2C91CCB4}" type="presParOf" srcId="{D36B0817-B589-40DA-8BD4-A9D15DAE29AA}" destId="{6C6ADF76-8135-4934-B5E4-06B8C02FC781}" srcOrd="2" destOrd="0" presId="urn:microsoft.com/office/officeart/2008/layout/VerticalCircleList"/>
    <dgm:cxn modelId="{332BA858-EB4F-46C8-964E-84CA07C12B3A}" type="presParOf" srcId="{6C6ADF76-8135-4934-B5E4-06B8C02FC781}" destId="{EDB4901A-6174-4B9F-BC23-EC1976B37BF0}" srcOrd="0" destOrd="0" presId="urn:microsoft.com/office/officeart/2008/layout/VerticalCircleList"/>
    <dgm:cxn modelId="{6947883E-1EAF-480A-B030-1EB9D78A04D3}" type="presParOf" srcId="{6C6ADF76-8135-4934-B5E4-06B8C02FC781}" destId="{285A5722-28B7-4D47-8F33-47564E16C132}" srcOrd="1" destOrd="0" presId="urn:microsoft.com/office/officeart/2008/layout/VerticalCircleList"/>
    <dgm:cxn modelId="{460ACC2C-1AE8-4DDB-B331-ECBEAC1EDE7F}" type="presParOf" srcId="{6C6ADF76-8135-4934-B5E4-06B8C02FC781}" destId="{8F216352-AB0F-4ECE-9AAD-32FBCBE1602E}" srcOrd="2" destOrd="0" presId="urn:microsoft.com/office/officeart/2008/layout/VerticalCircleList"/>
    <dgm:cxn modelId="{3FB0E8BD-F94E-4849-B9D3-95DCC3FBD8F1}" type="presParOf" srcId="{D36B0817-B589-40DA-8BD4-A9D15DAE29AA}" destId="{D3ED5DA3-F5AA-4B14-9C20-2C50438A9212}" srcOrd="3" destOrd="0" presId="urn:microsoft.com/office/officeart/2008/layout/VerticalCircleList"/>
    <dgm:cxn modelId="{83C9457F-E7B3-430B-AF41-292E9E529EC8}" type="presParOf" srcId="{D3ED5DA3-F5AA-4B14-9C20-2C50438A9212}" destId="{117F56EE-2D5E-47FB-A37A-A7535125AB2D}" srcOrd="0" destOrd="0" presId="urn:microsoft.com/office/officeart/2008/layout/VerticalCircleList"/>
    <dgm:cxn modelId="{CF7A0669-81D2-49E6-83CB-10744AEAEA9D}" type="presParOf" srcId="{D3ED5DA3-F5AA-4B14-9C20-2C50438A9212}" destId="{685181FE-1C98-4F4E-9162-3E70DB65B459}" srcOrd="1" destOrd="0" presId="urn:microsoft.com/office/officeart/2008/layout/VerticalCircleList"/>
    <dgm:cxn modelId="{8AC9C7F1-8A28-4E7B-A48C-CD624A05B46D}" type="presParOf" srcId="{D3ED5DA3-F5AA-4B14-9C20-2C50438A9212}" destId="{9C3DE0B1-A5DD-43AC-9347-22D3D2A8CE16}" srcOrd="2" destOrd="0" presId="urn:microsoft.com/office/officeart/2008/layout/VerticalCircleList"/>
    <dgm:cxn modelId="{CF066BB3-145C-4500-97BA-745748A87E8D}" type="presParOf" srcId="{D36B0817-B589-40DA-8BD4-A9D15DAE29AA}" destId="{5F267D50-807A-4CAB-A323-4C39BBD0076B}" srcOrd="4" destOrd="0" presId="urn:microsoft.com/office/officeart/2008/layout/VerticalCircleList"/>
    <dgm:cxn modelId="{2FF40C0E-9123-4649-BC8E-3C4D6C5B30B6}" type="presParOf" srcId="{5F267D50-807A-4CAB-A323-4C39BBD0076B}" destId="{8498B26A-E874-46D3-914D-F539EF653BCE}" srcOrd="0" destOrd="0" presId="urn:microsoft.com/office/officeart/2008/layout/VerticalCircleList"/>
    <dgm:cxn modelId="{44F64607-2C02-41D1-937C-0D1FB6EC6E7E}" type="presParOf" srcId="{5F267D50-807A-4CAB-A323-4C39BBD0076B}" destId="{0FDC7811-9B53-4D57-BE66-B37632F534FB}" srcOrd="1" destOrd="0" presId="urn:microsoft.com/office/officeart/2008/layout/VerticalCircleList"/>
    <dgm:cxn modelId="{14A2667C-D39E-4F35-8DC3-8846A522377D}" type="presParOf" srcId="{5F267D50-807A-4CAB-A323-4C39BBD0076B}" destId="{3E8ECC8F-62AC-4FDB-A67E-815FC0ACCB77}" srcOrd="2" destOrd="0" presId="urn:microsoft.com/office/officeart/2008/layout/VerticalCircleList"/>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307684F-81D9-4EE6-839E-E530A7ED491A}" type="doc">
      <dgm:prSet loTypeId="urn:microsoft.com/office/officeart/2005/8/layout/venn3" loCatId="relationship" qsTypeId="urn:microsoft.com/office/officeart/2005/8/quickstyle/simple4" qsCatId="simple" csTypeId="urn:microsoft.com/office/officeart/2005/8/colors/colorful4" csCatId="colorful" phldr="1"/>
      <dgm:spPr/>
      <dgm:t>
        <a:bodyPr/>
        <a:lstStyle/>
        <a:p>
          <a:endParaRPr lang="zh-CN" altLang="en-US"/>
        </a:p>
      </dgm:t>
    </dgm:pt>
    <dgm:pt modelId="{D92F5F15-1BC6-411D-8753-599DD9FB5EFC}">
      <dgm:prSet phldrT="[文本]"/>
      <dgm:spPr/>
      <dgm:t>
        <a:bodyPr/>
        <a:lstStyle/>
        <a:p>
          <a:r>
            <a:rPr lang="zh-CN" altLang="en-US" dirty="0"/>
            <a:t>化学和物理性能研究</a:t>
          </a:r>
        </a:p>
      </dgm:t>
    </dgm:pt>
    <dgm:pt modelId="{64922C47-449F-4D95-A14E-85F29B02E8EF}" cxnId="{4DCFA8A2-D86D-4749-A0F8-85E3435F1796}" type="parTrans">
      <dgm:prSet/>
      <dgm:spPr/>
      <dgm:t>
        <a:bodyPr/>
        <a:lstStyle/>
        <a:p>
          <a:endParaRPr lang="zh-CN" altLang="en-US"/>
        </a:p>
      </dgm:t>
    </dgm:pt>
    <dgm:pt modelId="{AD7C5BD5-CB10-466F-9F37-3078B33041A3}" cxnId="{4DCFA8A2-D86D-4749-A0F8-85E3435F1796}" type="sibTrans">
      <dgm:prSet/>
      <dgm:spPr/>
      <dgm:t>
        <a:bodyPr/>
        <a:lstStyle/>
        <a:p>
          <a:endParaRPr lang="zh-CN" altLang="en-US"/>
        </a:p>
      </dgm:t>
    </dgm:pt>
    <dgm:pt modelId="{F0CE032F-D8FA-4930-A7FA-B3A5333114E3}">
      <dgm:prSet phldrT="[文本]"/>
      <dgm:spPr/>
      <dgm:t>
        <a:bodyPr/>
        <a:lstStyle/>
        <a:p>
          <a:r>
            <a:rPr lang="zh-CN" altLang="en-US" dirty="0"/>
            <a:t>电气系统安全性研究</a:t>
          </a:r>
        </a:p>
      </dgm:t>
    </dgm:pt>
    <dgm:pt modelId="{732B92A6-6639-4A63-9696-BD63768CB67C}" cxnId="{FD5E5732-58E8-45A5-A953-FD6AD040016A}" type="parTrans">
      <dgm:prSet/>
      <dgm:spPr/>
      <dgm:t>
        <a:bodyPr/>
        <a:lstStyle/>
        <a:p>
          <a:endParaRPr lang="zh-CN" altLang="en-US"/>
        </a:p>
      </dgm:t>
    </dgm:pt>
    <dgm:pt modelId="{D2D6F4A3-2384-4E1B-847F-12BC83A65D8C}" cxnId="{FD5E5732-58E8-45A5-A953-FD6AD040016A}" type="sibTrans">
      <dgm:prSet/>
      <dgm:spPr/>
      <dgm:t>
        <a:bodyPr/>
        <a:lstStyle/>
        <a:p>
          <a:endParaRPr lang="zh-CN" altLang="en-US"/>
        </a:p>
      </dgm:t>
    </dgm:pt>
    <dgm:pt modelId="{B24AA444-2BCF-4D10-A641-64CDA444B7F8}">
      <dgm:prSet phldrT="[文本]"/>
      <dgm:spPr/>
      <dgm:t>
        <a:bodyPr/>
        <a:lstStyle/>
        <a:p>
          <a:r>
            <a:rPr lang="zh-CN" altLang="en-US" dirty="0"/>
            <a:t>辐射安全研究</a:t>
          </a:r>
        </a:p>
      </dgm:t>
    </dgm:pt>
    <dgm:pt modelId="{A8A7BFE8-961C-4165-8890-F1B7135F65F0}" cxnId="{0D1EE924-14A5-460D-9509-25077DAF5DD8}" type="parTrans">
      <dgm:prSet/>
      <dgm:spPr/>
      <dgm:t>
        <a:bodyPr/>
        <a:lstStyle/>
        <a:p>
          <a:endParaRPr lang="zh-CN" altLang="en-US"/>
        </a:p>
      </dgm:t>
    </dgm:pt>
    <dgm:pt modelId="{1B1FFF55-A8FC-4A1B-BD0C-524959232ABA}" cxnId="{0D1EE924-14A5-460D-9509-25077DAF5DD8}" type="sibTrans">
      <dgm:prSet/>
      <dgm:spPr/>
      <dgm:t>
        <a:bodyPr/>
        <a:lstStyle/>
        <a:p>
          <a:endParaRPr lang="zh-CN" altLang="en-US"/>
        </a:p>
      </dgm:t>
    </dgm:pt>
    <dgm:pt modelId="{97D722E6-8CB3-483F-A146-28B78075DE91}">
      <dgm:prSet phldrT="[文本]"/>
      <dgm:spPr/>
      <dgm:t>
        <a:bodyPr/>
        <a:lstStyle/>
        <a:p>
          <a:r>
            <a:rPr lang="zh-CN" altLang="en-US" dirty="0"/>
            <a:t>软件研究</a:t>
          </a:r>
        </a:p>
      </dgm:t>
    </dgm:pt>
    <dgm:pt modelId="{7F9E1CBC-6B43-4BAF-B7B1-47F5BAD29046}" cxnId="{F16D7E1D-915B-44F3-A5A6-13BE7A74CAA9}" type="parTrans">
      <dgm:prSet/>
      <dgm:spPr/>
      <dgm:t>
        <a:bodyPr/>
        <a:lstStyle/>
        <a:p>
          <a:endParaRPr lang="zh-CN" altLang="en-US"/>
        </a:p>
      </dgm:t>
    </dgm:pt>
    <dgm:pt modelId="{C6FD309A-18D4-495E-8562-C2631F46D177}" cxnId="{F16D7E1D-915B-44F3-A5A6-13BE7A74CAA9}" type="sibTrans">
      <dgm:prSet/>
      <dgm:spPr/>
      <dgm:t>
        <a:bodyPr/>
        <a:lstStyle/>
        <a:p>
          <a:endParaRPr lang="zh-CN" altLang="en-US"/>
        </a:p>
      </dgm:t>
    </dgm:pt>
    <dgm:pt modelId="{E39DF181-E512-48B6-96D1-B9BBE7DA125B}">
      <dgm:prSet phldrT="[文本]"/>
      <dgm:spPr/>
      <dgm:t>
        <a:bodyPr/>
        <a:lstStyle/>
        <a:p>
          <a:r>
            <a:rPr lang="zh-CN" dirty="0"/>
            <a:t>生物学特性研究</a:t>
          </a:r>
          <a:endParaRPr lang="zh-CN" altLang="en-US" dirty="0"/>
        </a:p>
      </dgm:t>
    </dgm:pt>
    <dgm:pt modelId="{124196ED-CD7F-4C69-91EE-76721F8CF521}" cxnId="{80C21630-7B15-4DE8-BE7B-96C2553891BB}" type="parTrans">
      <dgm:prSet/>
      <dgm:spPr/>
      <dgm:t>
        <a:bodyPr/>
        <a:lstStyle/>
        <a:p>
          <a:endParaRPr lang="zh-CN" altLang="en-US"/>
        </a:p>
      </dgm:t>
    </dgm:pt>
    <dgm:pt modelId="{4E91CB62-2104-484A-ABD4-E19C2F71B435}" cxnId="{80C21630-7B15-4DE8-BE7B-96C2553891BB}" type="sibTrans">
      <dgm:prSet/>
      <dgm:spPr/>
      <dgm:t>
        <a:bodyPr/>
        <a:lstStyle/>
        <a:p>
          <a:endParaRPr lang="zh-CN" altLang="en-US"/>
        </a:p>
      </dgm:t>
    </dgm:pt>
    <dgm:pt modelId="{34D04791-DEC1-4646-83F2-B8159E9A4621}">
      <dgm:prSet phldrT="[文本]"/>
      <dgm:spPr/>
      <dgm:t>
        <a:bodyPr/>
        <a:lstStyle/>
        <a:p>
          <a:r>
            <a:rPr lang="zh-CN" dirty="0"/>
            <a:t>生物源材料的安全性研究</a:t>
          </a:r>
          <a:endParaRPr lang="zh-CN" altLang="en-US" dirty="0"/>
        </a:p>
      </dgm:t>
    </dgm:pt>
    <dgm:pt modelId="{B0C987B4-76AE-4089-991C-50A263FC1150}" cxnId="{18C83263-B751-430E-8B65-29D0F21B6B98}" type="parTrans">
      <dgm:prSet/>
      <dgm:spPr/>
      <dgm:t>
        <a:bodyPr/>
        <a:lstStyle/>
        <a:p>
          <a:endParaRPr lang="zh-CN" altLang="en-US"/>
        </a:p>
      </dgm:t>
    </dgm:pt>
    <dgm:pt modelId="{B2870984-CC9E-4E11-97F5-FDAB1FE24650}" cxnId="{18C83263-B751-430E-8B65-29D0F21B6B98}" type="sibTrans">
      <dgm:prSet/>
      <dgm:spPr/>
      <dgm:t>
        <a:bodyPr/>
        <a:lstStyle/>
        <a:p>
          <a:endParaRPr lang="zh-CN" altLang="en-US"/>
        </a:p>
      </dgm:t>
    </dgm:pt>
    <dgm:pt modelId="{EE62C923-FE03-4923-8E4B-BF9116FCE860}">
      <dgm:prSet phldrT="[文本]"/>
      <dgm:spPr/>
      <dgm:t>
        <a:bodyPr/>
        <a:lstStyle/>
        <a:p>
          <a:r>
            <a:rPr lang="zh-CN" dirty="0"/>
            <a:t>清洁、消毒、灭菌研究</a:t>
          </a:r>
          <a:endParaRPr lang="zh-CN" altLang="en-US" dirty="0"/>
        </a:p>
      </dgm:t>
    </dgm:pt>
    <dgm:pt modelId="{AAF18E45-AE73-4499-A705-2939360B9E18}" cxnId="{071009BB-216A-44EA-801B-1AABB3158D82}" type="parTrans">
      <dgm:prSet/>
      <dgm:spPr/>
      <dgm:t>
        <a:bodyPr/>
        <a:lstStyle/>
        <a:p>
          <a:endParaRPr lang="zh-CN" altLang="en-US"/>
        </a:p>
      </dgm:t>
    </dgm:pt>
    <dgm:pt modelId="{D4871866-5E8A-4AFB-973F-8CD09A18B6D8}" cxnId="{071009BB-216A-44EA-801B-1AABB3158D82}" type="sibTrans">
      <dgm:prSet/>
      <dgm:spPr/>
      <dgm:t>
        <a:bodyPr/>
        <a:lstStyle/>
        <a:p>
          <a:endParaRPr lang="zh-CN" altLang="en-US"/>
        </a:p>
      </dgm:t>
    </dgm:pt>
    <dgm:pt modelId="{F1FD01F6-AB03-4C5C-8DA5-FCDAC8AF0435}">
      <dgm:prSet phldrT="[文本]"/>
      <dgm:spPr/>
      <dgm:t>
        <a:bodyPr/>
        <a:lstStyle/>
        <a:p>
          <a:r>
            <a:rPr lang="zh-CN" dirty="0"/>
            <a:t>动物试验研究</a:t>
          </a:r>
          <a:endParaRPr lang="zh-CN" altLang="en-US" dirty="0"/>
        </a:p>
      </dgm:t>
    </dgm:pt>
    <dgm:pt modelId="{A9BF3B32-4B8F-4F2E-8F69-C03E701D1A75}" cxnId="{7CFDA322-1A6E-4549-B1E8-CC7945CFBCB4}" type="parTrans">
      <dgm:prSet/>
      <dgm:spPr/>
      <dgm:t>
        <a:bodyPr/>
        <a:lstStyle/>
        <a:p>
          <a:endParaRPr lang="zh-CN" altLang="en-US"/>
        </a:p>
      </dgm:t>
    </dgm:pt>
    <dgm:pt modelId="{0EEF04C7-ABC6-4F67-BE95-C142B688A24A}" cxnId="{7CFDA322-1A6E-4549-B1E8-CC7945CFBCB4}" type="sibTrans">
      <dgm:prSet/>
      <dgm:spPr/>
      <dgm:t>
        <a:bodyPr/>
        <a:lstStyle/>
        <a:p>
          <a:endParaRPr lang="zh-CN" altLang="en-US"/>
        </a:p>
      </dgm:t>
    </dgm:pt>
    <dgm:pt modelId="{F3701CAF-6E07-48CE-B40C-332BBF55A15D}">
      <dgm:prSet phldrT="[文本]"/>
      <dgm:spPr/>
      <dgm:t>
        <a:bodyPr/>
        <a:lstStyle/>
        <a:p>
          <a:r>
            <a:rPr lang="zh-CN"/>
            <a:t>证明产品安全性、有效性的其他研究资料</a:t>
          </a:r>
          <a:endParaRPr lang="zh-CN" altLang="en-US" dirty="0"/>
        </a:p>
      </dgm:t>
    </dgm:pt>
    <dgm:pt modelId="{132BB7FB-58E3-495C-960C-6509978EC6C0}" cxnId="{FB9BD69A-F7BE-45B8-B836-3798886B83DC}" type="parTrans">
      <dgm:prSet/>
      <dgm:spPr/>
      <dgm:t>
        <a:bodyPr/>
        <a:lstStyle/>
        <a:p>
          <a:endParaRPr lang="zh-CN" altLang="en-US"/>
        </a:p>
      </dgm:t>
    </dgm:pt>
    <dgm:pt modelId="{DD0E3936-A480-47E9-87C8-7CE9D3377E3E}" cxnId="{FB9BD69A-F7BE-45B8-B836-3798886B83DC}" type="sibTrans">
      <dgm:prSet/>
      <dgm:spPr/>
      <dgm:t>
        <a:bodyPr/>
        <a:lstStyle/>
        <a:p>
          <a:endParaRPr lang="zh-CN" altLang="en-US"/>
        </a:p>
      </dgm:t>
    </dgm:pt>
    <dgm:pt modelId="{56412E64-0F67-4536-9D91-8B7AD83CEACB}" type="pres">
      <dgm:prSet presAssocID="{A307684F-81D9-4EE6-839E-E530A7ED491A}" presName="Name0" presStyleCnt="0">
        <dgm:presLayoutVars>
          <dgm:dir/>
          <dgm:resizeHandles val="exact"/>
        </dgm:presLayoutVars>
      </dgm:prSet>
      <dgm:spPr/>
    </dgm:pt>
    <dgm:pt modelId="{47FD1CAB-CD7F-4A8C-A200-5DCB32763F17}" type="pres">
      <dgm:prSet presAssocID="{D92F5F15-1BC6-411D-8753-599DD9FB5EFC}" presName="Name5" presStyleLbl="vennNode1" presStyleIdx="0" presStyleCnt="9">
        <dgm:presLayoutVars>
          <dgm:bulletEnabled val="1"/>
        </dgm:presLayoutVars>
      </dgm:prSet>
      <dgm:spPr/>
    </dgm:pt>
    <dgm:pt modelId="{FDD3F85D-853E-4236-82CC-ACC417E37E3C}" type="pres">
      <dgm:prSet presAssocID="{AD7C5BD5-CB10-466F-9F37-3078B33041A3}" presName="space" presStyleCnt="0"/>
      <dgm:spPr/>
    </dgm:pt>
    <dgm:pt modelId="{4FDB58A9-BE69-499D-9301-479A51C8DFA3}" type="pres">
      <dgm:prSet presAssocID="{F0CE032F-D8FA-4930-A7FA-B3A5333114E3}" presName="Name5" presStyleLbl="vennNode1" presStyleIdx="1" presStyleCnt="9">
        <dgm:presLayoutVars>
          <dgm:bulletEnabled val="1"/>
        </dgm:presLayoutVars>
      </dgm:prSet>
      <dgm:spPr/>
    </dgm:pt>
    <dgm:pt modelId="{AF22C95E-F85B-4B6E-BBCF-1F41FA2DEA30}" type="pres">
      <dgm:prSet presAssocID="{D2D6F4A3-2384-4E1B-847F-12BC83A65D8C}" presName="space" presStyleCnt="0"/>
      <dgm:spPr/>
    </dgm:pt>
    <dgm:pt modelId="{CB6A81D4-859A-4EF8-B820-8E869D47EE7B}" type="pres">
      <dgm:prSet presAssocID="{B24AA444-2BCF-4D10-A641-64CDA444B7F8}" presName="Name5" presStyleLbl="vennNode1" presStyleIdx="2" presStyleCnt="9">
        <dgm:presLayoutVars>
          <dgm:bulletEnabled val="1"/>
        </dgm:presLayoutVars>
      </dgm:prSet>
      <dgm:spPr/>
    </dgm:pt>
    <dgm:pt modelId="{D85CE13B-BD0C-460C-8CFA-88B9CE576CF9}" type="pres">
      <dgm:prSet presAssocID="{1B1FFF55-A8FC-4A1B-BD0C-524959232ABA}" presName="space" presStyleCnt="0"/>
      <dgm:spPr/>
    </dgm:pt>
    <dgm:pt modelId="{F4C0F7A3-AE2F-45E5-B936-7D15A05D1554}" type="pres">
      <dgm:prSet presAssocID="{97D722E6-8CB3-483F-A146-28B78075DE91}" presName="Name5" presStyleLbl="vennNode1" presStyleIdx="3" presStyleCnt="9">
        <dgm:presLayoutVars>
          <dgm:bulletEnabled val="1"/>
        </dgm:presLayoutVars>
      </dgm:prSet>
      <dgm:spPr/>
    </dgm:pt>
    <dgm:pt modelId="{D1FAD36E-C3F9-4677-82F0-4FB7F5C4DBB1}" type="pres">
      <dgm:prSet presAssocID="{C6FD309A-18D4-495E-8562-C2631F46D177}" presName="space" presStyleCnt="0"/>
      <dgm:spPr/>
    </dgm:pt>
    <dgm:pt modelId="{BD18B18E-2F4C-415C-9080-DCA93A69B801}" type="pres">
      <dgm:prSet presAssocID="{E39DF181-E512-48B6-96D1-B9BBE7DA125B}" presName="Name5" presStyleLbl="vennNode1" presStyleIdx="4" presStyleCnt="9">
        <dgm:presLayoutVars>
          <dgm:bulletEnabled val="1"/>
        </dgm:presLayoutVars>
      </dgm:prSet>
      <dgm:spPr/>
    </dgm:pt>
    <dgm:pt modelId="{D4A76F32-CC49-4D6A-9147-8FA29AD8B5FD}" type="pres">
      <dgm:prSet presAssocID="{4E91CB62-2104-484A-ABD4-E19C2F71B435}" presName="space" presStyleCnt="0"/>
      <dgm:spPr/>
    </dgm:pt>
    <dgm:pt modelId="{3A0A7894-1901-4ED1-9AE7-4A89D8D80C07}" type="pres">
      <dgm:prSet presAssocID="{34D04791-DEC1-4646-83F2-B8159E9A4621}" presName="Name5" presStyleLbl="vennNode1" presStyleIdx="5" presStyleCnt="9">
        <dgm:presLayoutVars>
          <dgm:bulletEnabled val="1"/>
        </dgm:presLayoutVars>
      </dgm:prSet>
      <dgm:spPr/>
    </dgm:pt>
    <dgm:pt modelId="{A15C0CCC-2A74-4FE6-8B25-AA322CC39979}" type="pres">
      <dgm:prSet presAssocID="{B2870984-CC9E-4E11-97F5-FDAB1FE24650}" presName="space" presStyleCnt="0"/>
      <dgm:spPr/>
    </dgm:pt>
    <dgm:pt modelId="{6F81FA0D-2EAF-4737-B16F-496A3DB4DFB3}" type="pres">
      <dgm:prSet presAssocID="{EE62C923-FE03-4923-8E4B-BF9116FCE860}" presName="Name5" presStyleLbl="vennNode1" presStyleIdx="6" presStyleCnt="9">
        <dgm:presLayoutVars>
          <dgm:bulletEnabled val="1"/>
        </dgm:presLayoutVars>
      </dgm:prSet>
      <dgm:spPr/>
    </dgm:pt>
    <dgm:pt modelId="{3B2D87A7-BBCE-46F9-9303-6A149160E16E}" type="pres">
      <dgm:prSet presAssocID="{D4871866-5E8A-4AFB-973F-8CD09A18B6D8}" presName="space" presStyleCnt="0"/>
      <dgm:spPr/>
    </dgm:pt>
    <dgm:pt modelId="{464FA671-430D-48FB-BC5F-41599B4EEE9F}" type="pres">
      <dgm:prSet presAssocID="{F1FD01F6-AB03-4C5C-8DA5-FCDAC8AF0435}" presName="Name5" presStyleLbl="vennNode1" presStyleIdx="7" presStyleCnt="9">
        <dgm:presLayoutVars>
          <dgm:bulletEnabled val="1"/>
        </dgm:presLayoutVars>
      </dgm:prSet>
      <dgm:spPr/>
    </dgm:pt>
    <dgm:pt modelId="{2B53604C-FE79-4C09-88BF-2C0368A3FED0}" type="pres">
      <dgm:prSet presAssocID="{0EEF04C7-ABC6-4F67-BE95-C142B688A24A}" presName="space" presStyleCnt="0"/>
      <dgm:spPr/>
    </dgm:pt>
    <dgm:pt modelId="{FFF7B206-1CA3-479C-A3C6-5D470516DEFB}" type="pres">
      <dgm:prSet presAssocID="{F3701CAF-6E07-48CE-B40C-332BBF55A15D}" presName="Name5" presStyleLbl="vennNode1" presStyleIdx="8" presStyleCnt="9">
        <dgm:presLayoutVars>
          <dgm:bulletEnabled val="1"/>
        </dgm:presLayoutVars>
      </dgm:prSet>
      <dgm:spPr/>
    </dgm:pt>
  </dgm:ptLst>
  <dgm:cxnLst>
    <dgm:cxn modelId="{F16D7E1D-915B-44F3-A5A6-13BE7A74CAA9}" srcId="{A307684F-81D9-4EE6-839E-E530A7ED491A}" destId="{97D722E6-8CB3-483F-A146-28B78075DE91}" srcOrd="3" destOrd="0" parTransId="{7F9E1CBC-6B43-4BAF-B7B1-47F5BAD29046}" sibTransId="{C6FD309A-18D4-495E-8562-C2631F46D177}"/>
    <dgm:cxn modelId="{7CFDA322-1A6E-4549-B1E8-CC7945CFBCB4}" srcId="{A307684F-81D9-4EE6-839E-E530A7ED491A}" destId="{F1FD01F6-AB03-4C5C-8DA5-FCDAC8AF0435}" srcOrd="7" destOrd="0" parTransId="{A9BF3B32-4B8F-4F2E-8F69-C03E701D1A75}" sibTransId="{0EEF04C7-ABC6-4F67-BE95-C142B688A24A}"/>
    <dgm:cxn modelId="{0D1EE924-14A5-460D-9509-25077DAF5DD8}" srcId="{A307684F-81D9-4EE6-839E-E530A7ED491A}" destId="{B24AA444-2BCF-4D10-A641-64CDA444B7F8}" srcOrd="2" destOrd="0" parTransId="{A8A7BFE8-961C-4165-8890-F1B7135F65F0}" sibTransId="{1B1FFF55-A8FC-4A1B-BD0C-524959232ABA}"/>
    <dgm:cxn modelId="{32E36228-28D9-4E3A-8E68-90882E342172}" type="presOf" srcId="{E39DF181-E512-48B6-96D1-B9BBE7DA125B}" destId="{BD18B18E-2F4C-415C-9080-DCA93A69B801}" srcOrd="0" destOrd="0" presId="urn:microsoft.com/office/officeart/2005/8/layout/venn3"/>
    <dgm:cxn modelId="{80C21630-7B15-4DE8-BE7B-96C2553891BB}" srcId="{A307684F-81D9-4EE6-839E-E530A7ED491A}" destId="{E39DF181-E512-48B6-96D1-B9BBE7DA125B}" srcOrd="4" destOrd="0" parTransId="{124196ED-CD7F-4C69-91EE-76721F8CF521}" sibTransId="{4E91CB62-2104-484A-ABD4-E19C2F71B435}"/>
    <dgm:cxn modelId="{FD5E5732-58E8-45A5-A953-FD6AD040016A}" srcId="{A307684F-81D9-4EE6-839E-E530A7ED491A}" destId="{F0CE032F-D8FA-4930-A7FA-B3A5333114E3}" srcOrd="1" destOrd="0" parTransId="{732B92A6-6639-4A63-9696-BD63768CB67C}" sibTransId="{D2D6F4A3-2384-4E1B-847F-12BC83A65D8C}"/>
    <dgm:cxn modelId="{BC2A9041-52E7-4577-9934-3744DBD402B5}" type="presOf" srcId="{D92F5F15-1BC6-411D-8753-599DD9FB5EFC}" destId="{47FD1CAB-CD7F-4A8C-A200-5DCB32763F17}" srcOrd="0" destOrd="0" presId="urn:microsoft.com/office/officeart/2005/8/layout/venn3"/>
    <dgm:cxn modelId="{C799EE62-B9AA-42AA-9E0F-8C60623709EB}" type="presOf" srcId="{B24AA444-2BCF-4D10-A641-64CDA444B7F8}" destId="{CB6A81D4-859A-4EF8-B820-8E869D47EE7B}" srcOrd="0" destOrd="0" presId="urn:microsoft.com/office/officeart/2005/8/layout/venn3"/>
    <dgm:cxn modelId="{18C83263-B751-430E-8B65-29D0F21B6B98}" srcId="{A307684F-81D9-4EE6-839E-E530A7ED491A}" destId="{34D04791-DEC1-4646-83F2-B8159E9A4621}" srcOrd="5" destOrd="0" parTransId="{B0C987B4-76AE-4089-991C-50A263FC1150}" sibTransId="{B2870984-CC9E-4E11-97F5-FDAB1FE24650}"/>
    <dgm:cxn modelId="{2C5BE54D-022B-4021-B17E-F58729D4A6DB}" type="presOf" srcId="{EE62C923-FE03-4923-8E4B-BF9116FCE860}" destId="{6F81FA0D-2EAF-4737-B16F-496A3DB4DFB3}" srcOrd="0" destOrd="0" presId="urn:microsoft.com/office/officeart/2005/8/layout/venn3"/>
    <dgm:cxn modelId="{9776F589-A8F1-42C0-809D-487DA6607346}" type="presOf" srcId="{F3701CAF-6E07-48CE-B40C-332BBF55A15D}" destId="{FFF7B206-1CA3-479C-A3C6-5D470516DEFB}" srcOrd="0" destOrd="0" presId="urn:microsoft.com/office/officeart/2005/8/layout/venn3"/>
    <dgm:cxn modelId="{5EAB7E8B-EAF0-46A0-AD43-DB4E2599C639}" type="presOf" srcId="{34D04791-DEC1-4646-83F2-B8159E9A4621}" destId="{3A0A7894-1901-4ED1-9AE7-4A89D8D80C07}" srcOrd="0" destOrd="0" presId="urn:microsoft.com/office/officeart/2005/8/layout/venn3"/>
    <dgm:cxn modelId="{FB9BD69A-F7BE-45B8-B836-3798886B83DC}" srcId="{A307684F-81D9-4EE6-839E-E530A7ED491A}" destId="{F3701CAF-6E07-48CE-B40C-332BBF55A15D}" srcOrd="8" destOrd="0" parTransId="{132BB7FB-58E3-495C-960C-6509978EC6C0}" sibTransId="{DD0E3936-A480-47E9-87C8-7CE9D3377E3E}"/>
    <dgm:cxn modelId="{4DCFA8A2-D86D-4749-A0F8-85E3435F1796}" srcId="{A307684F-81D9-4EE6-839E-E530A7ED491A}" destId="{D92F5F15-1BC6-411D-8753-599DD9FB5EFC}" srcOrd="0" destOrd="0" parTransId="{64922C47-449F-4D95-A14E-85F29B02E8EF}" sibTransId="{AD7C5BD5-CB10-466F-9F37-3078B33041A3}"/>
    <dgm:cxn modelId="{EF7B3CB1-F0DB-422D-ACEB-C1B015C51123}" type="presOf" srcId="{F1FD01F6-AB03-4C5C-8DA5-FCDAC8AF0435}" destId="{464FA671-430D-48FB-BC5F-41599B4EEE9F}" srcOrd="0" destOrd="0" presId="urn:microsoft.com/office/officeart/2005/8/layout/venn3"/>
    <dgm:cxn modelId="{071009BB-216A-44EA-801B-1AABB3158D82}" srcId="{A307684F-81D9-4EE6-839E-E530A7ED491A}" destId="{EE62C923-FE03-4923-8E4B-BF9116FCE860}" srcOrd="6" destOrd="0" parTransId="{AAF18E45-AE73-4499-A705-2939360B9E18}" sibTransId="{D4871866-5E8A-4AFB-973F-8CD09A18B6D8}"/>
    <dgm:cxn modelId="{17ACBFD6-3DF6-46CD-B9C9-BB7ECCA135D2}" type="presOf" srcId="{97D722E6-8CB3-483F-A146-28B78075DE91}" destId="{F4C0F7A3-AE2F-45E5-B936-7D15A05D1554}" srcOrd="0" destOrd="0" presId="urn:microsoft.com/office/officeart/2005/8/layout/venn3"/>
    <dgm:cxn modelId="{565D1FD8-28F8-472A-B05B-A0188AAC2898}" type="presOf" srcId="{A307684F-81D9-4EE6-839E-E530A7ED491A}" destId="{56412E64-0F67-4536-9D91-8B7AD83CEACB}" srcOrd="0" destOrd="0" presId="urn:microsoft.com/office/officeart/2005/8/layout/venn3"/>
    <dgm:cxn modelId="{0E006DFE-3A47-4F66-A00F-FF2094D65D3C}" type="presOf" srcId="{F0CE032F-D8FA-4930-A7FA-B3A5333114E3}" destId="{4FDB58A9-BE69-499D-9301-479A51C8DFA3}" srcOrd="0" destOrd="0" presId="urn:microsoft.com/office/officeart/2005/8/layout/venn3"/>
    <dgm:cxn modelId="{DB1D802E-6F37-4C4D-AA36-96691DAD2B9D}" type="presParOf" srcId="{56412E64-0F67-4536-9D91-8B7AD83CEACB}" destId="{47FD1CAB-CD7F-4A8C-A200-5DCB32763F17}" srcOrd="0" destOrd="0" presId="urn:microsoft.com/office/officeart/2005/8/layout/venn3"/>
    <dgm:cxn modelId="{CD1B95D4-DF8E-4EF3-8606-CA42783FA128}" type="presParOf" srcId="{56412E64-0F67-4536-9D91-8B7AD83CEACB}" destId="{FDD3F85D-853E-4236-82CC-ACC417E37E3C}" srcOrd="1" destOrd="0" presId="urn:microsoft.com/office/officeart/2005/8/layout/venn3"/>
    <dgm:cxn modelId="{454F70AF-4CB1-40F0-9F62-A54816695966}" type="presParOf" srcId="{56412E64-0F67-4536-9D91-8B7AD83CEACB}" destId="{4FDB58A9-BE69-499D-9301-479A51C8DFA3}" srcOrd="2" destOrd="0" presId="urn:microsoft.com/office/officeart/2005/8/layout/venn3"/>
    <dgm:cxn modelId="{57C8C115-AB10-4F5E-9BF3-8EC8188E466D}" type="presParOf" srcId="{56412E64-0F67-4536-9D91-8B7AD83CEACB}" destId="{AF22C95E-F85B-4B6E-BBCF-1F41FA2DEA30}" srcOrd="3" destOrd="0" presId="urn:microsoft.com/office/officeart/2005/8/layout/venn3"/>
    <dgm:cxn modelId="{D012061A-4215-48CD-927A-9DA220730EC2}" type="presParOf" srcId="{56412E64-0F67-4536-9D91-8B7AD83CEACB}" destId="{CB6A81D4-859A-4EF8-B820-8E869D47EE7B}" srcOrd="4" destOrd="0" presId="urn:microsoft.com/office/officeart/2005/8/layout/venn3"/>
    <dgm:cxn modelId="{D425FDBA-F8BC-4E13-A669-9BFB5A147833}" type="presParOf" srcId="{56412E64-0F67-4536-9D91-8B7AD83CEACB}" destId="{D85CE13B-BD0C-460C-8CFA-88B9CE576CF9}" srcOrd="5" destOrd="0" presId="urn:microsoft.com/office/officeart/2005/8/layout/venn3"/>
    <dgm:cxn modelId="{01149AEE-8E5E-4EE1-AADE-B3ABFFC89A8A}" type="presParOf" srcId="{56412E64-0F67-4536-9D91-8B7AD83CEACB}" destId="{F4C0F7A3-AE2F-45E5-B936-7D15A05D1554}" srcOrd="6" destOrd="0" presId="urn:microsoft.com/office/officeart/2005/8/layout/venn3"/>
    <dgm:cxn modelId="{8FB23665-1DAC-4DDD-8835-04BEAE5D039A}" type="presParOf" srcId="{56412E64-0F67-4536-9D91-8B7AD83CEACB}" destId="{D1FAD36E-C3F9-4677-82F0-4FB7F5C4DBB1}" srcOrd="7" destOrd="0" presId="urn:microsoft.com/office/officeart/2005/8/layout/venn3"/>
    <dgm:cxn modelId="{DBC9B11A-8696-4EAE-9B7D-154CBE4B83AE}" type="presParOf" srcId="{56412E64-0F67-4536-9D91-8B7AD83CEACB}" destId="{BD18B18E-2F4C-415C-9080-DCA93A69B801}" srcOrd="8" destOrd="0" presId="urn:microsoft.com/office/officeart/2005/8/layout/venn3"/>
    <dgm:cxn modelId="{FDA35508-75A8-4331-9F54-E2BB6F8AF793}" type="presParOf" srcId="{56412E64-0F67-4536-9D91-8B7AD83CEACB}" destId="{D4A76F32-CC49-4D6A-9147-8FA29AD8B5FD}" srcOrd="9" destOrd="0" presId="urn:microsoft.com/office/officeart/2005/8/layout/venn3"/>
    <dgm:cxn modelId="{8E1E5433-6BEF-4A64-8E24-BF958E54694A}" type="presParOf" srcId="{56412E64-0F67-4536-9D91-8B7AD83CEACB}" destId="{3A0A7894-1901-4ED1-9AE7-4A89D8D80C07}" srcOrd="10" destOrd="0" presId="urn:microsoft.com/office/officeart/2005/8/layout/venn3"/>
    <dgm:cxn modelId="{35AB9E83-F143-4CFF-82CC-A4D42EC3125B}" type="presParOf" srcId="{56412E64-0F67-4536-9D91-8B7AD83CEACB}" destId="{A15C0CCC-2A74-4FE6-8B25-AA322CC39979}" srcOrd="11" destOrd="0" presId="urn:microsoft.com/office/officeart/2005/8/layout/venn3"/>
    <dgm:cxn modelId="{87C0BCDA-D109-4063-884A-0E04B0BB1BA5}" type="presParOf" srcId="{56412E64-0F67-4536-9D91-8B7AD83CEACB}" destId="{6F81FA0D-2EAF-4737-B16F-496A3DB4DFB3}" srcOrd="12" destOrd="0" presId="urn:microsoft.com/office/officeart/2005/8/layout/venn3"/>
    <dgm:cxn modelId="{092994E4-BFC4-435F-A58E-F5451D120093}" type="presParOf" srcId="{56412E64-0F67-4536-9D91-8B7AD83CEACB}" destId="{3B2D87A7-BBCE-46F9-9303-6A149160E16E}" srcOrd="13" destOrd="0" presId="urn:microsoft.com/office/officeart/2005/8/layout/venn3"/>
    <dgm:cxn modelId="{35FADB88-F822-4D01-B721-949DC7372CA5}" type="presParOf" srcId="{56412E64-0F67-4536-9D91-8B7AD83CEACB}" destId="{464FA671-430D-48FB-BC5F-41599B4EEE9F}" srcOrd="14" destOrd="0" presId="urn:microsoft.com/office/officeart/2005/8/layout/venn3"/>
    <dgm:cxn modelId="{5FD27DCA-59A7-4760-BEB6-D1090FE39C4D}" type="presParOf" srcId="{56412E64-0F67-4536-9D91-8B7AD83CEACB}" destId="{2B53604C-FE79-4C09-88BF-2C0368A3FED0}" srcOrd="15" destOrd="0" presId="urn:microsoft.com/office/officeart/2005/8/layout/venn3"/>
    <dgm:cxn modelId="{0C04C5B8-398E-41D3-BBCE-076DA8166D30}" type="presParOf" srcId="{56412E64-0F67-4536-9D91-8B7AD83CEACB}" destId="{FFF7B206-1CA3-479C-A3C6-5D470516DEFB}" srcOrd="16" destOrd="0" presId="urn:microsoft.com/office/officeart/2005/8/layout/venn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A307684F-81D9-4EE6-839E-E530A7ED491A}" type="doc">
      <dgm:prSet loTypeId="urn:microsoft.com/office/officeart/2005/8/layout/venn3" loCatId="relationship" qsTypeId="urn:microsoft.com/office/officeart/2005/8/quickstyle/simple4" qsCatId="simple" csTypeId="urn:microsoft.com/office/officeart/2005/8/colors/colorful4" csCatId="colorful" phldr="1"/>
      <dgm:spPr/>
      <dgm:t>
        <a:bodyPr/>
        <a:lstStyle/>
        <a:p>
          <a:endParaRPr lang="zh-CN" altLang="en-US"/>
        </a:p>
      </dgm:t>
    </dgm:pt>
    <dgm:pt modelId="{D92F5F15-1BC6-411D-8753-599DD9FB5EFC}">
      <dgm:prSet phldrT="[文本]"/>
      <dgm:spPr/>
      <dgm:t>
        <a:bodyPr/>
        <a:lstStyle/>
        <a:p>
          <a:r>
            <a:rPr lang="zh-CN" altLang="zh-CN" dirty="0">
              <a:solidFill>
                <a:srgbClr val="000000"/>
              </a:solidFill>
              <a:effectLst/>
              <a:latin typeface="Times New Roman" panose="02020603050405020304" pitchFamily="18" charset="0"/>
              <a:ea typeface="仿宋_GB2312" panose="02010609030101010101" charset="-122"/>
            </a:rPr>
            <a:t>样本稳定性</a:t>
          </a:r>
          <a:endParaRPr lang="zh-CN" altLang="en-US" dirty="0"/>
        </a:p>
      </dgm:t>
    </dgm:pt>
    <dgm:pt modelId="{64922C47-449F-4D95-A14E-85F29B02E8EF}" cxnId="{4DCFA8A2-D86D-4749-A0F8-85E3435F1796}" type="parTrans">
      <dgm:prSet/>
      <dgm:spPr/>
      <dgm:t>
        <a:bodyPr/>
        <a:lstStyle/>
        <a:p>
          <a:endParaRPr lang="zh-CN" altLang="en-US"/>
        </a:p>
      </dgm:t>
    </dgm:pt>
    <dgm:pt modelId="{AD7C5BD5-CB10-466F-9F37-3078B33041A3}" cxnId="{4DCFA8A2-D86D-4749-A0F8-85E3435F1796}" type="sibTrans">
      <dgm:prSet/>
      <dgm:spPr/>
      <dgm:t>
        <a:bodyPr/>
        <a:lstStyle/>
        <a:p>
          <a:endParaRPr lang="zh-CN" altLang="en-US"/>
        </a:p>
      </dgm:t>
    </dgm:pt>
    <dgm:pt modelId="{66901A29-6A59-416E-9213-7B28B306B1BF}">
      <dgm:prSet phldrT="[文本]"/>
      <dgm:spPr/>
      <dgm:t>
        <a:bodyPr/>
        <a:lstStyle/>
        <a:p>
          <a:r>
            <a:rPr lang="zh-CN" altLang="zh-CN" dirty="0">
              <a:solidFill>
                <a:srgbClr val="000000"/>
              </a:solidFill>
              <a:effectLst/>
              <a:latin typeface="Times New Roman" panose="02020603050405020304" pitchFamily="18" charset="0"/>
              <a:ea typeface="仿宋_GB2312" panose="02010609030101010101" charset="-122"/>
            </a:rPr>
            <a:t>适用的样本类型</a:t>
          </a:r>
          <a:endParaRPr lang="zh-CN" altLang="en-US" dirty="0"/>
        </a:p>
      </dgm:t>
    </dgm:pt>
    <dgm:pt modelId="{A9F5555A-F18B-4093-A67A-A365B88B809F}" cxnId="{2D9F6468-2171-4F88-93ED-DB66D8D86186}" type="parTrans">
      <dgm:prSet/>
      <dgm:spPr/>
      <dgm:t>
        <a:bodyPr/>
        <a:lstStyle/>
        <a:p>
          <a:endParaRPr lang="zh-CN" altLang="en-US"/>
        </a:p>
      </dgm:t>
    </dgm:pt>
    <dgm:pt modelId="{F5B0DB81-E942-4D4E-8AE2-E1393E6876F5}" cxnId="{2D9F6468-2171-4F88-93ED-DB66D8D86186}" type="sibTrans">
      <dgm:prSet/>
      <dgm:spPr/>
      <dgm:t>
        <a:bodyPr/>
        <a:lstStyle/>
        <a:p>
          <a:endParaRPr lang="zh-CN" altLang="en-US"/>
        </a:p>
      </dgm:t>
    </dgm:pt>
    <dgm:pt modelId="{EE2AEAA6-CEBE-40AB-ACB6-3F386AAA8DD1}">
      <dgm:prSet phldrT="[文本]"/>
      <dgm:spPr/>
      <dgm:t>
        <a:bodyPr/>
        <a:lstStyle/>
        <a:p>
          <a:r>
            <a:rPr lang="zh-CN" altLang="zh-CN" dirty="0">
              <a:solidFill>
                <a:srgbClr val="000000"/>
              </a:solidFill>
              <a:effectLst/>
              <a:latin typeface="Times New Roman" panose="02020603050405020304" pitchFamily="18" charset="0"/>
              <a:ea typeface="仿宋_GB2312" panose="02010609030101010101" charset="-122"/>
            </a:rPr>
            <a:t>校准品的量值溯源和质控品的赋值</a:t>
          </a:r>
          <a:endParaRPr lang="zh-CN" altLang="en-US" dirty="0"/>
        </a:p>
      </dgm:t>
    </dgm:pt>
    <dgm:pt modelId="{DF0CE3D5-6E60-474E-8D4F-0C6E5A17256B}" cxnId="{8398DD64-A816-44F6-892D-4B90C3DA315D}" type="parTrans">
      <dgm:prSet/>
      <dgm:spPr/>
      <dgm:t>
        <a:bodyPr/>
        <a:lstStyle/>
        <a:p>
          <a:endParaRPr lang="zh-CN" altLang="en-US"/>
        </a:p>
      </dgm:t>
    </dgm:pt>
    <dgm:pt modelId="{3BBAA58B-49E6-4BFA-8FD6-8914A492C2BE}" cxnId="{8398DD64-A816-44F6-892D-4B90C3DA315D}" type="sibTrans">
      <dgm:prSet/>
      <dgm:spPr/>
      <dgm:t>
        <a:bodyPr/>
        <a:lstStyle/>
        <a:p>
          <a:endParaRPr lang="zh-CN" altLang="en-US"/>
        </a:p>
      </dgm:t>
    </dgm:pt>
    <dgm:pt modelId="{EF6F9AF4-6AE2-48CC-8B05-1E0556ED8FA8}">
      <dgm:prSet phldrT="[文本]"/>
      <dgm:spPr/>
      <dgm:t>
        <a:bodyPr/>
        <a:lstStyle/>
        <a:p>
          <a:r>
            <a:rPr lang="zh-CN" altLang="zh-CN" dirty="0">
              <a:solidFill>
                <a:srgbClr val="000000"/>
              </a:solidFill>
              <a:effectLst/>
              <a:latin typeface="Times New Roman" panose="02020603050405020304" pitchFamily="18" charset="0"/>
              <a:ea typeface="仿宋_GB2312" panose="02010609030101010101" charset="-122"/>
            </a:rPr>
            <a:t>准确度</a:t>
          </a:r>
          <a:r>
            <a:rPr lang="en-US" altLang="zh-CN" dirty="0">
              <a:solidFill>
                <a:srgbClr val="000000"/>
              </a:solidFill>
              <a:effectLst/>
              <a:latin typeface="Times New Roman" panose="02020603050405020304" pitchFamily="18" charset="0"/>
              <a:ea typeface="仿宋_GB2312" panose="02010609030101010101" charset="-122"/>
            </a:rPr>
            <a:t>/</a:t>
          </a:r>
          <a:r>
            <a:rPr lang="zh-CN" altLang="zh-CN" dirty="0">
              <a:solidFill>
                <a:srgbClr val="000000"/>
              </a:solidFill>
              <a:effectLst/>
              <a:latin typeface="Times New Roman" panose="02020603050405020304" pitchFamily="18" charset="0"/>
              <a:ea typeface="仿宋_GB2312" panose="02010609030101010101" charset="-122"/>
            </a:rPr>
            <a:t>正确度</a:t>
          </a:r>
          <a:r>
            <a:rPr lang="en-US" altLang="zh-CN" dirty="0">
              <a:solidFill>
                <a:srgbClr val="000000"/>
              </a:solidFill>
              <a:effectLst/>
              <a:latin typeface="Times New Roman" panose="02020603050405020304" pitchFamily="18" charset="0"/>
              <a:ea typeface="仿宋_GB2312" panose="02010609030101010101" charset="-122"/>
            </a:rPr>
            <a:t>/</a:t>
          </a:r>
          <a:r>
            <a:rPr lang="zh-CN" altLang="zh-CN" dirty="0">
              <a:solidFill>
                <a:srgbClr val="000000"/>
              </a:solidFill>
              <a:effectLst/>
              <a:latin typeface="Times New Roman" panose="02020603050405020304" pitchFamily="18" charset="0"/>
              <a:ea typeface="仿宋_GB2312" panose="02010609030101010101" charset="-122"/>
            </a:rPr>
            <a:t>精密度</a:t>
          </a:r>
          <a:endParaRPr lang="zh-CN" altLang="en-US" dirty="0"/>
        </a:p>
      </dgm:t>
    </dgm:pt>
    <dgm:pt modelId="{E8B59CA9-FED5-46FA-A7FA-E21E71DD60C3}" cxnId="{C683B0CB-B0F8-4344-AF0F-C3EDCF0EC98B}" type="parTrans">
      <dgm:prSet/>
      <dgm:spPr/>
      <dgm:t>
        <a:bodyPr/>
        <a:lstStyle/>
        <a:p>
          <a:endParaRPr lang="zh-CN" altLang="en-US"/>
        </a:p>
      </dgm:t>
    </dgm:pt>
    <dgm:pt modelId="{62DB9C70-D567-4EBF-AB82-C267189F5328}" cxnId="{C683B0CB-B0F8-4344-AF0F-C3EDCF0EC98B}" type="sibTrans">
      <dgm:prSet/>
      <dgm:spPr/>
      <dgm:t>
        <a:bodyPr/>
        <a:lstStyle/>
        <a:p>
          <a:endParaRPr lang="zh-CN" altLang="en-US"/>
        </a:p>
      </dgm:t>
    </dgm:pt>
    <dgm:pt modelId="{1A522B29-694E-4DCE-AA07-45F9B715DCAF}">
      <dgm:prSet phldrT="[文本]"/>
      <dgm:spPr/>
      <dgm:t>
        <a:bodyPr/>
        <a:lstStyle/>
        <a:p>
          <a:r>
            <a:rPr lang="zh-CN" altLang="zh-CN" dirty="0">
              <a:solidFill>
                <a:srgbClr val="000000"/>
              </a:solidFill>
              <a:effectLst/>
              <a:latin typeface="Times New Roman" panose="02020603050405020304" pitchFamily="18" charset="0"/>
              <a:ea typeface="仿宋_GB2312" panose="02010609030101010101" charset="-122"/>
            </a:rPr>
            <a:t>包容性</a:t>
          </a:r>
          <a:endParaRPr lang="zh-CN" altLang="en-US" dirty="0"/>
        </a:p>
      </dgm:t>
    </dgm:pt>
    <dgm:pt modelId="{7A4FC18E-CD21-406D-9146-967665418950}" cxnId="{144C8B6A-DD52-45BC-B97B-1403DC93640B}" type="parTrans">
      <dgm:prSet/>
      <dgm:spPr/>
      <dgm:t>
        <a:bodyPr/>
        <a:lstStyle/>
        <a:p>
          <a:endParaRPr lang="zh-CN" altLang="en-US"/>
        </a:p>
      </dgm:t>
    </dgm:pt>
    <dgm:pt modelId="{25C9EB8E-DEA9-4985-A35A-866F10A4D564}" cxnId="{144C8B6A-DD52-45BC-B97B-1403DC93640B}" type="sibTrans">
      <dgm:prSet/>
      <dgm:spPr/>
      <dgm:t>
        <a:bodyPr/>
        <a:lstStyle/>
        <a:p>
          <a:endParaRPr lang="zh-CN" altLang="en-US"/>
        </a:p>
      </dgm:t>
    </dgm:pt>
    <dgm:pt modelId="{8C5E99BF-3845-48B8-BD96-B35B6CCEBE7C}">
      <dgm:prSet phldrT="[文本]"/>
      <dgm:spPr/>
      <dgm:t>
        <a:bodyPr/>
        <a:lstStyle/>
        <a:p>
          <a:r>
            <a:rPr lang="zh-CN" altLang="zh-CN" dirty="0">
              <a:solidFill>
                <a:srgbClr val="000000"/>
              </a:solidFill>
              <a:effectLst/>
              <a:latin typeface="Times New Roman" panose="02020603050405020304" pitchFamily="18" charset="0"/>
              <a:ea typeface="仿宋_GB2312" panose="02010609030101010101" charset="-122"/>
            </a:rPr>
            <a:t>空白限、检出限及定量限</a:t>
          </a:r>
          <a:endParaRPr lang="zh-CN" altLang="en-US" dirty="0"/>
        </a:p>
      </dgm:t>
    </dgm:pt>
    <dgm:pt modelId="{99BE7637-554E-4BAD-8B5C-5B7AD362E837}" cxnId="{24025DA9-55FC-4924-BC1F-E7AA9E0D18E3}" type="parTrans">
      <dgm:prSet/>
      <dgm:spPr/>
      <dgm:t>
        <a:bodyPr/>
        <a:lstStyle/>
        <a:p>
          <a:endParaRPr lang="zh-CN" altLang="en-US"/>
        </a:p>
      </dgm:t>
    </dgm:pt>
    <dgm:pt modelId="{7ECE1A88-B67C-4FD8-A778-49A5BE149FE0}" cxnId="{24025DA9-55FC-4924-BC1F-E7AA9E0D18E3}" type="sibTrans">
      <dgm:prSet/>
      <dgm:spPr/>
      <dgm:t>
        <a:bodyPr/>
        <a:lstStyle/>
        <a:p>
          <a:endParaRPr lang="zh-CN" altLang="en-US"/>
        </a:p>
      </dgm:t>
    </dgm:pt>
    <dgm:pt modelId="{27064070-9DF4-443E-962D-4B468F240C84}">
      <dgm:prSet phldrT="[文本]"/>
      <dgm:spPr/>
      <dgm:t>
        <a:bodyPr/>
        <a:lstStyle/>
        <a:p>
          <a:r>
            <a:rPr lang="zh-CN" altLang="zh-CN" dirty="0">
              <a:solidFill>
                <a:srgbClr val="000000"/>
              </a:solidFill>
              <a:effectLst/>
              <a:latin typeface="Times New Roman" panose="02020603050405020304" pitchFamily="18" charset="0"/>
              <a:ea typeface="仿宋_GB2312" panose="02010609030101010101" charset="-122"/>
            </a:rPr>
            <a:t>分析特异性</a:t>
          </a:r>
          <a:endParaRPr lang="zh-CN" altLang="en-US" dirty="0"/>
        </a:p>
      </dgm:t>
    </dgm:pt>
    <dgm:pt modelId="{5DCDE406-5134-4371-910B-1A12617571A9}" cxnId="{022B1EE3-25AC-4EF2-B8FA-83D2482CE12D}" type="parTrans">
      <dgm:prSet/>
      <dgm:spPr/>
      <dgm:t>
        <a:bodyPr/>
        <a:lstStyle/>
        <a:p>
          <a:endParaRPr lang="zh-CN" altLang="en-US"/>
        </a:p>
      </dgm:t>
    </dgm:pt>
    <dgm:pt modelId="{9D7C7981-C41A-47BF-ADD7-DA3AF388E6F0}" cxnId="{022B1EE3-25AC-4EF2-B8FA-83D2482CE12D}" type="sibTrans">
      <dgm:prSet/>
      <dgm:spPr/>
      <dgm:t>
        <a:bodyPr/>
        <a:lstStyle/>
        <a:p>
          <a:endParaRPr lang="zh-CN" altLang="en-US"/>
        </a:p>
      </dgm:t>
    </dgm:pt>
    <dgm:pt modelId="{49A8151D-FBE3-481F-AE52-BA730E90E3AC}">
      <dgm:prSet phldrT="[文本]"/>
      <dgm:spPr/>
      <dgm:t>
        <a:bodyPr/>
        <a:lstStyle/>
        <a:p>
          <a:r>
            <a:rPr lang="zh-CN" altLang="zh-CN" dirty="0">
              <a:solidFill>
                <a:srgbClr val="000000"/>
              </a:solidFill>
              <a:effectLst/>
              <a:latin typeface="Times New Roman" panose="02020603050405020304" pitchFamily="18" charset="0"/>
              <a:ea typeface="仿宋_GB2312" panose="02010609030101010101" charset="-122"/>
            </a:rPr>
            <a:t>高剂量钩状效应</a:t>
          </a:r>
          <a:endParaRPr lang="zh-CN" altLang="en-US" dirty="0"/>
        </a:p>
      </dgm:t>
    </dgm:pt>
    <dgm:pt modelId="{CBED46E2-166D-4D14-9457-C04085EAF600}" cxnId="{4156326C-76AF-4077-BA42-4DF9AE6C4D74}" type="parTrans">
      <dgm:prSet/>
      <dgm:spPr/>
      <dgm:t>
        <a:bodyPr/>
        <a:lstStyle/>
        <a:p>
          <a:endParaRPr lang="zh-CN" altLang="en-US"/>
        </a:p>
      </dgm:t>
    </dgm:pt>
    <dgm:pt modelId="{E888E024-0782-4B90-A72B-B97929B4E603}" cxnId="{4156326C-76AF-4077-BA42-4DF9AE6C4D74}" type="sibTrans">
      <dgm:prSet/>
      <dgm:spPr/>
      <dgm:t>
        <a:bodyPr/>
        <a:lstStyle/>
        <a:p>
          <a:endParaRPr lang="zh-CN" altLang="en-US"/>
        </a:p>
      </dgm:t>
    </dgm:pt>
    <dgm:pt modelId="{EF0CEE4B-5ED5-469F-914F-B5A8472AF2A6}">
      <dgm:prSet phldrT="[文本]"/>
      <dgm:spPr/>
      <dgm:t>
        <a:bodyPr/>
        <a:lstStyle/>
        <a:p>
          <a:r>
            <a:rPr lang="zh-CN" altLang="zh-CN" dirty="0">
              <a:solidFill>
                <a:srgbClr val="000000"/>
              </a:solidFill>
              <a:effectLst/>
              <a:latin typeface="Times New Roman" panose="02020603050405020304" pitchFamily="18" charset="0"/>
              <a:ea typeface="仿宋_GB2312" panose="02010609030101010101" charset="-122"/>
            </a:rPr>
            <a:t>测量区间及可报告区间</a:t>
          </a:r>
          <a:endParaRPr lang="zh-CN" altLang="en-US" dirty="0"/>
        </a:p>
      </dgm:t>
    </dgm:pt>
    <dgm:pt modelId="{1E3279AC-9F53-426F-9602-2D0D32F81261}" cxnId="{85D940BE-5E2D-42D1-A830-9C8EB70E5495}" type="parTrans">
      <dgm:prSet/>
      <dgm:spPr/>
      <dgm:t>
        <a:bodyPr/>
        <a:lstStyle/>
        <a:p>
          <a:endParaRPr lang="zh-CN" altLang="en-US"/>
        </a:p>
      </dgm:t>
    </dgm:pt>
    <dgm:pt modelId="{543B8A5A-8950-4811-AC03-C71DBC546828}" cxnId="{85D940BE-5E2D-42D1-A830-9C8EB70E5495}" type="sibTrans">
      <dgm:prSet/>
      <dgm:spPr/>
      <dgm:t>
        <a:bodyPr/>
        <a:lstStyle/>
        <a:p>
          <a:endParaRPr lang="zh-CN" altLang="en-US"/>
        </a:p>
      </dgm:t>
    </dgm:pt>
    <dgm:pt modelId="{B1517322-CC56-48DA-9A5F-85078A8B84A6}">
      <dgm:prSet phldrT="[文本]"/>
      <dgm:spPr/>
      <dgm:t>
        <a:bodyPr/>
        <a:lstStyle/>
        <a:p>
          <a:r>
            <a:rPr lang="zh-CN" altLang="zh-CN" dirty="0">
              <a:solidFill>
                <a:srgbClr val="000000"/>
              </a:solidFill>
              <a:effectLst/>
              <a:latin typeface="Times New Roman" panose="02020603050405020304" pitchFamily="18" charset="0"/>
              <a:ea typeface="仿宋_GB2312" panose="02010609030101010101" charset="-122"/>
            </a:rPr>
            <a:t>反应体系</a:t>
          </a:r>
          <a:endParaRPr lang="zh-CN" altLang="en-US" dirty="0"/>
        </a:p>
      </dgm:t>
    </dgm:pt>
    <dgm:pt modelId="{519B599D-64CA-4588-B58F-851E5E05A005}" cxnId="{C941B589-09E0-422C-9520-E77F5B0F4550}" type="parTrans">
      <dgm:prSet/>
      <dgm:spPr/>
      <dgm:t>
        <a:bodyPr/>
        <a:lstStyle/>
        <a:p>
          <a:endParaRPr lang="zh-CN" altLang="en-US"/>
        </a:p>
      </dgm:t>
    </dgm:pt>
    <dgm:pt modelId="{A6EC88F3-62D7-4DD5-A5F8-ABCA69BFA821}" cxnId="{C941B589-09E0-422C-9520-E77F5B0F4550}" type="sibTrans">
      <dgm:prSet/>
      <dgm:spPr/>
      <dgm:t>
        <a:bodyPr/>
        <a:lstStyle/>
        <a:p>
          <a:endParaRPr lang="zh-CN" altLang="en-US"/>
        </a:p>
      </dgm:t>
    </dgm:pt>
    <dgm:pt modelId="{69451B70-08D1-4F81-B807-18271E256C74}">
      <dgm:prSet phldrT="[文本]"/>
      <dgm:spPr/>
      <dgm:t>
        <a:bodyPr/>
        <a:lstStyle/>
        <a:p>
          <a:r>
            <a:rPr lang="zh-CN" altLang="en-US" dirty="0"/>
            <a:t>可用性</a:t>
          </a:r>
          <a:endParaRPr lang="en-US" altLang="zh-CN" dirty="0"/>
        </a:p>
        <a:p>
          <a:r>
            <a:rPr lang="zh-CN" altLang="en-US" dirty="0"/>
            <a:t>（如适用）</a:t>
          </a:r>
        </a:p>
      </dgm:t>
    </dgm:pt>
    <dgm:pt modelId="{A337ACF6-9961-4DA7-AB79-84407FB8D044}" cxnId="{9E18A1C6-149A-4415-BA62-D37D400A0441}" type="parTrans">
      <dgm:prSet/>
      <dgm:spPr/>
      <dgm:t>
        <a:bodyPr/>
        <a:lstStyle/>
        <a:p>
          <a:endParaRPr lang="zh-CN" altLang="en-US"/>
        </a:p>
      </dgm:t>
    </dgm:pt>
    <dgm:pt modelId="{D5913194-077B-45E5-804F-529150BC9267}" cxnId="{9E18A1C6-149A-4415-BA62-D37D400A0441}" type="sibTrans">
      <dgm:prSet/>
      <dgm:spPr/>
      <dgm:t>
        <a:bodyPr/>
        <a:lstStyle/>
        <a:p>
          <a:endParaRPr lang="zh-CN" altLang="en-US"/>
        </a:p>
      </dgm:t>
    </dgm:pt>
    <dgm:pt modelId="{56412E64-0F67-4536-9D91-8B7AD83CEACB}" type="pres">
      <dgm:prSet presAssocID="{A307684F-81D9-4EE6-839E-E530A7ED491A}" presName="Name0" presStyleCnt="0">
        <dgm:presLayoutVars>
          <dgm:dir/>
          <dgm:resizeHandles val="exact"/>
        </dgm:presLayoutVars>
      </dgm:prSet>
      <dgm:spPr/>
    </dgm:pt>
    <dgm:pt modelId="{47FD1CAB-CD7F-4A8C-A200-5DCB32763F17}" type="pres">
      <dgm:prSet presAssocID="{D92F5F15-1BC6-411D-8753-599DD9FB5EFC}" presName="Name5" presStyleLbl="vennNode1" presStyleIdx="0" presStyleCnt="11">
        <dgm:presLayoutVars>
          <dgm:bulletEnabled val="1"/>
        </dgm:presLayoutVars>
      </dgm:prSet>
      <dgm:spPr/>
    </dgm:pt>
    <dgm:pt modelId="{A9A305DE-EF61-4F58-9A87-98027BC02209}" type="pres">
      <dgm:prSet presAssocID="{AD7C5BD5-CB10-466F-9F37-3078B33041A3}" presName="space" presStyleCnt="0"/>
      <dgm:spPr/>
    </dgm:pt>
    <dgm:pt modelId="{4C3FCC53-72ED-4058-A984-8580F258FFFC}" type="pres">
      <dgm:prSet presAssocID="{66901A29-6A59-416E-9213-7B28B306B1BF}" presName="Name5" presStyleLbl="vennNode1" presStyleIdx="1" presStyleCnt="11">
        <dgm:presLayoutVars>
          <dgm:bulletEnabled val="1"/>
        </dgm:presLayoutVars>
      </dgm:prSet>
      <dgm:spPr/>
    </dgm:pt>
    <dgm:pt modelId="{34D85D60-2991-418D-9AE4-58640D08D0C7}" type="pres">
      <dgm:prSet presAssocID="{F5B0DB81-E942-4D4E-8AE2-E1393E6876F5}" presName="space" presStyleCnt="0"/>
      <dgm:spPr/>
    </dgm:pt>
    <dgm:pt modelId="{634199D1-342E-43FB-B98C-DB842C4246E4}" type="pres">
      <dgm:prSet presAssocID="{EE2AEAA6-CEBE-40AB-ACB6-3F386AAA8DD1}" presName="Name5" presStyleLbl="vennNode1" presStyleIdx="2" presStyleCnt="11">
        <dgm:presLayoutVars>
          <dgm:bulletEnabled val="1"/>
        </dgm:presLayoutVars>
      </dgm:prSet>
      <dgm:spPr/>
    </dgm:pt>
    <dgm:pt modelId="{C56A4008-0AE5-44EC-AAC9-23E48C7F47D2}" type="pres">
      <dgm:prSet presAssocID="{3BBAA58B-49E6-4BFA-8FD6-8914A492C2BE}" presName="space" presStyleCnt="0"/>
      <dgm:spPr/>
    </dgm:pt>
    <dgm:pt modelId="{B8DFCA99-9FF6-4519-B84C-56D35B395B2B}" type="pres">
      <dgm:prSet presAssocID="{EF6F9AF4-6AE2-48CC-8B05-1E0556ED8FA8}" presName="Name5" presStyleLbl="vennNode1" presStyleIdx="3" presStyleCnt="11">
        <dgm:presLayoutVars>
          <dgm:bulletEnabled val="1"/>
        </dgm:presLayoutVars>
      </dgm:prSet>
      <dgm:spPr/>
    </dgm:pt>
    <dgm:pt modelId="{11846BE0-A509-4F5E-9E35-2007177CD914}" type="pres">
      <dgm:prSet presAssocID="{62DB9C70-D567-4EBF-AB82-C267189F5328}" presName="space" presStyleCnt="0"/>
      <dgm:spPr/>
    </dgm:pt>
    <dgm:pt modelId="{2A3E070D-E683-4C60-949F-4315D7C3CCF0}" type="pres">
      <dgm:prSet presAssocID="{1A522B29-694E-4DCE-AA07-45F9B715DCAF}" presName="Name5" presStyleLbl="vennNode1" presStyleIdx="4" presStyleCnt="11">
        <dgm:presLayoutVars>
          <dgm:bulletEnabled val="1"/>
        </dgm:presLayoutVars>
      </dgm:prSet>
      <dgm:spPr/>
    </dgm:pt>
    <dgm:pt modelId="{FACF3566-EF2B-4167-8951-FE8E73482BDE}" type="pres">
      <dgm:prSet presAssocID="{25C9EB8E-DEA9-4985-A35A-866F10A4D564}" presName="space" presStyleCnt="0"/>
      <dgm:spPr/>
    </dgm:pt>
    <dgm:pt modelId="{32006166-703E-4EB3-B6AF-20A6C47C919A}" type="pres">
      <dgm:prSet presAssocID="{8C5E99BF-3845-48B8-BD96-B35B6CCEBE7C}" presName="Name5" presStyleLbl="vennNode1" presStyleIdx="5" presStyleCnt="11">
        <dgm:presLayoutVars>
          <dgm:bulletEnabled val="1"/>
        </dgm:presLayoutVars>
      </dgm:prSet>
      <dgm:spPr/>
    </dgm:pt>
    <dgm:pt modelId="{EA8B8191-5D40-477F-AB39-37C3C7464114}" type="pres">
      <dgm:prSet presAssocID="{7ECE1A88-B67C-4FD8-A778-49A5BE149FE0}" presName="space" presStyleCnt="0"/>
      <dgm:spPr/>
    </dgm:pt>
    <dgm:pt modelId="{5549E16E-B1C9-40CA-BDFE-489EBC51FEA8}" type="pres">
      <dgm:prSet presAssocID="{27064070-9DF4-443E-962D-4B468F240C84}" presName="Name5" presStyleLbl="vennNode1" presStyleIdx="6" presStyleCnt="11">
        <dgm:presLayoutVars>
          <dgm:bulletEnabled val="1"/>
        </dgm:presLayoutVars>
      </dgm:prSet>
      <dgm:spPr/>
    </dgm:pt>
    <dgm:pt modelId="{B4BF8C7A-FF88-425E-8732-44C92AF8DF9A}" type="pres">
      <dgm:prSet presAssocID="{9D7C7981-C41A-47BF-ADD7-DA3AF388E6F0}" presName="space" presStyleCnt="0"/>
      <dgm:spPr/>
    </dgm:pt>
    <dgm:pt modelId="{C8793FBA-8247-4293-B2F6-982C5CE28E56}" type="pres">
      <dgm:prSet presAssocID="{49A8151D-FBE3-481F-AE52-BA730E90E3AC}" presName="Name5" presStyleLbl="vennNode1" presStyleIdx="7" presStyleCnt="11">
        <dgm:presLayoutVars>
          <dgm:bulletEnabled val="1"/>
        </dgm:presLayoutVars>
      </dgm:prSet>
      <dgm:spPr/>
    </dgm:pt>
    <dgm:pt modelId="{FBEA7CD4-7C2F-4C50-952E-1DCC911D4233}" type="pres">
      <dgm:prSet presAssocID="{E888E024-0782-4B90-A72B-B97929B4E603}" presName="space" presStyleCnt="0"/>
      <dgm:spPr/>
    </dgm:pt>
    <dgm:pt modelId="{2842B33B-2CA4-46CA-91CE-D52E3BD053B3}" type="pres">
      <dgm:prSet presAssocID="{EF0CEE4B-5ED5-469F-914F-B5A8472AF2A6}" presName="Name5" presStyleLbl="vennNode1" presStyleIdx="8" presStyleCnt="11">
        <dgm:presLayoutVars>
          <dgm:bulletEnabled val="1"/>
        </dgm:presLayoutVars>
      </dgm:prSet>
      <dgm:spPr/>
    </dgm:pt>
    <dgm:pt modelId="{91C95C01-D436-4DD2-9FEB-18167137403B}" type="pres">
      <dgm:prSet presAssocID="{543B8A5A-8950-4811-AC03-C71DBC546828}" presName="space" presStyleCnt="0"/>
      <dgm:spPr/>
    </dgm:pt>
    <dgm:pt modelId="{687A3EE1-6359-4851-B7FB-A32BC96AFDB1}" type="pres">
      <dgm:prSet presAssocID="{B1517322-CC56-48DA-9A5F-85078A8B84A6}" presName="Name5" presStyleLbl="vennNode1" presStyleIdx="9" presStyleCnt="11">
        <dgm:presLayoutVars>
          <dgm:bulletEnabled val="1"/>
        </dgm:presLayoutVars>
      </dgm:prSet>
      <dgm:spPr/>
    </dgm:pt>
    <dgm:pt modelId="{FE3BF438-A9ED-457F-A2AF-3F9814F24B04}" type="pres">
      <dgm:prSet presAssocID="{A6EC88F3-62D7-4DD5-A5F8-ABCA69BFA821}" presName="space" presStyleCnt="0"/>
      <dgm:spPr/>
    </dgm:pt>
    <dgm:pt modelId="{E1D18602-79A5-454E-8481-ECE376217CB1}" type="pres">
      <dgm:prSet presAssocID="{69451B70-08D1-4F81-B807-18271E256C74}" presName="Name5" presStyleLbl="vennNode1" presStyleIdx="10" presStyleCnt="11">
        <dgm:presLayoutVars>
          <dgm:bulletEnabled val="1"/>
        </dgm:presLayoutVars>
      </dgm:prSet>
      <dgm:spPr/>
    </dgm:pt>
  </dgm:ptLst>
  <dgm:cxnLst>
    <dgm:cxn modelId="{E4CFD907-9F36-42B2-BC75-C8ABC5EB26AC}" type="presOf" srcId="{EF6F9AF4-6AE2-48CC-8B05-1E0556ED8FA8}" destId="{B8DFCA99-9FF6-4519-B84C-56D35B395B2B}" srcOrd="0" destOrd="0" presId="urn:microsoft.com/office/officeart/2005/8/layout/venn3"/>
    <dgm:cxn modelId="{AFC8BC08-5FDD-4EF5-9B80-9B6A64676BBA}" type="presOf" srcId="{8C5E99BF-3845-48B8-BD96-B35B6CCEBE7C}" destId="{32006166-703E-4EB3-B6AF-20A6C47C919A}" srcOrd="0" destOrd="0" presId="urn:microsoft.com/office/officeart/2005/8/layout/venn3"/>
    <dgm:cxn modelId="{9374740B-BB33-4597-89E9-E899A40F22B5}" type="presOf" srcId="{B1517322-CC56-48DA-9A5F-85078A8B84A6}" destId="{687A3EE1-6359-4851-B7FB-A32BC96AFDB1}" srcOrd="0" destOrd="0" presId="urn:microsoft.com/office/officeart/2005/8/layout/venn3"/>
    <dgm:cxn modelId="{BC2A9041-52E7-4577-9934-3744DBD402B5}" type="presOf" srcId="{D92F5F15-1BC6-411D-8753-599DD9FB5EFC}" destId="{47FD1CAB-CD7F-4A8C-A200-5DCB32763F17}" srcOrd="0" destOrd="0" presId="urn:microsoft.com/office/officeart/2005/8/layout/venn3"/>
    <dgm:cxn modelId="{8398DD64-A816-44F6-892D-4B90C3DA315D}" srcId="{A307684F-81D9-4EE6-839E-E530A7ED491A}" destId="{EE2AEAA6-CEBE-40AB-ACB6-3F386AAA8DD1}" srcOrd="2" destOrd="0" parTransId="{DF0CE3D5-6E60-474E-8D4F-0C6E5A17256B}" sibTransId="{3BBAA58B-49E6-4BFA-8FD6-8914A492C2BE}"/>
    <dgm:cxn modelId="{94148665-4AC0-410B-BFD4-3FAA8512A77A}" type="presOf" srcId="{49A8151D-FBE3-481F-AE52-BA730E90E3AC}" destId="{C8793FBA-8247-4293-B2F6-982C5CE28E56}" srcOrd="0" destOrd="0" presId="urn:microsoft.com/office/officeart/2005/8/layout/venn3"/>
    <dgm:cxn modelId="{2D9F6468-2171-4F88-93ED-DB66D8D86186}" srcId="{A307684F-81D9-4EE6-839E-E530A7ED491A}" destId="{66901A29-6A59-416E-9213-7B28B306B1BF}" srcOrd="1" destOrd="0" parTransId="{A9F5555A-F18B-4093-A67A-A365B88B809F}" sibTransId="{F5B0DB81-E942-4D4E-8AE2-E1393E6876F5}"/>
    <dgm:cxn modelId="{144C8B6A-DD52-45BC-B97B-1403DC93640B}" srcId="{A307684F-81D9-4EE6-839E-E530A7ED491A}" destId="{1A522B29-694E-4DCE-AA07-45F9B715DCAF}" srcOrd="4" destOrd="0" parTransId="{7A4FC18E-CD21-406D-9146-967665418950}" sibTransId="{25C9EB8E-DEA9-4985-A35A-866F10A4D564}"/>
    <dgm:cxn modelId="{4156326C-76AF-4077-BA42-4DF9AE6C4D74}" srcId="{A307684F-81D9-4EE6-839E-E530A7ED491A}" destId="{49A8151D-FBE3-481F-AE52-BA730E90E3AC}" srcOrd="7" destOrd="0" parTransId="{CBED46E2-166D-4D14-9457-C04085EAF600}" sibTransId="{E888E024-0782-4B90-A72B-B97929B4E603}"/>
    <dgm:cxn modelId="{D1046F55-5957-4ACD-BBE2-BEB109DF535A}" type="presOf" srcId="{27064070-9DF4-443E-962D-4B468F240C84}" destId="{5549E16E-B1C9-40CA-BDFE-489EBC51FEA8}" srcOrd="0" destOrd="0" presId="urn:microsoft.com/office/officeart/2005/8/layout/venn3"/>
    <dgm:cxn modelId="{C941B589-09E0-422C-9520-E77F5B0F4550}" srcId="{A307684F-81D9-4EE6-839E-E530A7ED491A}" destId="{B1517322-CC56-48DA-9A5F-85078A8B84A6}" srcOrd="9" destOrd="0" parTransId="{519B599D-64CA-4588-B58F-851E5E05A005}" sibTransId="{A6EC88F3-62D7-4DD5-A5F8-ABCA69BFA821}"/>
    <dgm:cxn modelId="{2A92DA8A-28A1-4562-AD67-04B80FF7C39E}" type="presOf" srcId="{EE2AEAA6-CEBE-40AB-ACB6-3F386AAA8DD1}" destId="{634199D1-342E-43FB-B98C-DB842C4246E4}" srcOrd="0" destOrd="0" presId="urn:microsoft.com/office/officeart/2005/8/layout/venn3"/>
    <dgm:cxn modelId="{9544429D-A853-45A6-8BB2-CC82CB5A786C}" type="presOf" srcId="{66901A29-6A59-416E-9213-7B28B306B1BF}" destId="{4C3FCC53-72ED-4058-A984-8580F258FFFC}" srcOrd="0" destOrd="0" presId="urn:microsoft.com/office/officeart/2005/8/layout/venn3"/>
    <dgm:cxn modelId="{4DCFA8A2-D86D-4749-A0F8-85E3435F1796}" srcId="{A307684F-81D9-4EE6-839E-E530A7ED491A}" destId="{D92F5F15-1BC6-411D-8753-599DD9FB5EFC}" srcOrd="0" destOrd="0" parTransId="{64922C47-449F-4D95-A14E-85F29B02E8EF}" sibTransId="{AD7C5BD5-CB10-466F-9F37-3078B33041A3}"/>
    <dgm:cxn modelId="{24025DA9-55FC-4924-BC1F-E7AA9E0D18E3}" srcId="{A307684F-81D9-4EE6-839E-E530A7ED491A}" destId="{8C5E99BF-3845-48B8-BD96-B35B6CCEBE7C}" srcOrd="5" destOrd="0" parTransId="{99BE7637-554E-4BAD-8B5C-5B7AD362E837}" sibTransId="{7ECE1A88-B67C-4FD8-A778-49A5BE149FE0}"/>
    <dgm:cxn modelId="{85D940BE-5E2D-42D1-A830-9C8EB70E5495}" srcId="{A307684F-81D9-4EE6-839E-E530A7ED491A}" destId="{EF0CEE4B-5ED5-469F-914F-B5A8472AF2A6}" srcOrd="8" destOrd="0" parTransId="{1E3279AC-9F53-426F-9602-2D0D32F81261}" sibTransId="{543B8A5A-8950-4811-AC03-C71DBC546828}"/>
    <dgm:cxn modelId="{9E18A1C6-149A-4415-BA62-D37D400A0441}" srcId="{A307684F-81D9-4EE6-839E-E530A7ED491A}" destId="{69451B70-08D1-4F81-B807-18271E256C74}" srcOrd="10" destOrd="0" parTransId="{A337ACF6-9961-4DA7-AB79-84407FB8D044}" sibTransId="{D5913194-077B-45E5-804F-529150BC9267}"/>
    <dgm:cxn modelId="{C683B0CB-B0F8-4344-AF0F-C3EDCF0EC98B}" srcId="{A307684F-81D9-4EE6-839E-E530A7ED491A}" destId="{EF6F9AF4-6AE2-48CC-8B05-1E0556ED8FA8}" srcOrd="3" destOrd="0" parTransId="{E8B59CA9-FED5-46FA-A7FA-E21E71DD60C3}" sibTransId="{62DB9C70-D567-4EBF-AB82-C267189F5328}"/>
    <dgm:cxn modelId="{C680AECF-24D2-409C-82FE-F00EBB2B11AE}" type="presOf" srcId="{EF0CEE4B-5ED5-469F-914F-B5A8472AF2A6}" destId="{2842B33B-2CA4-46CA-91CE-D52E3BD053B3}" srcOrd="0" destOrd="0" presId="urn:microsoft.com/office/officeart/2005/8/layout/venn3"/>
    <dgm:cxn modelId="{565D1FD8-28F8-472A-B05B-A0188AAC2898}" type="presOf" srcId="{A307684F-81D9-4EE6-839E-E530A7ED491A}" destId="{56412E64-0F67-4536-9D91-8B7AD83CEACB}" srcOrd="0" destOrd="0" presId="urn:microsoft.com/office/officeart/2005/8/layout/venn3"/>
    <dgm:cxn modelId="{5CEB59D8-71AE-4C92-8387-0FA07AC960C8}" type="presOf" srcId="{69451B70-08D1-4F81-B807-18271E256C74}" destId="{E1D18602-79A5-454E-8481-ECE376217CB1}" srcOrd="0" destOrd="0" presId="urn:microsoft.com/office/officeart/2005/8/layout/venn3"/>
    <dgm:cxn modelId="{022B1EE3-25AC-4EF2-B8FA-83D2482CE12D}" srcId="{A307684F-81D9-4EE6-839E-E530A7ED491A}" destId="{27064070-9DF4-443E-962D-4B468F240C84}" srcOrd="6" destOrd="0" parTransId="{5DCDE406-5134-4371-910B-1A12617571A9}" sibTransId="{9D7C7981-C41A-47BF-ADD7-DA3AF388E6F0}"/>
    <dgm:cxn modelId="{A8B27EFE-8177-42F1-A097-369514B09668}" type="presOf" srcId="{1A522B29-694E-4DCE-AA07-45F9B715DCAF}" destId="{2A3E070D-E683-4C60-949F-4315D7C3CCF0}" srcOrd="0" destOrd="0" presId="urn:microsoft.com/office/officeart/2005/8/layout/venn3"/>
    <dgm:cxn modelId="{DB1D802E-6F37-4C4D-AA36-96691DAD2B9D}" type="presParOf" srcId="{56412E64-0F67-4536-9D91-8B7AD83CEACB}" destId="{47FD1CAB-CD7F-4A8C-A200-5DCB32763F17}" srcOrd="0" destOrd="0" presId="urn:microsoft.com/office/officeart/2005/8/layout/venn3"/>
    <dgm:cxn modelId="{84AD1887-15C5-4AAA-8C91-9BC17FE6A60C}" type="presParOf" srcId="{56412E64-0F67-4536-9D91-8B7AD83CEACB}" destId="{A9A305DE-EF61-4F58-9A87-98027BC02209}" srcOrd="1" destOrd="0" presId="urn:microsoft.com/office/officeart/2005/8/layout/venn3"/>
    <dgm:cxn modelId="{BCE9B756-6D96-470F-A747-FD93E5572331}" type="presParOf" srcId="{56412E64-0F67-4536-9D91-8B7AD83CEACB}" destId="{4C3FCC53-72ED-4058-A984-8580F258FFFC}" srcOrd="2" destOrd="0" presId="urn:microsoft.com/office/officeart/2005/8/layout/venn3"/>
    <dgm:cxn modelId="{2B2EDAB7-38F4-4C54-9E34-926C2F82EEDB}" type="presParOf" srcId="{56412E64-0F67-4536-9D91-8B7AD83CEACB}" destId="{34D85D60-2991-418D-9AE4-58640D08D0C7}" srcOrd="3" destOrd="0" presId="urn:microsoft.com/office/officeart/2005/8/layout/venn3"/>
    <dgm:cxn modelId="{6B6F6E48-76D9-48A7-B4AE-C2FA894606BD}" type="presParOf" srcId="{56412E64-0F67-4536-9D91-8B7AD83CEACB}" destId="{634199D1-342E-43FB-B98C-DB842C4246E4}" srcOrd="4" destOrd="0" presId="urn:microsoft.com/office/officeart/2005/8/layout/venn3"/>
    <dgm:cxn modelId="{5570708D-E796-4950-92F0-852BC453871C}" type="presParOf" srcId="{56412E64-0F67-4536-9D91-8B7AD83CEACB}" destId="{C56A4008-0AE5-44EC-AAC9-23E48C7F47D2}" srcOrd="5" destOrd="0" presId="urn:microsoft.com/office/officeart/2005/8/layout/venn3"/>
    <dgm:cxn modelId="{081B5C33-E3C7-4A2B-9884-369D95BEFBF3}" type="presParOf" srcId="{56412E64-0F67-4536-9D91-8B7AD83CEACB}" destId="{B8DFCA99-9FF6-4519-B84C-56D35B395B2B}" srcOrd="6" destOrd="0" presId="urn:microsoft.com/office/officeart/2005/8/layout/venn3"/>
    <dgm:cxn modelId="{AA5E8AD9-961E-4026-8611-F76224CD4EBC}" type="presParOf" srcId="{56412E64-0F67-4536-9D91-8B7AD83CEACB}" destId="{11846BE0-A509-4F5E-9E35-2007177CD914}" srcOrd="7" destOrd="0" presId="urn:microsoft.com/office/officeart/2005/8/layout/venn3"/>
    <dgm:cxn modelId="{E222C7FA-7086-4C41-811A-41A339A6F229}" type="presParOf" srcId="{56412E64-0F67-4536-9D91-8B7AD83CEACB}" destId="{2A3E070D-E683-4C60-949F-4315D7C3CCF0}" srcOrd="8" destOrd="0" presId="urn:microsoft.com/office/officeart/2005/8/layout/venn3"/>
    <dgm:cxn modelId="{5C39A8A7-58DF-4FD0-8ABA-0460E989D70D}" type="presParOf" srcId="{56412E64-0F67-4536-9D91-8B7AD83CEACB}" destId="{FACF3566-EF2B-4167-8951-FE8E73482BDE}" srcOrd="9" destOrd="0" presId="urn:microsoft.com/office/officeart/2005/8/layout/venn3"/>
    <dgm:cxn modelId="{DB1EEA8F-0096-47D7-B560-22083D531216}" type="presParOf" srcId="{56412E64-0F67-4536-9D91-8B7AD83CEACB}" destId="{32006166-703E-4EB3-B6AF-20A6C47C919A}" srcOrd="10" destOrd="0" presId="urn:microsoft.com/office/officeart/2005/8/layout/venn3"/>
    <dgm:cxn modelId="{F8072981-96CF-4DC1-A74D-D1C7655C9FA8}" type="presParOf" srcId="{56412E64-0F67-4536-9D91-8B7AD83CEACB}" destId="{EA8B8191-5D40-477F-AB39-37C3C7464114}" srcOrd="11" destOrd="0" presId="urn:microsoft.com/office/officeart/2005/8/layout/venn3"/>
    <dgm:cxn modelId="{1ECF6391-6225-430B-A75F-B2232D9CFC34}" type="presParOf" srcId="{56412E64-0F67-4536-9D91-8B7AD83CEACB}" destId="{5549E16E-B1C9-40CA-BDFE-489EBC51FEA8}" srcOrd="12" destOrd="0" presId="urn:microsoft.com/office/officeart/2005/8/layout/venn3"/>
    <dgm:cxn modelId="{303564C2-636B-4E40-B28E-1677FCC93E28}" type="presParOf" srcId="{56412E64-0F67-4536-9D91-8B7AD83CEACB}" destId="{B4BF8C7A-FF88-425E-8732-44C92AF8DF9A}" srcOrd="13" destOrd="0" presId="urn:microsoft.com/office/officeart/2005/8/layout/venn3"/>
    <dgm:cxn modelId="{69436B0E-DF5F-43E5-99EF-1E8F77171F3A}" type="presParOf" srcId="{56412E64-0F67-4536-9D91-8B7AD83CEACB}" destId="{C8793FBA-8247-4293-B2F6-982C5CE28E56}" srcOrd="14" destOrd="0" presId="urn:microsoft.com/office/officeart/2005/8/layout/venn3"/>
    <dgm:cxn modelId="{3B7A5EF5-7052-43C2-9E12-A4F438EDFF5D}" type="presParOf" srcId="{56412E64-0F67-4536-9D91-8B7AD83CEACB}" destId="{FBEA7CD4-7C2F-4C50-952E-1DCC911D4233}" srcOrd="15" destOrd="0" presId="urn:microsoft.com/office/officeart/2005/8/layout/venn3"/>
    <dgm:cxn modelId="{4CDD12B7-33E7-49F3-86E9-0DAF4B78B2B2}" type="presParOf" srcId="{56412E64-0F67-4536-9D91-8B7AD83CEACB}" destId="{2842B33B-2CA4-46CA-91CE-D52E3BD053B3}" srcOrd="16" destOrd="0" presId="urn:microsoft.com/office/officeart/2005/8/layout/venn3"/>
    <dgm:cxn modelId="{CDC69D20-0994-482A-9BE1-DE22AC5AB20D}" type="presParOf" srcId="{56412E64-0F67-4536-9D91-8B7AD83CEACB}" destId="{91C95C01-D436-4DD2-9FEB-18167137403B}" srcOrd="17" destOrd="0" presId="urn:microsoft.com/office/officeart/2005/8/layout/venn3"/>
    <dgm:cxn modelId="{090BEBBF-8C1B-4370-AED0-4C488FDF0ADD}" type="presParOf" srcId="{56412E64-0F67-4536-9D91-8B7AD83CEACB}" destId="{687A3EE1-6359-4851-B7FB-A32BC96AFDB1}" srcOrd="18" destOrd="0" presId="urn:microsoft.com/office/officeart/2005/8/layout/venn3"/>
    <dgm:cxn modelId="{B2A2FB07-E4D5-4A66-BD32-50FC214FB0CA}" type="presParOf" srcId="{56412E64-0F67-4536-9D91-8B7AD83CEACB}" destId="{FE3BF438-A9ED-457F-A2AF-3F9814F24B04}" srcOrd="19" destOrd="0" presId="urn:microsoft.com/office/officeart/2005/8/layout/venn3"/>
    <dgm:cxn modelId="{AF3791E0-1035-4E59-83FA-5C70E6AFF40D}" type="presParOf" srcId="{56412E64-0F67-4536-9D91-8B7AD83CEACB}" destId="{E1D18602-79A5-454E-8481-ECE376217CB1}" srcOrd="20" destOrd="0" presId="urn:microsoft.com/office/officeart/2005/8/layout/venn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A307684F-81D9-4EE6-839E-E530A7ED491A}" type="doc">
      <dgm:prSet loTypeId="urn:microsoft.com/office/officeart/2005/8/layout/venn3" loCatId="relationship" qsTypeId="urn:microsoft.com/office/officeart/2005/8/quickstyle/simple4" qsCatId="simple" csTypeId="urn:microsoft.com/office/officeart/2005/8/colors/colorful4" csCatId="colorful" phldr="1"/>
      <dgm:spPr/>
      <dgm:t>
        <a:bodyPr/>
        <a:lstStyle/>
        <a:p>
          <a:endParaRPr lang="zh-CN" altLang="en-US"/>
        </a:p>
      </dgm:t>
    </dgm:pt>
    <dgm:pt modelId="{D92F5F15-1BC6-411D-8753-599DD9FB5EFC}">
      <dgm:prSet phldrT="[文本]"/>
      <dgm:spPr/>
      <dgm:t>
        <a:bodyPr/>
        <a:lstStyle/>
        <a:p>
          <a:r>
            <a:rPr lang="zh-CN" altLang="zh-CN" dirty="0">
              <a:solidFill>
                <a:srgbClr val="000000"/>
              </a:solidFill>
              <a:effectLst/>
              <a:latin typeface="Times New Roman" panose="02020603050405020304" pitchFamily="18" charset="0"/>
              <a:ea typeface="仿宋_GB2312" panose="02010609030101010101" charset="-122"/>
            </a:rPr>
            <a:t>样本稳定性</a:t>
          </a:r>
          <a:endParaRPr lang="zh-CN" altLang="en-US" dirty="0"/>
        </a:p>
      </dgm:t>
    </dgm:pt>
    <dgm:pt modelId="{64922C47-449F-4D95-A14E-85F29B02E8EF}" cxnId="{4DCFA8A2-D86D-4749-A0F8-85E3435F1796}" type="parTrans">
      <dgm:prSet/>
      <dgm:spPr/>
      <dgm:t>
        <a:bodyPr/>
        <a:lstStyle/>
        <a:p>
          <a:endParaRPr lang="zh-CN" altLang="en-US"/>
        </a:p>
      </dgm:t>
    </dgm:pt>
    <dgm:pt modelId="{AD7C5BD5-CB10-466F-9F37-3078B33041A3}" cxnId="{4DCFA8A2-D86D-4749-A0F8-85E3435F1796}" type="sibTrans">
      <dgm:prSet/>
      <dgm:spPr/>
      <dgm:t>
        <a:bodyPr/>
        <a:lstStyle/>
        <a:p>
          <a:endParaRPr lang="zh-CN" altLang="en-US"/>
        </a:p>
      </dgm:t>
    </dgm:pt>
    <dgm:pt modelId="{66901A29-6A59-416E-9213-7B28B306B1BF}">
      <dgm:prSet phldrT="[文本]"/>
      <dgm:spPr/>
      <dgm:t>
        <a:bodyPr/>
        <a:lstStyle/>
        <a:p>
          <a:r>
            <a:rPr lang="zh-CN" altLang="zh-CN" dirty="0">
              <a:solidFill>
                <a:srgbClr val="000000"/>
              </a:solidFill>
              <a:effectLst/>
              <a:latin typeface="Times New Roman" panose="02020603050405020304" pitchFamily="18" charset="0"/>
              <a:ea typeface="仿宋_GB2312" panose="02010609030101010101" charset="-122"/>
            </a:rPr>
            <a:t>适用的样本类型</a:t>
          </a:r>
          <a:endParaRPr lang="zh-CN" altLang="en-US" dirty="0"/>
        </a:p>
      </dgm:t>
    </dgm:pt>
    <dgm:pt modelId="{A9F5555A-F18B-4093-A67A-A365B88B809F}" cxnId="{2D9F6468-2171-4F88-93ED-DB66D8D86186}" type="parTrans">
      <dgm:prSet/>
      <dgm:spPr/>
      <dgm:t>
        <a:bodyPr/>
        <a:lstStyle/>
        <a:p>
          <a:endParaRPr lang="zh-CN" altLang="en-US"/>
        </a:p>
      </dgm:t>
    </dgm:pt>
    <dgm:pt modelId="{F5B0DB81-E942-4D4E-8AE2-E1393E6876F5}" cxnId="{2D9F6468-2171-4F88-93ED-DB66D8D86186}" type="sibTrans">
      <dgm:prSet/>
      <dgm:spPr/>
      <dgm:t>
        <a:bodyPr/>
        <a:lstStyle/>
        <a:p>
          <a:endParaRPr lang="zh-CN" altLang="en-US"/>
        </a:p>
      </dgm:t>
    </dgm:pt>
    <dgm:pt modelId="{EE2AEAA6-CEBE-40AB-ACB6-3F386AAA8DD1}">
      <dgm:prSet phldrT="[文本]"/>
      <dgm:spPr/>
      <dgm:t>
        <a:bodyPr/>
        <a:lstStyle/>
        <a:p>
          <a:r>
            <a:rPr lang="zh-CN" altLang="zh-CN" dirty="0">
              <a:solidFill>
                <a:srgbClr val="000000"/>
              </a:solidFill>
              <a:effectLst/>
              <a:latin typeface="Times New Roman" panose="02020603050405020304" pitchFamily="18" charset="0"/>
              <a:ea typeface="仿宋_GB2312" panose="02010609030101010101" charset="-122"/>
            </a:rPr>
            <a:t>校准品的量值溯源和质控品的赋值</a:t>
          </a:r>
          <a:endParaRPr lang="zh-CN" altLang="en-US" dirty="0"/>
        </a:p>
      </dgm:t>
    </dgm:pt>
    <dgm:pt modelId="{DF0CE3D5-6E60-474E-8D4F-0C6E5A17256B}" cxnId="{8398DD64-A816-44F6-892D-4B90C3DA315D}" type="parTrans">
      <dgm:prSet/>
      <dgm:spPr/>
      <dgm:t>
        <a:bodyPr/>
        <a:lstStyle/>
        <a:p>
          <a:endParaRPr lang="zh-CN" altLang="en-US"/>
        </a:p>
      </dgm:t>
    </dgm:pt>
    <dgm:pt modelId="{3BBAA58B-49E6-4BFA-8FD6-8914A492C2BE}" cxnId="{8398DD64-A816-44F6-892D-4B90C3DA315D}" type="sibTrans">
      <dgm:prSet/>
      <dgm:spPr/>
      <dgm:t>
        <a:bodyPr/>
        <a:lstStyle/>
        <a:p>
          <a:endParaRPr lang="zh-CN" altLang="en-US"/>
        </a:p>
      </dgm:t>
    </dgm:pt>
    <dgm:pt modelId="{EF6F9AF4-6AE2-48CC-8B05-1E0556ED8FA8}">
      <dgm:prSet phldrT="[文本]"/>
      <dgm:spPr/>
      <dgm:t>
        <a:bodyPr/>
        <a:lstStyle/>
        <a:p>
          <a:r>
            <a:rPr lang="zh-CN" altLang="zh-CN" dirty="0">
              <a:solidFill>
                <a:srgbClr val="000000"/>
              </a:solidFill>
              <a:effectLst/>
              <a:latin typeface="Times New Roman" panose="02020603050405020304" pitchFamily="18" charset="0"/>
              <a:ea typeface="仿宋_GB2312" panose="02010609030101010101" charset="-122"/>
            </a:rPr>
            <a:t>准确度</a:t>
          </a:r>
          <a:r>
            <a:rPr lang="en-US" altLang="zh-CN" dirty="0">
              <a:solidFill>
                <a:srgbClr val="000000"/>
              </a:solidFill>
              <a:effectLst/>
              <a:latin typeface="Times New Roman" panose="02020603050405020304" pitchFamily="18" charset="0"/>
              <a:ea typeface="仿宋_GB2312" panose="02010609030101010101" charset="-122"/>
            </a:rPr>
            <a:t>/</a:t>
          </a:r>
          <a:r>
            <a:rPr lang="zh-CN" altLang="zh-CN" dirty="0">
              <a:solidFill>
                <a:srgbClr val="000000"/>
              </a:solidFill>
              <a:effectLst/>
              <a:latin typeface="Times New Roman" panose="02020603050405020304" pitchFamily="18" charset="0"/>
              <a:ea typeface="仿宋_GB2312" panose="02010609030101010101" charset="-122"/>
            </a:rPr>
            <a:t>正确度</a:t>
          </a:r>
          <a:r>
            <a:rPr lang="en-US" altLang="zh-CN" dirty="0">
              <a:solidFill>
                <a:srgbClr val="000000"/>
              </a:solidFill>
              <a:effectLst/>
              <a:latin typeface="Times New Roman" panose="02020603050405020304" pitchFamily="18" charset="0"/>
              <a:ea typeface="仿宋_GB2312" panose="02010609030101010101" charset="-122"/>
            </a:rPr>
            <a:t>/</a:t>
          </a:r>
          <a:r>
            <a:rPr lang="zh-CN" altLang="zh-CN" dirty="0">
              <a:solidFill>
                <a:srgbClr val="000000"/>
              </a:solidFill>
              <a:effectLst/>
              <a:latin typeface="Times New Roman" panose="02020603050405020304" pitchFamily="18" charset="0"/>
              <a:ea typeface="仿宋_GB2312" panose="02010609030101010101" charset="-122"/>
            </a:rPr>
            <a:t>精密度</a:t>
          </a:r>
          <a:endParaRPr lang="zh-CN" altLang="en-US" dirty="0"/>
        </a:p>
      </dgm:t>
    </dgm:pt>
    <dgm:pt modelId="{E8B59CA9-FED5-46FA-A7FA-E21E71DD60C3}" cxnId="{C683B0CB-B0F8-4344-AF0F-C3EDCF0EC98B}" type="parTrans">
      <dgm:prSet/>
      <dgm:spPr/>
      <dgm:t>
        <a:bodyPr/>
        <a:lstStyle/>
        <a:p>
          <a:endParaRPr lang="zh-CN" altLang="en-US"/>
        </a:p>
      </dgm:t>
    </dgm:pt>
    <dgm:pt modelId="{62DB9C70-D567-4EBF-AB82-C267189F5328}" cxnId="{C683B0CB-B0F8-4344-AF0F-C3EDCF0EC98B}" type="sibTrans">
      <dgm:prSet/>
      <dgm:spPr/>
      <dgm:t>
        <a:bodyPr/>
        <a:lstStyle/>
        <a:p>
          <a:endParaRPr lang="zh-CN" altLang="en-US"/>
        </a:p>
      </dgm:t>
    </dgm:pt>
    <dgm:pt modelId="{1A522B29-694E-4DCE-AA07-45F9B715DCAF}">
      <dgm:prSet phldrT="[文本]"/>
      <dgm:spPr/>
      <dgm:t>
        <a:bodyPr/>
        <a:lstStyle/>
        <a:p>
          <a:r>
            <a:rPr lang="zh-CN" altLang="zh-CN" dirty="0">
              <a:solidFill>
                <a:srgbClr val="000000"/>
              </a:solidFill>
              <a:effectLst/>
              <a:latin typeface="Times New Roman" panose="02020603050405020304" pitchFamily="18" charset="0"/>
              <a:ea typeface="仿宋_GB2312" panose="02010609030101010101" charset="-122"/>
            </a:rPr>
            <a:t>包容性</a:t>
          </a:r>
          <a:endParaRPr lang="zh-CN" altLang="en-US" dirty="0"/>
        </a:p>
      </dgm:t>
    </dgm:pt>
    <dgm:pt modelId="{7A4FC18E-CD21-406D-9146-967665418950}" cxnId="{144C8B6A-DD52-45BC-B97B-1403DC93640B}" type="parTrans">
      <dgm:prSet/>
      <dgm:spPr/>
      <dgm:t>
        <a:bodyPr/>
        <a:lstStyle/>
        <a:p>
          <a:endParaRPr lang="zh-CN" altLang="en-US"/>
        </a:p>
      </dgm:t>
    </dgm:pt>
    <dgm:pt modelId="{25C9EB8E-DEA9-4985-A35A-866F10A4D564}" cxnId="{144C8B6A-DD52-45BC-B97B-1403DC93640B}" type="sibTrans">
      <dgm:prSet/>
      <dgm:spPr/>
      <dgm:t>
        <a:bodyPr/>
        <a:lstStyle/>
        <a:p>
          <a:endParaRPr lang="zh-CN" altLang="en-US"/>
        </a:p>
      </dgm:t>
    </dgm:pt>
    <dgm:pt modelId="{8C5E99BF-3845-48B8-BD96-B35B6CCEBE7C}">
      <dgm:prSet phldrT="[文本]"/>
      <dgm:spPr/>
      <dgm:t>
        <a:bodyPr/>
        <a:lstStyle/>
        <a:p>
          <a:r>
            <a:rPr lang="zh-CN" altLang="zh-CN" dirty="0">
              <a:solidFill>
                <a:srgbClr val="000000"/>
              </a:solidFill>
              <a:effectLst/>
              <a:latin typeface="Times New Roman" panose="02020603050405020304" pitchFamily="18" charset="0"/>
              <a:ea typeface="仿宋_GB2312" panose="02010609030101010101" charset="-122"/>
            </a:rPr>
            <a:t>空白限、检出限及定量限</a:t>
          </a:r>
          <a:endParaRPr lang="zh-CN" altLang="en-US" dirty="0"/>
        </a:p>
      </dgm:t>
    </dgm:pt>
    <dgm:pt modelId="{99BE7637-554E-4BAD-8B5C-5B7AD362E837}" cxnId="{24025DA9-55FC-4924-BC1F-E7AA9E0D18E3}" type="parTrans">
      <dgm:prSet/>
      <dgm:spPr/>
      <dgm:t>
        <a:bodyPr/>
        <a:lstStyle/>
        <a:p>
          <a:endParaRPr lang="zh-CN" altLang="en-US"/>
        </a:p>
      </dgm:t>
    </dgm:pt>
    <dgm:pt modelId="{7ECE1A88-B67C-4FD8-A778-49A5BE149FE0}" cxnId="{24025DA9-55FC-4924-BC1F-E7AA9E0D18E3}" type="sibTrans">
      <dgm:prSet/>
      <dgm:spPr/>
      <dgm:t>
        <a:bodyPr/>
        <a:lstStyle/>
        <a:p>
          <a:endParaRPr lang="zh-CN" altLang="en-US"/>
        </a:p>
      </dgm:t>
    </dgm:pt>
    <dgm:pt modelId="{27064070-9DF4-443E-962D-4B468F240C84}">
      <dgm:prSet phldrT="[文本]"/>
      <dgm:spPr/>
      <dgm:t>
        <a:bodyPr/>
        <a:lstStyle/>
        <a:p>
          <a:r>
            <a:rPr lang="zh-CN" altLang="zh-CN" dirty="0">
              <a:solidFill>
                <a:srgbClr val="000000"/>
              </a:solidFill>
              <a:effectLst/>
              <a:latin typeface="Times New Roman" panose="02020603050405020304" pitchFamily="18" charset="0"/>
              <a:ea typeface="仿宋_GB2312" panose="02010609030101010101" charset="-122"/>
            </a:rPr>
            <a:t>分析特异性</a:t>
          </a:r>
          <a:endParaRPr lang="zh-CN" altLang="en-US" dirty="0"/>
        </a:p>
      </dgm:t>
    </dgm:pt>
    <dgm:pt modelId="{5DCDE406-5134-4371-910B-1A12617571A9}" cxnId="{022B1EE3-25AC-4EF2-B8FA-83D2482CE12D}" type="parTrans">
      <dgm:prSet/>
      <dgm:spPr/>
      <dgm:t>
        <a:bodyPr/>
        <a:lstStyle/>
        <a:p>
          <a:endParaRPr lang="zh-CN" altLang="en-US"/>
        </a:p>
      </dgm:t>
    </dgm:pt>
    <dgm:pt modelId="{9D7C7981-C41A-47BF-ADD7-DA3AF388E6F0}" cxnId="{022B1EE3-25AC-4EF2-B8FA-83D2482CE12D}" type="sibTrans">
      <dgm:prSet/>
      <dgm:spPr/>
      <dgm:t>
        <a:bodyPr/>
        <a:lstStyle/>
        <a:p>
          <a:endParaRPr lang="zh-CN" altLang="en-US"/>
        </a:p>
      </dgm:t>
    </dgm:pt>
    <dgm:pt modelId="{49A8151D-FBE3-481F-AE52-BA730E90E3AC}">
      <dgm:prSet phldrT="[文本]"/>
      <dgm:spPr/>
      <dgm:t>
        <a:bodyPr/>
        <a:lstStyle/>
        <a:p>
          <a:r>
            <a:rPr lang="zh-CN" altLang="zh-CN" dirty="0">
              <a:solidFill>
                <a:srgbClr val="000000"/>
              </a:solidFill>
              <a:effectLst/>
              <a:latin typeface="Times New Roman" panose="02020603050405020304" pitchFamily="18" charset="0"/>
              <a:ea typeface="仿宋_GB2312" panose="02010609030101010101" charset="-122"/>
            </a:rPr>
            <a:t>高剂量钩状效应</a:t>
          </a:r>
          <a:endParaRPr lang="zh-CN" altLang="en-US" dirty="0"/>
        </a:p>
      </dgm:t>
    </dgm:pt>
    <dgm:pt modelId="{CBED46E2-166D-4D14-9457-C04085EAF600}" cxnId="{4156326C-76AF-4077-BA42-4DF9AE6C4D74}" type="parTrans">
      <dgm:prSet/>
      <dgm:spPr/>
      <dgm:t>
        <a:bodyPr/>
        <a:lstStyle/>
        <a:p>
          <a:endParaRPr lang="zh-CN" altLang="en-US"/>
        </a:p>
      </dgm:t>
    </dgm:pt>
    <dgm:pt modelId="{E888E024-0782-4B90-A72B-B97929B4E603}" cxnId="{4156326C-76AF-4077-BA42-4DF9AE6C4D74}" type="sibTrans">
      <dgm:prSet/>
      <dgm:spPr/>
      <dgm:t>
        <a:bodyPr/>
        <a:lstStyle/>
        <a:p>
          <a:endParaRPr lang="zh-CN" altLang="en-US"/>
        </a:p>
      </dgm:t>
    </dgm:pt>
    <dgm:pt modelId="{EF0CEE4B-5ED5-469F-914F-B5A8472AF2A6}">
      <dgm:prSet phldrT="[文本]"/>
      <dgm:spPr/>
      <dgm:t>
        <a:bodyPr/>
        <a:lstStyle/>
        <a:p>
          <a:r>
            <a:rPr lang="zh-CN" altLang="zh-CN" dirty="0">
              <a:solidFill>
                <a:srgbClr val="000000"/>
              </a:solidFill>
              <a:effectLst/>
              <a:latin typeface="Times New Roman" panose="02020603050405020304" pitchFamily="18" charset="0"/>
              <a:ea typeface="仿宋_GB2312" panose="02010609030101010101" charset="-122"/>
            </a:rPr>
            <a:t>测量区间及可报告区间</a:t>
          </a:r>
          <a:endParaRPr lang="zh-CN" altLang="en-US" dirty="0"/>
        </a:p>
      </dgm:t>
    </dgm:pt>
    <dgm:pt modelId="{1E3279AC-9F53-426F-9602-2D0D32F81261}" cxnId="{85D940BE-5E2D-42D1-A830-9C8EB70E5495}" type="parTrans">
      <dgm:prSet/>
      <dgm:spPr/>
      <dgm:t>
        <a:bodyPr/>
        <a:lstStyle/>
        <a:p>
          <a:endParaRPr lang="zh-CN" altLang="en-US"/>
        </a:p>
      </dgm:t>
    </dgm:pt>
    <dgm:pt modelId="{543B8A5A-8950-4811-AC03-C71DBC546828}" cxnId="{85D940BE-5E2D-42D1-A830-9C8EB70E5495}" type="sibTrans">
      <dgm:prSet/>
      <dgm:spPr/>
      <dgm:t>
        <a:bodyPr/>
        <a:lstStyle/>
        <a:p>
          <a:endParaRPr lang="zh-CN" altLang="en-US"/>
        </a:p>
      </dgm:t>
    </dgm:pt>
    <dgm:pt modelId="{B1517322-CC56-48DA-9A5F-85078A8B84A6}">
      <dgm:prSet phldrT="[文本]"/>
      <dgm:spPr/>
      <dgm:t>
        <a:bodyPr/>
        <a:lstStyle/>
        <a:p>
          <a:r>
            <a:rPr lang="zh-CN" altLang="zh-CN" dirty="0">
              <a:solidFill>
                <a:srgbClr val="000000"/>
              </a:solidFill>
              <a:effectLst/>
              <a:latin typeface="Times New Roman" panose="02020603050405020304" pitchFamily="18" charset="0"/>
              <a:ea typeface="仿宋_GB2312" panose="02010609030101010101" charset="-122"/>
            </a:rPr>
            <a:t>反应体系</a:t>
          </a:r>
          <a:endParaRPr lang="zh-CN" altLang="en-US" dirty="0"/>
        </a:p>
      </dgm:t>
    </dgm:pt>
    <dgm:pt modelId="{519B599D-64CA-4588-B58F-851E5E05A005}" cxnId="{C941B589-09E0-422C-9520-E77F5B0F4550}" type="parTrans">
      <dgm:prSet/>
      <dgm:spPr/>
      <dgm:t>
        <a:bodyPr/>
        <a:lstStyle/>
        <a:p>
          <a:endParaRPr lang="zh-CN" altLang="en-US"/>
        </a:p>
      </dgm:t>
    </dgm:pt>
    <dgm:pt modelId="{A6EC88F3-62D7-4DD5-A5F8-ABCA69BFA821}" cxnId="{C941B589-09E0-422C-9520-E77F5B0F4550}" type="sibTrans">
      <dgm:prSet/>
      <dgm:spPr/>
      <dgm:t>
        <a:bodyPr/>
        <a:lstStyle/>
        <a:p>
          <a:endParaRPr lang="zh-CN" altLang="en-US"/>
        </a:p>
      </dgm:t>
    </dgm:pt>
    <dgm:pt modelId="{69451B70-08D1-4F81-B807-18271E256C74}">
      <dgm:prSet phldrT="[文本]"/>
      <dgm:spPr/>
      <dgm:t>
        <a:bodyPr/>
        <a:lstStyle/>
        <a:p>
          <a:r>
            <a:rPr lang="zh-CN" altLang="en-US" dirty="0"/>
            <a:t>可用性</a:t>
          </a:r>
          <a:endParaRPr lang="en-US" altLang="zh-CN" dirty="0"/>
        </a:p>
        <a:p>
          <a:r>
            <a:rPr lang="zh-CN" altLang="en-US" dirty="0"/>
            <a:t>（如适用）</a:t>
          </a:r>
        </a:p>
      </dgm:t>
    </dgm:pt>
    <dgm:pt modelId="{A337ACF6-9961-4DA7-AB79-84407FB8D044}" cxnId="{9E18A1C6-149A-4415-BA62-D37D400A0441}" type="parTrans">
      <dgm:prSet/>
      <dgm:spPr/>
      <dgm:t>
        <a:bodyPr/>
        <a:lstStyle/>
        <a:p>
          <a:endParaRPr lang="zh-CN" altLang="en-US"/>
        </a:p>
      </dgm:t>
    </dgm:pt>
    <dgm:pt modelId="{D5913194-077B-45E5-804F-529150BC9267}" cxnId="{9E18A1C6-149A-4415-BA62-D37D400A0441}" type="sibTrans">
      <dgm:prSet/>
      <dgm:spPr/>
      <dgm:t>
        <a:bodyPr/>
        <a:lstStyle/>
        <a:p>
          <a:endParaRPr lang="zh-CN" altLang="en-US"/>
        </a:p>
      </dgm:t>
    </dgm:pt>
    <dgm:pt modelId="{56412E64-0F67-4536-9D91-8B7AD83CEACB}" type="pres">
      <dgm:prSet presAssocID="{A307684F-81D9-4EE6-839E-E530A7ED491A}" presName="Name0" presStyleCnt="0">
        <dgm:presLayoutVars>
          <dgm:dir/>
          <dgm:resizeHandles val="exact"/>
        </dgm:presLayoutVars>
      </dgm:prSet>
      <dgm:spPr/>
    </dgm:pt>
    <dgm:pt modelId="{47FD1CAB-CD7F-4A8C-A200-5DCB32763F17}" type="pres">
      <dgm:prSet presAssocID="{D92F5F15-1BC6-411D-8753-599DD9FB5EFC}" presName="Name5" presStyleLbl="vennNode1" presStyleIdx="0" presStyleCnt="11">
        <dgm:presLayoutVars>
          <dgm:bulletEnabled val="1"/>
        </dgm:presLayoutVars>
      </dgm:prSet>
      <dgm:spPr/>
    </dgm:pt>
    <dgm:pt modelId="{A9A305DE-EF61-4F58-9A87-98027BC02209}" type="pres">
      <dgm:prSet presAssocID="{AD7C5BD5-CB10-466F-9F37-3078B33041A3}" presName="space" presStyleCnt="0"/>
      <dgm:spPr/>
    </dgm:pt>
    <dgm:pt modelId="{4C3FCC53-72ED-4058-A984-8580F258FFFC}" type="pres">
      <dgm:prSet presAssocID="{66901A29-6A59-416E-9213-7B28B306B1BF}" presName="Name5" presStyleLbl="vennNode1" presStyleIdx="1" presStyleCnt="11">
        <dgm:presLayoutVars>
          <dgm:bulletEnabled val="1"/>
        </dgm:presLayoutVars>
      </dgm:prSet>
      <dgm:spPr/>
    </dgm:pt>
    <dgm:pt modelId="{34D85D60-2991-418D-9AE4-58640D08D0C7}" type="pres">
      <dgm:prSet presAssocID="{F5B0DB81-E942-4D4E-8AE2-E1393E6876F5}" presName="space" presStyleCnt="0"/>
      <dgm:spPr/>
    </dgm:pt>
    <dgm:pt modelId="{634199D1-342E-43FB-B98C-DB842C4246E4}" type="pres">
      <dgm:prSet presAssocID="{EE2AEAA6-CEBE-40AB-ACB6-3F386AAA8DD1}" presName="Name5" presStyleLbl="vennNode1" presStyleIdx="2" presStyleCnt="11">
        <dgm:presLayoutVars>
          <dgm:bulletEnabled val="1"/>
        </dgm:presLayoutVars>
      </dgm:prSet>
      <dgm:spPr/>
    </dgm:pt>
    <dgm:pt modelId="{C56A4008-0AE5-44EC-AAC9-23E48C7F47D2}" type="pres">
      <dgm:prSet presAssocID="{3BBAA58B-49E6-4BFA-8FD6-8914A492C2BE}" presName="space" presStyleCnt="0"/>
      <dgm:spPr/>
    </dgm:pt>
    <dgm:pt modelId="{B8DFCA99-9FF6-4519-B84C-56D35B395B2B}" type="pres">
      <dgm:prSet presAssocID="{EF6F9AF4-6AE2-48CC-8B05-1E0556ED8FA8}" presName="Name5" presStyleLbl="vennNode1" presStyleIdx="3" presStyleCnt="11">
        <dgm:presLayoutVars>
          <dgm:bulletEnabled val="1"/>
        </dgm:presLayoutVars>
      </dgm:prSet>
      <dgm:spPr/>
    </dgm:pt>
    <dgm:pt modelId="{11846BE0-A509-4F5E-9E35-2007177CD914}" type="pres">
      <dgm:prSet presAssocID="{62DB9C70-D567-4EBF-AB82-C267189F5328}" presName="space" presStyleCnt="0"/>
      <dgm:spPr/>
    </dgm:pt>
    <dgm:pt modelId="{2A3E070D-E683-4C60-949F-4315D7C3CCF0}" type="pres">
      <dgm:prSet presAssocID="{1A522B29-694E-4DCE-AA07-45F9B715DCAF}" presName="Name5" presStyleLbl="vennNode1" presStyleIdx="4" presStyleCnt="11">
        <dgm:presLayoutVars>
          <dgm:bulletEnabled val="1"/>
        </dgm:presLayoutVars>
      </dgm:prSet>
      <dgm:spPr/>
    </dgm:pt>
    <dgm:pt modelId="{FACF3566-EF2B-4167-8951-FE8E73482BDE}" type="pres">
      <dgm:prSet presAssocID="{25C9EB8E-DEA9-4985-A35A-866F10A4D564}" presName="space" presStyleCnt="0"/>
      <dgm:spPr/>
    </dgm:pt>
    <dgm:pt modelId="{32006166-703E-4EB3-B6AF-20A6C47C919A}" type="pres">
      <dgm:prSet presAssocID="{8C5E99BF-3845-48B8-BD96-B35B6CCEBE7C}" presName="Name5" presStyleLbl="vennNode1" presStyleIdx="5" presStyleCnt="11">
        <dgm:presLayoutVars>
          <dgm:bulletEnabled val="1"/>
        </dgm:presLayoutVars>
      </dgm:prSet>
      <dgm:spPr/>
    </dgm:pt>
    <dgm:pt modelId="{EA8B8191-5D40-477F-AB39-37C3C7464114}" type="pres">
      <dgm:prSet presAssocID="{7ECE1A88-B67C-4FD8-A778-49A5BE149FE0}" presName="space" presStyleCnt="0"/>
      <dgm:spPr/>
    </dgm:pt>
    <dgm:pt modelId="{5549E16E-B1C9-40CA-BDFE-489EBC51FEA8}" type="pres">
      <dgm:prSet presAssocID="{27064070-9DF4-443E-962D-4B468F240C84}" presName="Name5" presStyleLbl="vennNode1" presStyleIdx="6" presStyleCnt="11">
        <dgm:presLayoutVars>
          <dgm:bulletEnabled val="1"/>
        </dgm:presLayoutVars>
      </dgm:prSet>
      <dgm:spPr/>
    </dgm:pt>
    <dgm:pt modelId="{B4BF8C7A-FF88-425E-8732-44C92AF8DF9A}" type="pres">
      <dgm:prSet presAssocID="{9D7C7981-C41A-47BF-ADD7-DA3AF388E6F0}" presName="space" presStyleCnt="0"/>
      <dgm:spPr/>
    </dgm:pt>
    <dgm:pt modelId="{C8793FBA-8247-4293-B2F6-982C5CE28E56}" type="pres">
      <dgm:prSet presAssocID="{49A8151D-FBE3-481F-AE52-BA730E90E3AC}" presName="Name5" presStyleLbl="vennNode1" presStyleIdx="7" presStyleCnt="11">
        <dgm:presLayoutVars>
          <dgm:bulletEnabled val="1"/>
        </dgm:presLayoutVars>
      </dgm:prSet>
      <dgm:spPr/>
    </dgm:pt>
    <dgm:pt modelId="{FBEA7CD4-7C2F-4C50-952E-1DCC911D4233}" type="pres">
      <dgm:prSet presAssocID="{E888E024-0782-4B90-A72B-B97929B4E603}" presName="space" presStyleCnt="0"/>
      <dgm:spPr/>
    </dgm:pt>
    <dgm:pt modelId="{2842B33B-2CA4-46CA-91CE-D52E3BD053B3}" type="pres">
      <dgm:prSet presAssocID="{EF0CEE4B-5ED5-469F-914F-B5A8472AF2A6}" presName="Name5" presStyleLbl="vennNode1" presStyleIdx="8" presStyleCnt="11">
        <dgm:presLayoutVars>
          <dgm:bulletEnabled val="1"/>
        </dgm:presLayoutVars>
      </dgm:prSet>
      <dgm:spPr/>
    </dgm:pt>
    <dgm:pt modelId="{91C95C01-D436-4DD2-9FEB-18167137403B}" type="pres">
      <dgm:prSet presAssocID="{543B8A5A-8950-4811-AC03-C71DBC546828}" presName="space" presStyleCnt="0"/>
      <dgm:spPr/>
    </dgm:pt>
    <dgm:pt modelId="{687A3EE1-6359-4851-B7FB-A32BC96AFDB1}" type="pres">
      <dgm:prSet presAssocID="{B1517322-CC56-48DA-9A5F-85078A8B84A6}" presName="Name5" presStyleLbl="vennNode1" presStyleIdx="9" presStyleCnt="11">
        <dgm:presLayoutVars>
          <dgm:bulletEnabled val="1"/>
        </dgm:presLayoutVars>
      </dgm:prSet>
      <dgm:spPr/>
    </dgm:pt>
    <dgm:pt modelId="{FE3BF438-A9ED-457F-A2AF-3F9814F24B04}" type="pres">
      <dgm:prSet presAssocID="{A6EC88F3-62D7-4DD5-A5F8-ABCA69BFA821}" presName="space" presStyleCnt="0"/>
      <dgm:spPr/>
    </dgm:pt>
    <dgm:pt modelId="{E1D18602-79A5-454E-8481-ECE376217CB1}" type="pres">
      <dgm:prSet presAssocID="{69451B70-08D1-4F81-B807-18271E256C74}" presName="Name5" presStyleLbl="vennNode1" presStyleIdx="10" presStyleCnt="11">
        <dgm:presLayoutVars>
          <dgm:bulletEnabled val="1"/>
        </dgm:presLayoutVars>
      </dgm:prSet>
      <dgm:spPr/>
    </dgm:pt>
  </dgm:ptLst>
  <dgm:cxnLst>
    <dgm:cxn modelId="{E4CFD907-9F36-42B2-BC75-C8ABC5EB26AC}" type="presOf" srcId="{EF6F9AF4-6AE2-48CC-8B05-1E0556ED8FA8}" destId="{B8DFCA99-9FF6-4519-B84C-56D35B395B2B}" srcOrd="0" destOrd="0" presId="urn:microsoft.com/office/officeart/2005/8/layout/venn3"/>
    <dgm:cxn modelId="{AFC8BC08-5FDD-4EF5-9B80-9B6A64676BBA}" type="presOf" srcId="{8C5E99BF-3845-48B8-BD96-B35B6CCEBE7C}" destId="{32006166-703E-4EB3-B6AF-20A6C47C919A}" srcOrd="0" destOrd="0" presId="urn:microsoft.com/office/officeart/2005/8/layout/venn3"/>
    <dgm:cxn modelId="{9374740B-BB33-4597-89E9-E899A40F22B5}" type="presOf" srcId="{B1517322-CC56-48DA-9A5F-85078A8B84A6}" destId="{687A3EE1-6359-4851-B7FB-A32BC96AFDB1}" srcOrd="0" destOrd="0" presId="urn:microsoft.com/office/officeart/2005/8/layout/venn3"/>
    <dgm:cxn modelId="{BC2A9041-52E7-4577-9934-3744DBD402B5}" type="presOf" srcId="{D92F5F15-1BC6-411D-8753-599DD9FB5EFC}" destId="{47FD1CAB-CD7F-4A8C-A200-5DCB32763F17}" srcOrd="0" destOrd="0" presId="urn:microsoft.com/office/officeart/2005/8/layout/venn3"/>
    <dgm:cxn modelId="{8398DD64-A816-44F6-892D-4B90C3DA315D}" srcId="{A307684F-81D9-4EE6-839E-E530A7ED491A}" destId="{EE2AEAA6-CEBE-40AB-ACB6-3F386AAA8DD1}" srcOrd="2" destOrd="0" parTransId="{DF0CE3D5-6E60-474E-8D4F-0C6E5A17256B}" sibTransId="{3BBAA58B-49E6-4BFA-8FD6-8914A492C2BE}"/>
    <dgm:cxn modelId="{94148665-4AC0-410B-BFD4-3FAA8512A77A}" type="presOf" srcId="{49A8151D-FBE3-481F-AE52-BA730E90E3AC}" destId="{C8793FBA-8247-4293-B2F6-982C5CE28E56}" srcOrd="0" destOrd="0" presId="urn:microsoft.com/office/officeart/2005/8/layout/venn3"/>
    <dgm:cxn modelId="{2D9F6468-2171-4F88-93ED-DB66D8D86186}" srcId="{A307684F-81D9-4EE6-839E-E530A7ED491A}" destId="{66901A29-6A59-416E-9213-7B28B306B1BF}" srcOrd="1" destOrd="0" parTransId="{A9F5555A-F18B-4093-A67A-A365B88B809F}" sibTransId="{F5B0DB81-E942-4D4E-8AE2-E1393E6876F5}"/>
    <dgm:cxn modelId="{144C8B6A-DD52-45BC-B97B-1403DC93640B}" srcId="{A307684F-81D9-4EE6-839E-E530A7ED491A}" destId="{1A522B29-694E-4DCE-AA07-45F9B715DCAF}" srcOrd="4" destOrd="0" parTransId="{7A4FC18E-CD21-406D-9146-967665418950}" sibTransId="{25C9EB8E-DEA9-4985-A35A-866F10A4D564}"/>
    <dgm:cxn modelId="{4156326C-76AF-4077-BA42-4DF9AE6C4D74}" srcId="{A307684F-81D9-4EE6-839E-E530A7ED491A}" destId="{49A8151D-FBE3-481F-AE52-BA730E90E3AC}" srcOrd="7" destOrd="0" parTransId="{CBED46E2-166D-4D14-9457-C04085EAF600}" sibTransId="{E888E024-0782-4B90-A72B-B97929B4E603}"/>
    <dgm:cxn modelId="{D1046F55-5957-4ACD-BBE2-BEB109DF535A}" type="presOf" srcId="{27064070-9DF4-443E-962D-4B468F240C84}" destId="{5549E16E-B1C9-40CA-BDFE-489EBC51FEA8}" srcOrd="0" destOrd="0" presId="urn:microsoft.com/office/officeart/2005/8/layout/venn3"/>
    <dgm:cxn modelId="{C941B589-09E0-422C-9520-E77F5B0F4550}" srcId="{A307684F-81D9-4EE6-839E-E530A7ED491A}" destId="{B1517322-CC56-48DA-9A5F-85078A8B84A6}" srcOrd="9" destOrd="0" parTransId="{519B599D-64CA-4588-B58F-851E5E05A005}" sibTransId="{A6EC88F3-62D7-4DD5-A5F8-ABCA69BFA821}"/>
    <dgm:cxn modelId="{2A92DA8A-28A1-4562-AD67-04B80FF7C39E}" type="presOf" srcId="{EE2AEAA6-CEBE-40AB-ACB6-3F386AAA8DD1}" destId="{634199D1-342E-43FB-B98C-DB842C4246E4}" srcOrd="0" destOrd="0" presId="urn:microsoft.com/office/officeart/2005/8/layout/venn3"/>
    <dgm:cxn modelId="{9544429D-A853-45A6-8BB2-CC82CB5A786C}" type="presOf" srcId="{66901A29-6A59-416E-9213-7B28B306B1BF}" destId="{4C3FCC53-72ED-4058-A984-8580F258FFFC}" srcOrd="0" destOrd="0" presId="urn:microsoft.com/office/officeart/2005/8/layout/venn3"/>
    <dgm:cxn modelId="{4DCFA8A2-D86D-4749-A0F8-85E3435F1796}" srcId="{A307684F-81D9-4EE6-839E-E530A7ED491A}" destId="{D92F5F15-1BC6-411D-8753-599DD9FB5EFC}" srcOrd="0" destOrd="0" parTransId="{64922C47-449F-4D95-A14E-85F29B02E8EF}" sibTransId="{AD7C5BD5-CB10-466F-9F37-3078B33041A3}"/>
    <dgm:cxn modelId="{24025DA9-55FC-4924-BC1F-E7AA9E0D18E3}" srcId="{A307684F-81D9-4EE6-839E-E530A7ED491A}" destId="{8C5E99BF-3845-48B8-BD96-B35B6CCEBE7C}" srcOrd="5" destOrd="0" parTransId="{99BE7637-554E-4BAD-8B5C-5B7AD362E837}" sibTransId="{7ECE1A88-B67C-4FD8-A778-49A5BE149FE0}"/>
    <dgm:cxn modelId="{85D940BE-5E2D-42D1-A830-9C8EB70E5495}" srcId="{A307684F-81D9-4EE6-839E-E530A7ED491A}" destId="{EF0CEE4B-5ED5-469F-914F-B5A8472AF2A6}" srcOrd="8" destOrd="0" parTransId="{1E3279AC-9F53-426F-9602-2D0D32F81261}" sibTransId="{543B8A5A-8950-4811-AC03-C71DBC546828}"/>
    <dgm:cxn modelId="{9E18A1C6-149A-4415-BA62-D37D400A0441}" srcId="{A307684F-81D9-4EE6-839E-E530A7ED491A}" destId="{69451B70-08D1-4F81-B807-18271E256C74}" srcOrd="10" destOrd="0" parTransId="{A337ACF6-9961-4DA7-AB79-84407FB8D044}" sibTransId="{D5913194-077B-45E5-804F-529150BC9267}"/>
    <dgm:cxn modelId="{C683B0CB-B0F8-4344-AF0F-C3EDCF0EC98B}" srcId="{A307684F-81D9-4EE6-839E-E530A7ED491A}" destId="{EF6F9AF4-6AE2-48CC-8B05-1E0556ED8FA8}" srcOrd="3" destOrd="0" parTransId="{E8B59CA9-FED5-46FA-A7FA-E21E71DD60C3}" sibTransId="{62DB9C70-D567-4EBF-AB82-C267189F5328}"/>
    <dgm:cxn modelId="{C680AECF-24D2-409C-82FE-F00EBB2B11AE}" type="presOf" srcId="{EF0CEE4B-5ED5-469F-914F-B5A8472AF2A6}" destId="{2842B33B-2CA4-46CA-91CE-D52E3BD053B3}" srcOrd="0" destOrd="0" presId="urn:microsoft.com/office/officeart/2005/8/layout/venn3"/>
    <dgm:cxn modelId="{565D1FD8-28F8-472A-B05B-A0188AAC2898}" type="presOf" srcId="{A307684F-81D9-4EE6-839E-E530A7ED491A}" destId="{56412E64-0F67-4536-9D91-8B7AD83CEACB}" srcOrd="0" destOrd="0" presId="urn:microsoft.com/office/officeart/2005/8/layout/venn3"/>
    <dgm:cxn modelId="{5CEB59D8-71AE-4C92-8387-0FA07AC960C8}" type="presOf" srcId="{69451B70-08D1-4F81-B807-18271E256C74}" destId="{E1D18602-79A5-454E-8481-ECE376217CB1}" srcOrd="0" destOrd="0" presId="urn:microsoft.com/office/officeart/2005/8/layout/venn3"/>
    <dgm:cxn modelId="{022B1EE3-25AC-4EF2-B8FA-83D2482CE12D}" srcId="{A307684F-81D9-4EE6-839E-E530A7ED491A}" destId="{27064070-9DF4-443E-962D-4B468F240C84}" srcOrd="6" destOrd="0" parTransId="{5DCDE406-5134-4371-910B-1A12617571A9}" sibTransId="{9D7C7981-C41A-47BF-ADD7-DA3AF388E6F0}"/>
    <dgm:cxn modelId="{A8B27EFE-8177-42F1-A097-369514B09668}" type="presOf" srcId="{1A522B29-694E-4DCE-AA07-45F9B715DCAF}" destId="{2A3E070D-E683-4C60-949F-4315D7C3CCF0}" srcOrd="0" destOrd="0" presId="urn:microsoft.com/office/officeart/2005/8/layout/venn3"/>
    <dgm:cxn modelId="{DB1D802E-6F37-4C4D-AA36-96691DAD2B9D}" type="presParOf" srcId="{56412E64-0F67-4536-9D91-8B7AD83CEACB}" destId="{47FD1CAB-CD7F-4A8C-A200-5DCB32763F17}" srcOrd="0" destOrd="0" presId="urn:microsoft.com/office/officeart/2005/8/layout/venn3"/>
    <dgm:cxn modelId="{84AD1887-15C5-4AAA-8C91-9BC17FE6A60C}" type="presParOf" srcId="{56412E64-0F67-4536-9D91-8B7AD83CEACB}" destId="{A9A305DE-EF61-4F58-9A87-98027BC02209}" srcOrd="1" destOrd="0" presId="urn:microsoft.com/office/officeart/2005/8/layout/venn3"/>
    <dgm:cxn modelId="{BCE9B756-6D96-470F-A747-FD93E5572331}" type="presParOf" srcId="{56412E64-0F67-4536-9D91-8B7AD83CEACB}" destId="{4C3FCC53-72ED-4058-A984-8580F258FFFC}" srcOrd="2" destOrd="0" presId="urn:microsoft.com/office/officeart/2005/8/layout/venn3"/>
    <dgm:cxn modelId="{2B2EDAB7-38F4-4C54-9E34-926C2F82EEDB}" type="presParOf" srcId="{56412E64-0F67-4536-9D91-8B7AD83CEACB}" destId="{34D85D60-2991-418D-9AE4-58640D08D0C7}" srcOrd="3" destOrd="0" presId="urn:microsoft.com/office/officeart/2005/8/layout/venn3"/>
    <dgm:cxn modelId="{6B6F6E48-76D9-48A7-B4AE-C2FA894606BD}" type="presParOf" srcId="{56412E64-0F67-4536-9D91-8B7AD83CEACB}" destId="{634199D1-342E-43FB-B98C-DB842C4246E4}" srcOrd="4" destOrd="0" presId="urn:microsoft.com/office/officeart/2005/8/layout/venn3"/>
    <dgm:cxn modelId="{5570708D-E796-4950-92F0-852BC453871C}" type="presParOf" srcId="{56412E64-0F67-4536-9D91-8B7AD83CEACB}" destId="{C56A4008-0AE5-44EC-AAC9-23E48C7F47D2}" srcOrd="5" destOrd="0" presId="urn:microsoft.com/office/officeart/2005/8/layout/venn3"/>
    <dgm:cxn modelId="{081B5C33-E3C7-4A2B-9884-369D95BEFBF3}" type="presParOf" srcId="{56412E64-0F67-4536-9D91-8B7AD83CEACB}" destId="{B8DFCA99-9FF6-4519-B84C-56D35B395B2B}" srcOrd="6" destOrd="0" presId="urn:microsoft.com/office/officeart/2005/8/layout/venn3"/>
    <dgm:cxn modelId="{AA5E8AD9-961E-4026-8611-F76224CD4EBC}" type="presParOf" srcId="{56412E64-0F67-4536-9D91-8B7AD83CEACB}" destId="{11846BE0-A509-4F5E-9E35-2007177CD914}" srcOrd="7" destOrd="0" presId="urn:microsoft.com/office/officeart/2005/8/layout/venn3"/>
    <dgm:cxn modelId="{E222C7FA-7086-4C41-811A-41A339A6F229}" type="presParOf" srcId="{56412E64-0F67-4536-9D91-8B7AD83CEACB}" destId="{2A3E070D-E683-4C60-949F-4315D7C3CCF0}" srcOrd="8" destOrd="0" presId="urn:microsoft.com/office/officeart/2005/8/layout/venn3"/>
    <dgm:cxn modelId="{5C39A8A7-58DF-4FD0-8ABA-0460E989D70D}" type="presParOf" srcId="{56412E64-0F67-4536-9D91-8B7AD83CEACB}" destId="{FACF3566-EF2B-4167-8951-FE8E73482BDE}" srcOrd="9" destOrd="0" presId="urn:microsoft.com/office/officeart/2005/8/layout/venn3"/>
    <dgm:cxn modelId="{DB1EEA8F-0096-47D7-B560-22083D531216}" type="presParOf" srcId="{56412E64-0F67-4536-9D91-8B7AD83CEACB}" destId="{32006166-703E-4EB3-B6AF-20A6C47C919A}" srcOrd="10" destOrd="0" presId="urn:microsoft.com/office/officeart/2005/8/layout/venn3"/>
    <dgm:cxn modelId="{F8072981-96CF-4DC1-A74D-D1C7655C9FA8}" type="presParOf" srcId="{56412E64-0F67-4536-9D91-8B7AD83CEACB}" destId="{EA8B8191-5D40-477F-AB39-37C3C7464114}" srcOrd="11" destOrd="0" presId="urn:microsoft.com/office/officeart/2005/8/layout/venn3"/>
    <dgm:cxn modelId="{1ECF6391-6225-430B-A75F-B2232D9CFC34}" type="presParOf" srcId="{56412E64-0F67-4536-9D91-8B7AD83CEACB}" destId="{5549E16E-B1C9-40CA-BDFE-489EBC51FEA8}" srcOrd="12" destOrd="0" presId="urn:microsoft.com/office/officeart/2005/8/layout/venn3"/>
    <dgm:cxn modelId="{303564C2-636B-4E40-B28E-1677FCC93E28}" type="presParOf" srcId="{56412E64-0F67-4536-9D91-8B7AD83CEACB}" destId="{B4BF8C7A-FF88-425E-8732-44C92AF8DF9A}" srcOrd="13" destOrd="0" presId="urn:microsoft.com/office/officeart/2005/8/layout/venn3"/>
    <dgm:cxn modelId="{69436B0E-DF5F-43E5-99EF-1E8F77171F3A}" type="presParOf" srcId="{56412E64-0F67-4536-9D91-8B7AD83CEACB}" destId="{C8793FBA-8247-4293-B2F6-982C5CE28E56}" srcOrd="14" destOrd="0" presId="urn:microsoft.com/office/officeart/2005/8/layout/venn3"/>
    <dgm:cxn modelId="{3B7A5EF5-7052-43C2-9E12-A4F438EDFF5D}" type="presParOf" srcId="{56412E64-0F67-4536-9D91-8B7AD83CEACB}" destId="{FBEA7CD4-7C2F-4C50-952E-1DCC911D4233}" srcOrd="15" destOrd="0" presId="urn:microsoft.com/office/officeart/2005/8/layout/venn3"/>
    <dgm:cxn modelId="{4CDD12B7-33E7-49F3-86E9-0DAF4B78B2B2}" type="presParOf" srcId="{56412E64-0F67-4536-9D91-8B7AD83CEACB}" destId="{2842B33B-2CA4-46CA-91CE-D52E3BD053B3}" srcOrd="16" destOrd="0" presId="urn:microsoft.com/office/officeart/2005/8/layout/venn3"/>
    <dgm:cxn modelId="{CDC69D20-0994-482A-9BE1-DE22AC5AB20D}" type="presParOf" srcId="{56412E64-0F67-4536-9D91-8B7AD83CEACB}" destId="{91C95C01-D436-4DD2-9FEB-18167137403B}" srcOrd="17" destOrd="0" presId="urn:microsoft.com/office/officeart/2005/8/layout/venn3"/>
    <dgm:cxn modelId="{090BEBBF-8C1B-4370-AED0-4C488FDF0ADD}" type="presParOf" srcId="{56412E64-0F67-4536-9D91-8B7AD83CEACB}" destId="{687A3EE1-6359-4851-B7FB-A32BC96AFDB1}" srcOrd="18" destOrd="0" presId="urn:microsoft.com/office/officeart/2005/8/layout/venn3"/>
    <dgm:cxn modelId="{B2A2FB07-E4D5-4A66-BD32-50FC214FB0CA}" type="presParOf" srcId="{56412E64-0F67-4536-9D91-8B7AD83CEACB}" destId="{FE3BF438-A9ED-457F-A2AF-3F9814F24B04}" srcOrd="19" destOrd="0" presId="urn:microsoft.com/office/officeart/2005/8/layout/venn3"/>
    <dgm:cxn modelId="{AF3791E0-1035-4E59-83FA-5C70E6AFF40D}" type="presParOf" srcId="{56412E64-0F67-4536-9D91-8B7AD83CEACB}" destId="{E1D18602-79A5-454E-8481-ECE376217CB1}" srcOrd="20" destOrd="0" presId="urn:microsoft.com/office/officeart/2005/8/layout/venn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08E11AD7-C908-43B2-B862-13DF673CD461}" type="doc">
      <dgm:prSet loTypeId="urn:microsoft.com/office/officeart/2005/8/layout/gear1" loCatId="process" qsTypeId="urn:microsoft.com/office/officeart/2005/8/quickstyle/simple1" qsCatId="simple" csTypeId="urn:microsoft.com/office/officeart/2005/8/colors/colorful3" csCatId="colorful" phldr="1"/>
      <dgm:spPr/>
    </dgm:pt>
    <dgm:pt modelId="{CEE36B24-9C3E-4081-9630-097E6130F2AB}">
      <dgm:prSet phldrT="[文本]"/>
      <dgm:spPr/>
      <dgm:t>
        <a:bodyPr/>
        <a:lstStyle/>
        <a:p>
          <a:r>
            <a:rPr lang="zh-CN" altLang="en-US" dirty="0"/>
            <a:t>完整性</a:t>
          </a:r>
        </a:p>
      </dgm:t>
    </dgm:pt>
    <dgm:pt modelId="{931884E9-235A-4BE0-A66F-A1AE42946652}" cxnId="{7DC47A00-B05E-463B-B53A-ADE8E1DA2680}" type="parTrans">
      <dgm:prSet/>
      <dgm:spPr/>
      <dgm:t>
        <a:bodyPr/>
        <a:lstStyle/>
        <a:p>
          <a:endParaRPr lang="zh-CN" altLang="en-US"/>
        </a:p>
      </dgm:t>
    </dgm:pt>
    <dgm:pt modelId="{959442DA-702C-4B08-A90C-83A4C2FC4DEF}" cxnId="{7DC47A00-B05E-463B-B53A-ADE8E1DA2680}" type="sibTrans">
      <dgm:prSet/>
      <dgm:spPr/>
      <dgm:t>
        <a:bodyPr/>
        <a:lstStyle/>
        <a:p>
          <a:endParaRPr lang="zh-CN" altLang="en-US"/>
        </a:p>
      </dgm:t>
    </dgm:pt>
    <dgm:pt modelId="{7E59B529-ACA2-4ACF-882F-CC00091FDDE0}">
      <dgm:prSet phldrT="[文本]"/>
      <dgm:spPr/>
      <dgm:t>
        <a:bodyPr/>
        <a:lstStyle/>
        <a:p>
          <a:r>
            <a:rPr lang="zh-CN" altLang="en-US" dirty="0"/>
            <a:t>一致性</a:t>
          </a:r>
        </a:p>
      </dgm:t>
    </dgm:pt>
    <dgm:pt modelId="{ACDD6A1E-CF32-4E6A-99CD-1E84DCE6C7EC}" cxnId="{0DBD0184-73B3-4601-8851-10F274E3723B}" type="parTrans">
      <dgm:prSet/>
      <dgm:spPr/>
      <dgm:t>
        <a:bodyPr/>
        <a:lstStyle/>
        <a:p>
          <a:endParaRPr lang="zh-CN" altLang="en-US"/>
        </a:p>
      </dgm:t>
    </dgm:pt>
    <dgm:pt modelId="{D4BA1E11-594A-419C-B2D7-8E69444F5F25}" cxnId="{0DBD0184-73B3-4601-8851-10F274E3723B}" type="sibTrans">
      <dgm:prSet/>
      <dgm:spPr/>
      <dgm:t>
        <a:bodyPr/>
        <a:lstStyle/>
        <a:p>
          <a:endParaRPr lang="zh-CN" altLang="en-US"/>
        </a:p>
      </dgm:t>
    </dgm:pt>
    <dgm:pt modelId="{AC9B53BC-E95E-4C0F-8C41-D60D5514BA8D}">
      <dgm:prSet phldrT="[文本]"/>
      <dgm:spPr/>
      <dgm:t>
        <a:bodyPr/>
        <a:lstStyle/>
        <a:p>
          <a:r>
            <a:rPr lang="zh-CN" altLang="en-US" dirty="0"/>
            <a:t>规范性</a:t>
          </a:r>
        </a:p>
      </dgm:t>
    </dgm:pt>
    <dgm:pt modelId="{AE7C7C64-FD47-4B30-9C28-0CA9264C4387}" cxnId="{104B0D86-CE6D-4B19-B9D9-147065207711}" type="parTrans">
      <dgm:prSet/>
      <dgm:spPr/>
      <dgm:t>
        <a:bodyPr/>
        <a:lstStyle/>
        <a:p>
          <a:endParaRPr lang="zh-CN" altLang="en-US"/>
        </a:p>
      </dgm:t>
    </dgm:pt>
    <dgm:pt modelId="{04531D1C-0306-4B54-9B15-66B11B30EC25}" cxnId="{104B0D86-CE6D-4B19-B9D9-147065207711}" type="sibTrans">
      <dgm:prSet/>
      <dgm:spPr/>
      <dgm:t>
        <a:bodyPr/>
        <a:lstStyle/>
        <a:p>
          <a:endParaRPr lang="zh-CN" altLang="en-US"/>
        </a:p>
      </dgm:t>
    </dgm:pt>
    <dgm:pt modelId="{56C52E1D-D123-4F37-B301-4AD3FA28AE4F}" type="pres">
      <dgm:prSet presAssocID="{08E11AD7-C908-43B2-B862-13DF673CD461}" presName="composite" presStyleCnt="0">
        <dgm:presLayoutVars>
          <dgm:chMax val="3"/>
          <dgm:animLvl val="lvl"/>
          <dgm:resizeHandles val="exact"/>
        </dgm:presLayoutVars>
      </dgm:prSet>
      <dgm:spPr/>
    </dgm:pt>
    <dgm:pt modelId="{6D6A5EBD-7B42-4D7B-B4C5-12EC8EE336D6}" type="pres">
      <dgm:prSet presAssocID="{CEE36B24-9C3E-4081-9630-097E6130F2AB}" presName="gear1" presStyleLbl="node1" presStyleIdx="0" presStyleCnt="3" custScaleX="74184" custScaleY="76739" custLinFactNeighborX="-12489" custLinFactNeighborY="-5459">
        <dgm:presLayoutVars>
          <dgm:chMax val="1"/>
          <dgm:bulletEnabled val="1"/>
        </dgm:presLayoutVars>
      </dgm:prSet>
      <dgm:spPr/>
    </dgm:pt>
    <dgm:pt modelId="{EDD1520E-3543-4AC7-8C9C-DE3AB4A896A4}" type="pres">
      <dgm:prSet presAssocID="{CEE36B24-9C3E-4081-9630-097E6130F2AB}" presName="gear1srcNode" presStyleLbl="node1" presStyleIdx="0" presStyleCnt="3"/>
      <dgm:spPr/>
    </dgm:pt>
    <dgm:pt modelId="{033804DF-306B-4DBB-8C18-C3D7C8475754}" type="pres">
      <dgm:prSet presAssocID="{CEE36B24-9C3E-4081-9630-097E6130F2AB}" presName="gear1dstNode" presStyleLbl="node1" presStyleIdx="0" presStyleCnt="3"/>
      <dgm:spPr/>
    </dgm:pt>
    <dgm:pt modelId="{C65F579B-6AFE-41F0-B37B-382BD21407DC}" type="pres">
      <dgm:prSet presAssocID="{7E59B529-ACA2-4ACF-882F-CC00091FDDE0}" presName="gear2" presStyleLbl="node1" presStyleIdx="1" presStyleCnt="3">
        <dgm:presLayoutVars>
          <dgm:chMax val="1"/>
          <dgm:bulletEnabled val="1"/>
        </dgm:presLayoutVars>
      </dgm:prSet>
      <dgm:spPr/>
    </dgm:pt>
    <dgm:pt modelId="{46E6C4E3-AF6E-4AF5-A867-044ADDA31002}" type="pres">
      <dgm:prSet presAssocID="{7E59B529-ACA2-4ACF-882F-CC00091FDDE0}" presName="gear2srcNode" presStyleLbl="node1" presStyleIdx="1" presStyleCnt="3"/>
      <dgm:spPr/>
    </dgm:pt>
    <dgm:pt modelId="{ABD7F3AA-0A24-423E-9443-A8987F36A6D5}" type="pres">
      <dgm:prSet presAssocID="{7E59B529-ACA2-4ACF-882F-CC00091FDDE0}" presName="gear2dstNode" presStyleLbl="node1" presStyleIdx="1" presStyleCnt="3"/>
      <dgm:spPr/>
    </dgm:pt>
    <dgm:pt modelId="{9508B0FA-400E-4856-863A-25987EAFADD9}" type="pres">
      <dgm:prSet presAssocID="{AC9B53BC-E95E-4C0F-8C41-D60D5514BA8D}" presName="gear3" presStyleLbl="node1" presStyleIdx="2" presStyleCnt="3"/>
      <dgm:spPr/>
    </dgm:pt>
    <dgm:pt modelId="{C89604D6-6A0B-4B49-9BE8-1BD0261EE7C2}" type="pres">
      <dgm:prSet presAssocID="{AC9B53BC-E95E-4C0F-8C41-D60D5514BA8D}" presName="gear3tx" presStyleLbl="node1" presStyleIdx="2" presStyleCnt="3">
        <dgm:presLayoutVars>
          <dgm:chMax val="1"/>
          <dgm:bulletEnabled val="1"/>
        </dgm:presLayoutVars>
      </dgm:prSet>
      <dgm:spPr/>
    </dgm:pt>
    <dgm:pt modelId="{6116BBB5-F3F2-4ADE-B08B-CED784675941}" type="pres">
      <dgm:prSet presAssocID="{AC9B53BC-E95E-4C0F-8C41-D60D5514BA8D}" presName="gear3srcNode" presStyleLbl="node1" presStyleIdx="2" presStyleCnt="3"/>
      <dgm:spPr/>
    </dgm:pt>
    <dgm:pt modelId="{C9E0065A-60D5-442F-A72E-8D7D1F136BF0}" type="pres">
      <dgm:prSet presAssocID="{AC9B53BC-E95E-4C0F-8C41-D60D5514BA8D}" presName="gear3dstNode" presStyleLbl="node1" presStyleIdx="2" presStyleCnt="3"/>
      <dgm:spPr/>
    </dgm:pt>
    <dgm:pt modelId="{713A50EA-3174-43C3-AA48-079B3104B89E}" type="pres">
      <dgm:prSet presAssocID="{959442DA-702C-4B08-A90C-83A4C2FC4DEF}" presName="connector1" presStyleLbl="sibTrans2D1" presStyleIdx="0" presStyleCnt="3" custScaleX="85738" custScaleY="83480" custLinFactNeighborX="-13655" custLinFactNeighborY="-1417"/>
      <dgm:spPr/>
    </dgm:pt>
    <dgm:pt modelId="{D6875D63-03C4-4750-AB80-6B9E18ECBA60}" type="pres">
      <dgm:prSet presAssocID="{D4BA1E11-594A-419C-B2D7-8E69444F5F25}" presName="connector2" presStyleLbl="sibTrans2D1" presStyleIdx="1" presStyleCnt="3"/>
      <dgm:spPr/>
    </dgm:pt>
    <dgm:pt modelId="{B386D32E-01D1-4717-8CC0-608F8BD1CBD6}" type="pres">
      <dgm:prSet presAssocID="{04531D1C-0306-4B54-9B15-66B11B30EC25}" presName="connector3" presStyleLbl="sibTrans2D1" presStyleIdx="2" presStyleCnt="3"/>
      <dgm:spPr/>
    </dgm:pt>
  </dgm:ptLst>
  <dgm:cxnLst>
    <dgm:cxn modelId="{7DC47A00-B05E-463B-B53A-ADE8E1DA2680}" srcId="{08E11AD7-C908-43B2-B862-13DF673CD461}" destId="{CEE36B24-9C3E-4081-9630-097E6130F2AB}" srcOrd="0" destOrd="0" parTransId="{931884E9-235A-4BE0-A66F-A1AE42946652}" sibTransId="{959442DA-702C-4B08-A90C-83A4C2FC4DEF}"/>
    <dgm:cxn modelId="{EA03E001-4979-4B6F-BFFC-EEFA471D823B}" type="presOf" srcId="{D4BA1E11-594A-419C-B2D7-8E69444F5F25}" destId="{D6875D63-03C4-4750-AB80-6B9E18ECBA60}" srcOrd="0" destOrd="0" presId="urn:microsoft.com/office/officeart/2005/8/layout/gear1"/>
    <dgm:cxn modelId="{C02F9121-0660-456C-9B8B-7A46E2F7F247}" type="presOf" srcId="{AC9B53BC-E95E-4C0F-8C41-D60D5514BA8D}" destId="{C89604D6-6A0B-4B49-9BE8-1BD0261EE7C2}" srcOrd="1" destOrd="0" presId="urn:microsoft.com/office/officeart/2005/8/layout/gear1"/>
    <dgm:cxn modelId="{2E31A925-1D60-4EFD-9A26-064B63CCEF7F}" type="presOf" srcId="{AC9B53BC-E95E-4C0F-8C41-D60D5514BA8D}" destId="{9508B0FA-400E-4856-863A-25987EAFADD9}" srcOrd="0" destOrd="0" presId="urn:microsoft.com/office/officeart/2005/8/layout/gear1"/>
    <dgm:cxn modelId="{CDAABE3F-0CB8-41DB-9652-4EABB05E1D37}" type="presOf" srcId="{08E11AD7-C908-43B2-B862-13DF673CD461}" destId="{56C52E1D-D123-4F37-B301-4AD3FA28AE4F}" srcOrd="0" destOrd="0" presId="urn:microsoft.com/office/officeart/2005/8/layout/gear1"/>
    <dgm:cxn modelId="{395E797E-9804-438D-914F-00DF896FCAB1}" type="presOf" srcId="{7E59B529-ACA2-4ACF-882F-CC00091FDDE0}" destId="{46E6C4E3-AF6E-4AF5-A867-044ADDA31002}" srcOrd="1" destOrd="0" presId="urn:microsoft.com/office/officeart/2005/8/layout/gear1"/>
    <dgm:cxn modelId="{35D63E81-9486-4D0B-A7AE-695626BBDF77}" type="presOf" srcId="{CEE36B24-9C3E-4081-9630-097E6130F2AB}" destId="{EDD1520E-3543-4AC7-8C9C-DE3AB4A896A4}" srcOrd="1" destOrd="0" presId="urn:microsoft.com/office/officeart/2005/8/layout/gear1"/>
    <dgm:cxn modelId="{0DBD0184-73B3-4601-8851-10F274E3723B}" srcId="{08E11AD7-C908-43B2-B862-13DF673CD461}" destId="{7E59B529-ACA2-4ACF-882F-CC00091FDDE0}" srcOrd="1" destOrd="0" parTransId="{ACDD6A1E-CF32-4E6A-99CD-1E84DCE6C7EC}" sibTransId="{D4BA1E11-594A-419C-B2D7-8E69444F5F25}"/>
    <dgm:cxn modelId="{104B0D86-CE6D-4B19-B9D9-147065207711}" srcId="{08E11AD7-C908-43B2-B862-13DF673CD461}" destId="{AC9B53BC-E95E-4C0F-8C41-D60D5514BA8D}" srcOrd="2" destOrd="0" parTransId="{AE7C7C64-FD47-4B30-9C28-0CA9264C4387}" sibTransId="{04531D1C-0306-4B54-9B15-66B11B30EC25}"/>
    <dgm:cxn modelId="{77259F8C-635B-466A-BB04-7099766B2B2E}" type="presOf" srcId="{7E59B529-ACA2-4ACF-882F-CC00091FDDE0}" destId="{ABD7F3AA-0A24-423E-9443-A8987F36A6D5}" srcOrd="2" destOrd="0" presId="urn:microsoft.com/office/officeart/2005/8/layout/gear1"/>
    <dgm:cxn modelId="{974FB39E-F898-4B7A-9F09-809A95387CED}" type="presOf" srcId="{CEE36B24-9C3E-4081-9630-097E6130F2AB}" destId="{033804DF-306B-4DBB-8C18-C3D7C8475754}" srcOrd="2" destOrd="0" presId="urn:microsoft.com/office/officeart/2005/8/layout/gear1"/>
    <dgm:cxn modelId="{6B85279F-F606-477A-9284-ABE72258A0CC}" type="presOf" srcId="{AC9B53BC-E95E-4C0F-8C41-D60D5514BA8D}" destId="{6116BBB5-F3F2-4ADE-B08B-CED784675941}" srcOrd="2" destOrd="0" presId="urn:microsoft.com/office/officeart/2005/8/layout/gear1"/>
    <dgm:cxn modelId="{AAF2A6B1-DAD6-4A90-98BE-4185302F2039}" type="presOf" srcId="{AC9B53BC-E95E-4C0F-8C41-D60D5514BA8D}" destId="{C9E0065A-60D5-442F-A72E-8D7D1F136BF0}" srcOrd="3" destOrd="0" presId="urn:microsoft.com/office/officeart/2005/8/layout/gear1"/>
    <dgm:cxn modelId="{CF6B47BB-1FF5-4B42-9CE5-92C0F44DA3A6}" type="presOf" srcId="{04531D1C-0306-4B54-9B15-66B11B30EC25}" destId="{B386D32E-01D1-4717-8CC0-608F8BD1CBD6}" srcOrd="0" destOrd="0" presId="urn:microsoft.com/office/officeart/2005/8/layout/gear1"/>
    <dgm:cxn modelId="{A4646DC1-2E5A-4391-BDFB-33D6AEC418AC}" type="presOf" srcId="{959442DA-702C-4B08-A90C-83A4C2FC4DEF}" destId="{713A50EA-3174-43C3-AA48-079B3104B89E}" srcOrd="0" destOrd="0" presId="urn:microsoft.com/office/officeart/2005/8/layout/gear1"/>
    <dgm:cxn modelId="{A1CBC7D5-E0E1-4F22-9139-336C164FF310}" type="presOf" srcId="{CEE36B24-9C3E-4081-9630-097E6130F2AB}" destId="{6D6A5EBD-7B42-4D7B-B4C5-12EC8EE336D6}" srcOrd="0" destOrd="0" presId="urn:microsoft.com/office/officeart/2005/8/layout/gear1"/>
    <dgm:cxn modelId="{C46929E7-E62A-4DF6-BD43-76F273DF43BC}" type="presOf" srcId="{7E59B529-ACA2-4ACF-882F-CC00091FDDE0}" destId="{C65F579B-6AFE-41F0-B37B-382BD21407DC}" srcOrd="0" destOrd="0" presId="urn:microsoft.com/office/officeart/2005/8/layout/gear1"/>
    <dgm:cxn modelId="{A0E51C85-73F4-4885-ABF0-E6F83375052A}" type="presParOf" srcId="{56C52E1D-D123-4F37-B301-4AD3FA28AE4F}" destId="{6D6A5EBD-7B42-4D7B-B4C5-12EC8EE336D6}" srcOrd="0" destOrd="0" presId="urn:microsoft.com/office/officeart/2005/8/layout/gear1"/>
    <dgm:cxn modelId="{28F084AF-D015-43F0-92C9-DE8C9B3576F3}" type="presParOf" srcId="{56C52E1D-D123-4F37-B301-4AD3FA28AE4F}" destId="{EDD1520E-3543-4AC7-8C9C-DE3AB4A896A4}" srcOrd="1" destOrd="0" presId="urn:microsoft.com/office/officeart/2005/8/layout/gear1"/>
    <dgm:cxn modelId="{FE74A791-80BF-4E71-AA27-CEF3218ED532}" type="presParOf" srcId="{56C52E1D-D123-4F37-B301-4AD3FA28AE4F}" destId="{033804DF-306B-4DBB-8C18-C3D7C8475754}" srcOrd="2" destOrd="0" presId="urn:microsoft.com/office/officeart/2005/8/layout/gear1"/>
    <dgm:cxn modelId="{35AB1CBA-2E3D-481D-9637-1480E422D5DC}" type="presParOf" srcId="{56C52E1D-D123-4F37-B301-4AD3FA28AE4F}" destId="{C65F579B-6AFE-41F0-B37B-382BD21407DC}" srcOrd="3" destOrd="0" presId="urn:microsoft.com/office/officeart/2005/8/layout/gear1"/>
    <dgm:cxn modelId="{BEB3FBE0-68AF-48FB-B16E-56DBD7F998B9}" type="presParOf" srcId="{56C52E1D-D123-4F37-B301-4AD3FA28AE4F}" destId="{46E6C4E3-AF6E-4AF5-A867-044ADDA31002}" srcOrd="4" destOrd="0" presId="urn:microsoft.com/office/officeart/2005/8/layout/gear1"/>
    <dgm:cxn modelId="{7F2AFA2E-867E-4634-8BBF-BBD7352618C5}" type="presParOf" srcId="{56C52E1D-D123-4F37-B301-4AD3FA28AE4F}" destId="{ABD7F3AA-0A24-423E-9443-A8987F36A6D5}" srcOrd="5" destOrd="0" presId="urn:microsoft.com/office/officeart/2005/8/layout/gear1"/>
    <dgm:cxn modelId="{307BDCBF-DD7E-4EB6-9E39-E5FFA33B96BB}" type="presParOf" srcId="{56C52E1D-D123-4F37-B301-4AD3FA28AE4F}" destId="{9508B0FA-400E-4856-863A-25987EAFADD9}" srcOrd="6" destOrd="0" presId="urn:microsoft.com/office/officeart/2005/8/layout/gear1"/>
    <dgm:cxn modelId="{DBFC357D-AC92-4969-8058-E06FAB0F51C1}" type="presParOf" srcId="{56C52E1D-D123-4F37-B301-4AD3FA28AE4F}" destId="{C89604D6-6A0B-4B49-9BE8-1BD0261EE7C2}" srcOrd="7" destOrd="0" presId="urn:microsoft.com/office/officeart/2005/8/layout/gear1"/>
    <dgm:cxn modelId="{5111FCF8-9F53-4DB5-82F4-F91F67ADA4A5}" type="presParOf" srcId="{56C52E1D-D123-4F37-B301-4AD3FA28AE4F}" destId="{6116BBB5-F3F2-4ADE-B08B-CED784675941}" srcOrd="8" destOrd="0" presId="urn:microsoft.com/office/officeart/2005/8/layout/gear1"/>
    <dgm:cxn modelId="{E0A956A1-9FA1-435D-AE1F-F970B9291A37}" type="presParOf" srcId="{56C52E1D-D123-4F37-B301-4AD3FA28AE4F}" destId="{C9E0065A-60D5-442F-A72E-8D7D1F136BF0}" srcOrd="9" destOrd="0" presId="urn:microsoft.com/office/officeart/2005/8/layout/gear1"/>
    <dgm:cxn modelId="{0A29E2F4-91AC-4089-B2DF-234550560A5A}" type="presParOf" srcId="{56C52E1D-D123-4F37-B301-4AD3FA28AE4F}" destId="{713A50EA-3174-43C3-AA48-079B3104B89E}" srcOrd="10" destOrd="0" presId="urn:microsoft.com/office/officeart/2005/8/layout/gear1"/>
    <dgm:cxn modelId="{609C6609-EDD6-4EAB-99DA-B5A4827DB752}" type="presParOf" srcId="{56C52E1D-D123-4F37-B301-4AD3FA28AE4F}" destId="{D6875D63-03C4-4750-AB80-6B9E18ECBA60}" srcOrd="11" destOrd="0" presId="urn:microsoft.com/office/officeart/2005/8/layout/gear1"/>
    <dgm:cxn modelId="{7624AD9A-FBD5-4F33-8CE4-A63483956B04}" type="presParOf" srcId="{56C52E1D-D123-4F37-B301-4AD3FA28AE4F}" destId="{B386D32E-01D1-4717-8CC0-608F8BD1CBD6}" srcOrd="12" destOrd="0" presId="urn:microsoft.com/office/officeart/2005/8/layout/gear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9B50397A-F06F-42D9-80C8-B805FF2DFBEE}" type="doc">
      <dgm:prSet loTypeId="urn:microsoft.com/office/officeart/2005/8/layout/hProcess4" loCatId="process" qsTypeId="urn:microsoft.com/office/officeart/2005/8/quickstyle/simple1" qsCatId="simple" csTypeId="urn:microsoft.com/office/officeart/2005/8/colors/colorful3" csCatId="colorful" phldr="1"/>
      <dgm:spPr/>
      <dgm:t>
        <a:bodyPr/>
        <a:lstStyle/>
        <a:p>
          <a:endParaRPr lang="zh-CN" altLang="en-US"/>
        </a:p>
      </dgm:t>
    </dgm:pt>
    <dgm:pt modelId="{F3EAD36F-71A0-4322-97B1-0297B1F88179}">
      <dgm:prSet phldrT="[文本]" custT="1"/>
      <dgm:spPr/>
      <dgm:t>
        <a:bodyPr/>
        <a:lstStyle/>
        <a:p>
          <a:pPr>
            <a:lnSpc>
              <a:spcPct val="100000"/>
            </a:lnSpc>
            <a:spcAft>
              <a:spcPts val="0"/>
            </a:spcAft>
          </a:pPr>
          <a:r>
            <a:rPr lang="en-US" altLang="zh-CN" sz="1600" b="1" dirty="0">
              <a:latin typeface="+mn-ea"/>
              <a:ea typeface="+mn-ea"/>
            </a:rPr>
            <a:t>2004 </a:t>
          </a:r>
          <a:r>
            <a:rPr lang="zh-CN" altLang="en-US" sz="1600" b="1" dirty="0">
              <a:latin typeface="+mn-ea"/>
              <a:ea typeface="+mn-ea"/>
            </a:rPr>
            <a:t>医疗器械注册</a:t>
          </a:r>
          <a:endParaRPr lang="en-US" altLang="zh-CN" sz="1600" b="1" dirty="0">
            <a:latin typeface="+mn-ea"/>
            <a:ea typeface="+mn-ea"/>
          </a:endParaRPr>
        </a:p>
        <a:p>
          <a:pPr>
            <a:lnSpc>
              <a:spcPct val="100000"/>
            </a:lnSpc>
            <a:spcAft>
              <a:spcPts val="0"/>
            </a:spcAft>
          </a:pPr>
          <a:r>
            <a:rPr lang="zh-CN" altLang="en-US" sz="1600" b="1" dirty="0">
              <a:latin typeface="+mn-ea"/>
              <a:ea typeface="+mn-ea"/>
            </a:rPr>
            <a:t>管理办法</a:t>
          </a:r>
          <a:endParaRPr lang="zh-CN" altLang="en-US" sz="1600" dirty="0"/>
        </a:p>
      </dgm:t>
    </dgm:pt>
    <dgm:pt modelId="{208852AD-BD5B-4640-B13C-F2711ED864F6}" cxnId="{4EBCA6D1-0702-4F38-AE3C-5B84485267A6}" type="parTrans">
      <dgm:prSet/>
      <dgm:spPr/>
      <dgm:t>
        <a:bodyPr/>
        <a:lstStyle/>
        <a:p>
          <a:endParaRPr lang="zh-CN" altLang="en-US"/>
        </a:p>
      </dgm:t>
    </dgm:pt>
    <dgm:pt modelId="{D6A27541-8D75-4014-A90C-CA01B95DA695}" cxnId="{4EBCA6D1-0702-4F38-AE3C-5B84485267A6}" type="sibTrans">
      <dgm:prSet/>
      <dgm:spPr/>
      <dgm:t>
        <a:bodyPr/>
        <a:lstStyle/>
        <a:p>
          <a:endParaRPr lang="zh-CN" altLang="en-US"/>
        </a:p>
      </dgm:t>
    </dgm:pt>
    <dgm:pt modelId="{13E4DF50-D81A-424D-A672-FF753695ABE9}">
      <dgm:prSet phldrT="[文本]" custT="1"/>
      <dgm:spPr/>
      <dgm:t>
        <a:bodyPr/>
        <a:lstStyle/>
        <a:p>
          <a:r>
            <a:rPr lang="zh-CN" altLang="en-US" sz="1800" dirty="0"/>
            <a:t>医疗器械临床试验</a:t>
          </a:r>
        </a:p>
      </dgm:t>
    </dgm:pt>
    <dgm:pt modelId="{F2B1A150-A15B-49E0-BC61-23BEF553FFC5}" cxnId="{A65F8FC5-082E-47C3-AA39-FBF6665463E9}" type="parTrans">
      <dgm:prSet/>
      <dgm:spPr/>
      <dgm:t>
        <a:bodyPr/>
        <a:lstStyle/>
        <a:p>
          <a:endParaRPr lang="zh-CN" altLang="en-US"/>
        </a:p>
      </dgm:t>
    </dgm:pt>
    <dgm:pt modelId="{EFD65315-F8A5-4FD0-87E9-20A8A628F2B4}" cxnId="{A65F8FC5-082E-47C3-AA39-FBF6665463E9}" type="sibTrans">
      <dgm:prSet/>
      <dgm:spPr/>
      <dgm:t>
        <a:bodyPr/>
        <a:lstStyle/>
        <a:p>
          <a:endParaRPr lang="zh-CN" altLang="en-US"/>
        </a:p>
      </dgm:t>
    </dgm:pt>
    <dgm:pt modelId="{0A74131C-34CB-4F56-A4D8-BF2BF008CBB5}">
      <dgm:prSet phldrT="[文本]" custT="1"/>
      <dgm:spPr/>
      <dgm:t>
        <a:bodyPr/>
        <a:lstStyle/>
        <a:p>
          <a:pPr marL="0" lvl="0" algn="ctr" defTabSz="711200">
            <a:lnSpc>
              <a:spcPct val="100000"/>
            </a:lnSpc>
            <a:spcBef>
              <a:spcPct val="0"/>
            </a:spcBef>
            <a:spcAft>
              <a:spcPts val="0"/>
            </a:spcAft>
            <a:buNone/>
          </a:pPr>
          <a:r>
            <a:rPr lang="en-US" altLang="zh-CN" sz="1600" b="1" kern="1200" dirty="0">
              <a:solidFill>
                <a:prstClr val="white"/>
              </a:solidFill>
              <a:latin typeface="+mn-lt"/>
              <a:ea typeface="+mn-ea"/>
              <a:cs typeface="+mn-cs"/>
            </a:rPr>
            <a:t>2014 </a:t>
          </a:r>
          <a:r>
            <a:rPr lang="zh-CN" altLang="en-US" sz="1600" b="1" kern="1200" dirty="0">
              <a:solidFill>
                <a:prstClr val="white"/>
              </a:solidFill>
              <a:latin typeface="+mn-lt"/>
              <a:ea typeface="+mn-ea"/>
              <a:cs typeface="+mn-cs"/>
            </a:rPr>
            <a:t>医疗器械注册</a:t>
          </a:r>
          <a:endParaRPr lang="en-US" altLang="zh-CN" sz="1600" b="1" kern="1200" dirty="0">
            <a:solidFill>
              <a:prstClr val="white"/>
            </a:solidFill>
            <a:latin typeface="+mn-lt"/>
            <a:ea typeface="+mn-ea"/>
            <a:cs typeface="+mn-cs"/>
          </a:endParaRPr>
        </a:p>
        <a:p>
          <a:pPr marL="0" lvl="0" algn="ctr" defTabSz="711200">
            <a:lnSpc>
              <a:spcPct val="100000"/>
            </a:lnSpc>
            <a:spcBef>
              <a:spcPct val="0"/>
            </a:spcBef>
            <a:spcAft>
              <a:spcPts val="0"/>
            </a:spcAft>
            <a:buNone/>
          </a:pPr>
          <a:r>
            <a:rPr lang="zh-CN" altLang="en-US" sz="1600" b="1" kern="1200" dirty="0">
              <a:solidFill>
                <a:prstClr val="white"/>
              </a:solidFill>
              <a:latin typeface="+mn-lt"/>
              <a:ea typeface="+mn-ea"/>
              <a:cs typeface="+mn-cs"/>
            </a:rPr>
            <a:t>管理办法</a:t>
          </a:r>
        </a:p>
      </dgm:t>
    </dgm:pt>
    <dgm:pt modelId="{9388CDCD-38F4-4E27-BBC7-1E1153CEE7B6}" cxnId="{29C3C5E1-477B-4F5A-AFE1-CAC34A30E639}" type="parTrans">
      <dgm:prSet/>
      <dgm:spPr/>
      <dgm:t>
        <a:bodyPr/>
        <a:lstStyle/>
        <a:p>
          <a:endParaRPr lang="zh-CN" altLang="en-US"/>
        </a:p>
      </dgm:t>
    </dgm:pt>
    <dgm:pt modelId="{871242EF-49C5-47CC-92BB-639CCD741BFB}" cxnId="{29C3C5E1-477B-4F5A-AFE1-CAC34A30E639}" type="sibTrans">
      <dgm:prSet/>
      <dgm:spPr/>
      <dgm:t>
        <a:bodyPr/>
        <a:lstStyle/>
        <a:p>
          <a:endParaRPr lang="zh-CN" altLang="en-US"/>
        </a:p>
      </dgm:t>
    </dgm:pt>
    <dgm:pt modelId="{EE8A9139-DC23-411E-8163-0F9909322D76}">
      <dgm:prSet phldrT="[文本]" custT="1"/>
      <dgm:spPr/>
      <dgm:t>
        <a:bodyPr/>
        <a:lstStyle/>
        <a:p>
          <a:r>
            <a:rPr lang="zh-CN" altLang="en-US" sz="1800" dirty="0"/>
            <a:t>医疗器械临床试验</a:t>
          </a:r>
        </a:p>
      </dgm:t>
    </dgm:pt>
    <dgm:pt modelId="{62869575-5307-40D8-BA00-184DF66C5611}" cxnId="{6B0D362F-373B-4B9A-B52F-6E515694387E}" type="parTrans">
      <dgm:prSet/>
      <dgm:spPr/>
      <dgm:t>
        <a:bodyPr/>
        <a:lstStyle/>
        <a:p>
          <a:endParaRPr lang="zh-CN" altLang="en-US"/>
        </a:p>
      </dgm:t>
    </dgm:pt>
    <dgm:pt modelId="{C56DF8E0-27DE-4DD7-AF9A-767597017444}" cxnId="{6B0D362F-373B-4B9A-B52F-6E515694387E}" type="sibTrans">
      <dgm:prSet/>
      <dgm:spPr/>
      <dgm:t>
        <a:bodyPr/>
        <a:lstStyle/>
        <a:p>
          <a:endParaRPr lang="zh-CN" altLang="en-US"/>
        </a:p>
      </dgm:t>
    </dgm:pt>
    <dgm:pt modelId="{EF5C218E-7E21-437B-940C-DD943D0DA25E}">
      <dgm:prSet phldrT="[文本]" custT="1"/>
      <dgm:spPr/>
      <dgm:t>
        <a:bodyPr/>
        <a:lstStyle/>
        <a:p>
          <a:r>
            <a:rPr lang="zh-CN" altLang="en-US" sz="1800" dirty="0"/>
            <a:t>医疗器械免于临床试验</a:t>
          </a:r>
        </a:p>
      </dgm:t>
    </dgm:pt>
    <dgm:pt modelId="{C70C320E-7930-40F5-93AD-A93B18C17601}" cxnId="{E0EACAE3-C229-4764-B5A5-2AAE2842C508}" type="parTrans">
      <dgm:prSet/>
      <dgm:spPr/>
      <dgm:t>
        <a:bodyPr/>
        <a:lstStyle/>
        <a:p>
          <a:endParaRPr lang="zh-CN" altLang="en-US"/>
        </a:p>
      </dgm:t>
    </dgm:pt>
    <dgm:pt modelId="{EA7A987D-164C-44C0-9601-6F41EB5C6E56}" cxnId="{E0EACAE3-C229-4764-B5A5-2AAE2842C508}" type="sibTrans">
      <dgm:prSet/>
      <dgm:spPr/>
      <dgm:t>
        <a:bodyPr/>
        <a:lstStyle/>
        <a:p>
          <a:endParaRPr lang="zh-CN" altLang="en-US"/>
        </a:p>
      </dgm:t>
    </dgm:pt>
    <dgm:pt modelId="{170FE905-14DB-491D-B7E3-A0DBAC497E84}">
      <dgm:prSet phldrT="[文本]" custT="1"/>
      <dgm:spPr/>
      <dgm:t>
        <a:bodyPr/>
        <a:lstStyle/>
        <a:p>
          <a:pPr marL="0" lvl="0" algn="ctr" defTabSz="622300">
            <a:lnSpc>
              <a:spcPct val="100000"/>
            </a:lnSpc>
            <a:spcBef>
              <a:spcPct val="0"/>
            </a:spcBef>
            <a:spcAft>
              <a:spcPts val="0"/>
            </a:spcAft>
            <a:buNone/>
          </a:pPr>
          <a:r>
            <a:rPr lang="en-US" altLang="zh-CN" sz="1600" b="1" kern="1200" dirty="0">
              <a:solidFill>
                <a:prstClr val="white"/>
              </a:solidFill>
              <a:latin typeface="+mn-lt"/>
              <a:ea typeface="+mn-ea"/>
              <a:cs typeface="+mn-cs"/>
            </a:rPr>
            <a:t>2022 </a:t>
          </a:r>
          <a:r>
            <a:rPr lang="zh-CN" altLang="en-US" sz="1600" b="1" kern="1200" dirty="0">
              <a:solidFill>
                <a:prstClr val="white"/>
              </a:solidFill>
              <a:latin typeface="+mn-lt"/>
              <a:ea typeface="+mn-ea"/>
              <a:cs typeface="+mn-cs"/>
            </a:rPr>
            <a:t>医疗器械注册</a:t>
          </a:r>
          <a:endParaRPr lang="en-US" altLang="zh-CN" sz="1600" b="1" kern="1200" dirty="0">
            <a:solidFill>
              <a:prstClr val="white"/>
            </a:solidFill>
            <a:latin typeface="+mn-lt"/>
            <a:ea typeface="+mn-ea"/>
            <a:cs typeface="+mn-cs"/>
          </a:endParaRPr>
        </a:p>
        <a:p>
          <a:pPr marL="0" lvl="0" algn="ctr" defTabSz="622300">
            <a:lnSpc>
              <a:spcPct val="100000"/>
            </a:lnSpc>
            <a:spcBef>
              <a:spcPct val="0"/>
            </a:spcBef>
            <a:spcAft>
              <a:spcPts val="0"/>
            </a:spcAft>
            <a:buNone/>
          </a:pPr>
          <a:r>
            <a:rPr lang="zh-CN" altLang="en-US" sz="1600" b="1" kern="1200" dirty="0">
              <a:solidFill>
                <a:prstClr val="white"/>
              </a:solidFill>
              <a:latin typeface="+mn-lt"/>
              <a:ea typeface="+mn-ea"/>
              <a:cs typeface="+mn-cs"/>
            </a:rPr>
            <a:t>与备案管理办法</a:t>
          </a:r>
        </a:p>
      </dgm:t>
    </dgm:pt>
    <dgm:pt modelId="{3A45A3D5-0A80-4318-BABA-030B758BB11F}" cxnId="{FD4F0C58-EBEC-458A-8F50-FB02C90BA513}" type="parTrans">
      <dgm:prSet/>
      <dgm:spPr/>
      <dgm:t>
        <a:bodyPr/>
        <a:lstStyle/>
        <a:p>
          <a:endParaRPr lang="zh-CN" altLang="en-US"/>
        </a:p>
      </dgm:t>
    </dgm:pt>
    <dgm:pt modelId="{4C9B7412-F5FD-45B1-B0E0-AF116F510D63}" cxnId="{FD4F0C58-EBEC-458A-8F50-FB02C90BA513}" type="sibTrans">
      <dgm:prSet/>
      <dgm:spPr/>
      <dgm:t>
        <a:bodyPr/>
        <a:lstStyle/>
        <a:p>
          <a:endParaRPr lang="zh-CN" altLang="en-US"/>
        </a:p>
      </dgm:t>
    </dgm:pt>
    <dgm:pt modelId="{F0C136AC-E218-4B59-9FBD-0C3FAFB23D6C}">
      <dgm:prSet phldrT="[文本]"/>
      <dgm:spPr/>
      <dgm:t>
        <a:bodyPr/>
        <a:lstStyle/>
        <a:p>
          <a:r>
            <a:rPr lang="zh-CN" altLang="en-US" u="sng" dirty="0">
              <a:highlight>
                <a:srgbClr val="FFFF00"/>
              </a:highlight>
            </a:rPr>
            <a:t>医疗器械临床试验</a:t>
          </a:r>
        </a:p>
      </dgm:t>
    </dgm:pt>
    <dgm:pt modelId="{982181C9-2BDC-4FB1-8F15-00975A72E760}" cxnId="{0E97F754-86D9-4A66-AD5B-ED3F0A388F05}" type="parTrans">
      <dgm:prSet/>
      <dgm:spPr/>
      <dgm:t>
        <a:bodyPr/>
        <a:lstStyle/>
        <a:p>
          <a:endParaRPr lang="zh-CN" altLang="en-US"/>
        </a:p>
      </dgm:t>
    </dgm:pt>
    <dgm:pt modelId="{E1EBA2E8-3EB5-4531-AABC-0EE350B0924B}" cxnId="{0E97F754-86D9-4A66-AD5B-ED3F0A388F05}" type="sibTrans">
      <dgm:prSet/>
      <dgm:spPr/>
      <dgm:t>
        <a:bodyPr/>
        <a:lstStyle/>
        <a:p>
          <a:endParaRPr lang="zh-CN" altLang="en-US"/>
        </a:p>
      </dgm:t>
    </dgm:pt>
    <dgm:pt modelId="{267CA7E3-FF54-4FED-B831-C5EE5453CFE6}">
      <dgm:prSet phldrT="[文本]"/>
      <dgm:spPr/>
      <dgm:t>
        <a:bodyPr/>
        <a:lstStyle/>
        <a:p>
          <a:r>
            <a:rPr lang="zh-CN" altLang="en-US" dirty="0"/>
            <a:t>医疗器械免于临床评价</a:t>
          </a:r>
        </a:p>
      </dgm:t>
    </dgm:pt>
    <dgm:pt modelId="{F67B42A6-1FB6-4757-928D-D08754898BA0}" cxnId="{82A08893-4BEF-4772-A707-EF2C02BF4F6E}" type="parTrans">
      <dgm:prSet/>
      <dgm:spPr/>
      <dgm:t>
        <a:bodyPr/>
        <a:lstStyle/>
        <a:p>
          <a:endParaRPr lang="zh-CN" altLang="en-US"/>
        </a:p>
      </dgm:t>
    </dgm:pt>
    <dgm:pt modelId="{0905A999-0A79-4E3E-A751-5EFE3CCCEA25}" cxnId="{82A08893-4BEF-4772-A707-EF2C02BF4F6E}" type="sibTrans">
      <dgm:prSet/>
      <dgm:spPr/>
      <dgm:t>
        <a:bodyPr/>
        <a:lstStyle/>
        <a:p>
          <a:endParaRPr lang="zh-CN" altLang="en-US"/>
        </a:p>
      </dgm:t>
    </dgm:pt>
    <dgm:pt modelId="{AD565FD0-8367-4375-95BE-03F5CFAA048D}">
      <dgm:prSet/>
      <dgm:spPr/>
      <dgm:t>
        <a:bodyPr/>
        <a:lstStyle/>
        <a:p>
          <a:r>
            <a:rPr lang="zh-CN" altLang="en-US" dirty="0"/>
            <a:t>医疗器械免于临床试验</a:t>
          </a:r>
        </a:p>
      </dgm:t>
    </dgm:pt>
    <dgm:pt modelId="{119B89C3-CB4A-492E-A716-6E23DCD14380}" cxnId="{96F340EB-EE84-4AC1-A160-F96DBCADD675}" type="parTrans">
      <dgm:prSet/>
      <dgm:spPr/>
      <dgm:t>
        <a:bodyPr/>
        <a:lstStyle/>
        <a:p>
          <a:endParaRPr lang="zh-CN" altLang="en-US"/>
        </a:p>
      </dgm:t>
    </dgm:pt>
    <dgm:pt modelId="{4EC41C3C-9094-49FB-986A-7B2610347664}" cxnId="{96F340EB-EE84-4AC1-A160-F96DBCADD675}" type="sibTrans">
      <dgm:prSet/>
      <dgm:spPr/>
      <dgm:t>
        <a:bodyPr/>
        <a:lstStyle/>
        <a:p>
          <a:endParaRPr lang="zh-CN" altLang="en-US"/>
        </a:p>
      </dgm:t>
    </dgm:pt>
    <dgm:pt modelId="{AD259DAB-E92B-43AE-B214-BDDBA33340BD}" type="pres">
      <dgm:prSet presAssocID="{9B50397A-F06F-42D9-80C8-B805FF2DFBEE}" presName="Name0" presStyleCnt="0">
        <dgm:presLayoutVars>
          <dgm:dir/>
          <dgm:animLvl val="lvl"/>
          <dgm:resizeHandles val="exact"/>
        </dgm:presLayoutVars>
      </dgm:prSet>
      <dgm:spPr/>
    </dgm:pt>
    <dgm:pt modelId="{DC46ECEA-0A26-467F-AA02-F70CEEC4EECA}" type="pres">
      <dgm:prSet presAssocID="{9B50397A-F06F-42D9-80C8-B805FF2DFBEE}" presName="tSp" presStyleCnt="0"/>
      <dgm:spPr/>
    </dgm:pt>
    <dgm:pt modelId="{8DE451C4-AF20-414B-95E2-485C4C4E2973}" type="pres">
      <dgm:prSet presAssocID="{9B50397A-F06F-42D9-80C8-B805FF2DFBEE}" presName="bSp" presStyleCnt="0"/>
      <dgm:spPr/>
    </dgm:pt>
    <dgm:pt modelId="{92507FEB-C812-4290-8EDA-78985DDDC36C}" type="pres">
      <dgm:prSet presAssocID="{9B50397A-F06F-42D9-80C8-B805FF2DFBEE}" presName="process" presStyleCnt="0"/>
      <dgm:spPr/>
    </dgm:pt>
    <dgm:pt modelId="{49A8E1C5-9BAE-4CF6-8418-B49F6D03F255}" type="pres">
      <dgm:prSet presAssocID="{F3EAD36F-71A0-4322-97B1-0297B1F88179}" presName="composite1" presStyleCnt="0"/>
      <dgm:spPr/>
    </dgm:pt>
    <dgm:pt modelId="{15F31A83-55A6-441B-B060-DB834C753F2D}" type="pres">
      <dgm:prSet presAssocID="{F3EAD36F-71A0-4322-97B1-0297B1F88179}" presName="dummyNode1" presStyleLbl="node1" presStyleIdx="0" presStyleCnt="3"/>
      <dgm:spPr/>
    </dgm:pt>
    <dgm:pt modelId="{4BB46193-BDDB-4C8A-8EDA-D6B201EABD34}" type="pres">
      <dgm:prSet presAssocID="{F3EAD36F-71A0-4322-97B1-0297B1F88179}" presName="childNode1" presStyleLbl="bgAcc1" presStyleIdx="0" presStyleCnt="3">
        <dgm:presLayoutVars>
          <dgm:bulletEnabled val="1"/>
        </dgm:presLayoutVars>
      </dgm:prSet>
      <dgm:spPr/>
    </dgm:pt>
    <dgm:pt modelId="{CDB728B5-6A4F-4CA0-A810-803517D2B559}" type="pres">
      <dgm:prSet presAssocID="{F3EAD36F-71A0-4322-97B1-0297B1F88179}" presName="childNode1tx" presStyleLbl="bgAcc1" presStyleIdx="0" presStyleCnt="3">
        <dgm:presLayoutVars>
          <dgm:bulletEnabled val="1"/>
        </dgm:presLayoutVars>
      </dgm:prSet>
      <dgm:spPr/>
    </dgm:pt>
    <dgm:pt modelId="{959E3B80-999B-482D-9E06-49A4147C207F}" type="pres">
      <dgm:prSet presAssocID="{F3EAD36F-71A0-4322-97B1-0297B1F88179}" presName="parentNode1" presStyleLbl="node1" presStyleIdx="0" presStyleCnt="3">
        <dgm:presLayoutVars>
          <dgm:chMax val="1"/>
          <dgm:bulletEnabled val="1"/>
        </dgm:presLayoutVars>
      </dgm:prSet>
      <dgm:spPr/>
    </dgm:pt>
    <dgm:pt modelId="{8E2F1AD0-83DE-4402-9697-959A8F412BC7}" type="pres">
      <dgm:prSet presAssocID="{F3EAD36F-71A0-4322-97B1-0297B1F88179}" presName="connSite1" presStyleCnt="0"/>
      <dgm:spPr/>
    </dgm:pt>
    <dgm:pt modelId="{7DEE1B90-7461-4003-A95F-DD661A91DF75}" type="pres">
      <dgm:prSet presAssocID="{D6A27541-8D75-4014-A90C-CA01B95DA695}" presName="Name9" presStyleLbl="sibTrans2D1" presStyleIdx="0" presStyleCnt="2"/>
      <dgm:spPr/>
    </dgm:pt>
    <dgm:pt modelId="{0B26B870-134A-41C6-9528-0F3F35FAC710}" type="pres">
      <dgm:prSet presAssocID="{0A74131C-34CB-4F56-A4D8-BF2BF008CBB5}" presName="composite2" presStyleCnt="0"/>
      <dgm:spPr/>
    </dgm:pt>
    <dgm:pt modelId="{37B27F70-496B-433A-AE80-4E06DDE84E1C}" type="pres">
      <dgm:prSet presAssocID="{0A74131C-34CB-4F56-A4D8-BF2BF008CBB5}" presName="dummyNode2" presStyleLbl="node1" presStyleIdx="0" presStyleCnt="3"/>
      <dgm:spPr/>
    </dgm:pt>
    <dgm:pt modelId="{327C8D55-31C5-4C01-B63F-5B035920E4C6}" type="pres">
      <dgm:prSet presAssocID="{0A74131C-34CB-4F56-A4D8-BF2BF008CBB5}" presName="childNode2" presStyleLbl="bgAcc1" presStyleIdx="1" presStyleCnt="3" custLinFactNeighborX="1108">
        <dgm:presLayoutVars>
          <dgm:bulletEnabled val="1"/>
        </dgm:presLayoutVars>
      </dgm:prSet>
      <dgm:spPr/>
    </dgm:pt>
    <dgm:pt modelId="{E6EB4F22-48E0-4B23-8A92-36C2664CD3E9}" type="pres">
      <dgm:prSet presAssocID="{0A74131C-34CB-4F56-A4D8-BF2BF008CBB5}" presName="childNode2tx" presStyleLbl="bgAcc1" presStyleIdx="1" presStyleCnt="3">
        <dgm:presLayoutVars>
          <dgm:bulletEnabled val="1"/>
        </dgm:presLayoutVars>
      </dgm:prSet>
      <dgm:spPr/>
    </dgm:pt>
    <dgm:pt modelId="{0C967007-966B-4C6C-B784-5D7C7B9FAD0A}" type="pres">
      <dgm:prSet presAssocID="{0A74131C-34CB-4F56-A4D8-BF2BF008CBB5}" presName="parentNode2" presStyleLbl="node1" presStyleIdx="1" presStyleCnt="3">
        <dgm:presLayoutVars>
          <dgm:chMax val="0"/>
          <dgm:bulletEnabled val="1"/>
        </dgm:presLayoutVars>
      </dgm:prSet>
      <dgm:spPr/>
    </dgm:pt>
    <dgm:pt modelId="{0001A6FD-C30A-42A2-A13D-4FAB6FAAB832}" type="pres">
      <dgm:prSet presAssocID="{0A74131C-34CB-4F56-A4D8-BF2BF008CBB5}" presName="connSite2" presStyleCnt="0"/>
      <dgm:spPr/>
    </dgm:pt>
    <dgm:pt modelId="{B3B53064-39EB-4BCC-A050-905949402FDD}" type="pres">
      <dgm:prSet presAssocID="{871242EF-49C5-47CC-92BB-639CCD741BFB}" presName="Name18" presStyleLbl="sibTrans2D1" presStyleIdx="1" presStyleCnt="2"/>
      <dgm:spPr/>
    </dgm:pt>
    <dgm:pt modelId="{1A99DD8F-BBD3-4B16-8CBE-B218CE18ACF4}" type="pres">
      <dgm:prSet presAssocID="{170FE905-14DB-491D-B7E3-A0DBAC497E84}" presName="composite1" presStyleCnt="0"/>
      <dgm:spPr/>
    </dgm:pt>
    <dgm:pt modelId="{DA09CAA6-DC47-4E84-860F-7A8F2B236E93}" type="pres">
      <dgm:prSet presAssocID="{170FE905-14DB-491D-B7E3-A0DBAC497E84}" presName="dummyNode1" presStyleLbl="node1" presStyleIdx="1" presStyleCnt="3"/>
      <dgm:spPr/>
    </dgm:pt>
    <dgm:pt modelId="{95043B4A-10F5-4F31-BAD4-83D8BEF5FBFA}" type="pres">
      <dgm:prSet presAssocID="{170FE905-14DB-491D-B7E3-A0DBAC497E84}" presName="childNode1" presStyleLbl="bgAcc1" presStyleIdx="2" presStyleCnt="3">
        <dgm:presLayoutVars>
          <dgm:bulletEnabled val="1"/>
        </dgm:presLayoutVars>
      </dgm:prSet>
      <dgm:spPr/>
    </dgm:pt>
    <dgm:pt modelId="{E54EDD7B-ADD4-405F-8A6C-6712688BCD7A}" type="pres">
      <dgm:prSet presAssocID="{170FE905-14DB-491D-B7E3-A0DBAC497E84}" presName="childNode1tx" presStyleLbl="bgAcc1" presStyleIdx="2" presStyleCnt="3">
        <dgm:presLayoutVars>
          <dgm:bulletEnabled val="1"/>
        </dgm:presLayoutVars>
      </dgm:prSet>
      <dgm:spPr/>
    </dgm:pt>
    <dgm:pt modelId="{894EDC5A-AF5C-4679-A2C0-F54CBE5D1275}" type="pres">
      <dgm:prSet presAssocID="{170FE905-14DB-491D-B7E3-A0DBAC497E84}" presName="parentNode1" presStyleLbl="node1" presStyleIdx="2" presStyleCnt="3">
        <dgm:presLayoutVars>
          <dgm:chMax val="1"/>
          <dgm:bulletEnabled val="1"/>
        </dgm:presLayoutVars>
      </dgm:prSet>
      <dgm:spPr/>
    </dgm:pt>
    <dgm:pt modelId="{AFDD3875-A8C8-492E-AFB2-CF0251D8B678}" type="pres">
      <dgm:prSet presAssocID="{170FE905-14DB-491D-B7E3-A0DBAC497E84}" presName="connSite1" presStyleCnt="0"/>
      <dgm:spPr/>
    </dgm:pt>
  </dgm:ptLst>
  <dgm:cxnLst>
    <dgm:cxn modelId="{8BFBA60C-3AF6-4BDA-9241-D6A9B73ECDC3}" type="presOf" srcId="{13E4DF50-D81A-424D-A672-FF753695ABE9}" destId="{4BB46193-BDDB-4C8A-8EDA-D6B201EABD34}" srcOrd="0" destOrd="0" presId="urn:microsoft.com/office/officeart/2005/8/layout/hProcess4"/>
    <dgm:cxn modelId="{9BE1941D-D621-45ED-A2BF-76F1B3D8A45F}" type="presOf" srcId="{F0C136AC-E218-4B59-9FBD-0C3FAFB23D6C}" destId="{E54EDD7B-ADD4-405F-8A6C-6712688BCD7A}" srcOrd="1" destOrd="0" presId="urn:microsoft.com/office/officeart/2005/8/layout/hProcess4"/>
    <dgm:cxn modelId="{338C7E24-B9A8-4F19-AE3A-EA42711821F4}" type="presOf" srcId="{EF5C218E-7E21-437B-940C-DD943D0DA25E}" destId="{E6EB4F22-48E0-4B23-8A92-36C2664CD3E9}" srcOrd="1" destOrd="1" presId="urn:microsoft.com/office/officeart/2005/8/layout/hProcess4"/>
    <dgm:cxn modelId="{54CA0629-8DCF-4A5F-BC13-DDB44E3EDB38}" type="presOf" srcId="{871242EF-49C5-47CC-92BB-639CCD741BFB}" destId="{B3B53064-39EB-4BCC-A050-905949402FDD}" srcOrd="0" destOrd="0" presId="urn:microsoft.com/office/officeart/2005/8/layout/hProcess4"/>
    <dgm:cxn modelId="{6B0D362F-373B-4B9A-B52F-6E515694387E}" srcId="{0A74131C-34CB-4F56-A4D8-BF2BF008CBB5}" destId="{EE8A9139-DC23-411E-8163-0F9909322D76}" srcOrd="0" destOrd="0" parTransId="{62869575-5307-40D8-BA00-184DF66C5611}" sibTransId="{C56DF8E0-27DE-4DD7-AF9A-767597017444}"/>
    <dgm:cxn modelId="{A8CDAD6A-071B-464A-A13F-8E12D1C3A1A6}" type="presOf" srcId="{EF5C218E-7E21-437B-940C-DD943D0DA25E}" destId="{327C8D55-31C5-4C01-B63F-5B035920E4C6}" srcOrd="0" destOrd="1" presId="urn:microsoft.com/office/officeart/2005/8/layout/hProcess4"/>
    <dgm:cxn modelId="{B887076D-CC3E-4122-ADF2-95F7EB1878F1}" type="presOf" srcId="{AD565FD0-8367-4375-95BE-03F5CFAA048D}" destId="{95043B4A-10F5-4F31-BAD4-83D8BEF5FBFA}" srcOrd="0" destOrd="1" presId="urn:microsoft.com/office/officeart/2005/8/layout/hProcess4"/>
    <dgm:cxn modelId="{0E97F754-86D9-4A66-AD5B-ED3F0A388F05}" srcId="{170FE905-14DB-491D-B7E3-A0DBAC497E84}" destId="{F0C136AC-E218-4B59-9FBD-0C3FAFB23D6C}" srcOrd="0" destOrd="0" parTransId="{982181C9-2BDC-4FB1-8F15-00975A72E760}" sibTransId="{E1EBA2E8-3EB5-4531-AABC-0EE350B0924B}"/>
    <dgm:cxn modelId="{2A67DE56-7519-4E91-95E5-2C77FD4E72F4}" type="presOf" srcId="{9B50397A-F06F-42D9-80C8-B805FF2DFBEE}" destId="{AD259DAB-E92B-43AE-B214-BDDBA33340BD}" srcOrd="0" destOrd="0" presId="urn:microsoft.com/office/officeart/2005/8/layout/hProcess4"/>
    <dgm:cxn modelId="{FD4F0C58-EBEC-458A-8F50-FB02C90BA513}" srcId="{9B50397A-F06F-42D9-80C8-B805FF2DFBEE}" destId="{170FE905-14DB-491D-B7E3-A0DBAC497E84}" srcOrd="2" destOrd="0" parTransId="{3A45A3D5-0A80-4318-BABA-030B758BB11F}" sibTransId="{4C9B7412-F5FD-45B1-B0E0-AF116F510D63}"/>
    <dgm:cxn modelId="{49511685-F28E-4C48-87FB-7E736F9437DB}" type="presOf" srcId="{0A74131C-34CB-4F56-A4D8-BF2BF008CBB5}" destId="{0C967007-966B-4C6C-B784-5D7C7B9FAD0A}" srcOrd="0" destOrd="0" presId="urn:microsoft.com/office/officeart/2005/8/layout/hProcess4"/>
    <dgm:cxn modelId="{E9E36591-A6FF-43C1-B8A3-3F5385E4E7F9}" type="presOf" srcId="{267CA7E3-FF54-4FED-B831-C5EE5453CFE6}" destId="{95043B4A-10F5-4F31-BAD4-83D8BEF5FBFA}" srcOrd="0" destOrd="2" presId="urn:microsoft.com/office/officeart/2005/8/layout/hProcess4"/>
    <dgm:cxn modelId="{82A08893-4BEF-4772-A707-EF2C02BF4F6E}" srcId="{170FE905-14DB-491D-B7E3-A0DBAC497E84}" destId="{267CA7E3-FF54-4FED-B831-C5EE5453CFE6}" srcOrd="2" destOrd="0" parTransId="{F67B42A6-1FB6-4757-928D-D08754898BA0}" sibTransId="{0905A999-0A79-4E3E-A751-5EFE3CCCEA25}"/>
    <dgm:cxn modelId="{B0821398-9D1B-4F72-AF84-C6AC7C94AB7D}" type="presOf" srcId="{F3EAD36F-71A0-4322-97B1-0297B1F88179}" destId="{959E3B80-999B-482D-9E06-49A4147C207F}" srcOrd="0" destOrd="0" presId="urn:microsoft.com/office/officeart/2005/8/layout/hProcess4"/>
    <dgm:cxn modelId="{6A609699-154B-4128-B122-D934EE2B21BD}" type="presOf" srcId="{13E4DF50-D81A-424D-A672-FF753695ABE9}" destId="{CDB728B5-6A4F-4CA0-A810-803517D2B559}" srcOrd="1" destOrd="0" presId="urn:microsoft.com/office/officeart/2005/8/layout/hProcess4"/>
    <dgm:cxn modelId="{66E7169A-70DB-40ED-9119-155C14B9554C}" type="presOf" srcId="{EE8A9139-DC23-411E-8163-0F9909322D76}" destId="{327C8D55-31C5-4C01-B63F-5B035920E4C6}" srcOrd="0" destOrd="0" presId="urn:microsoft.com/office/officeart/2005/8/layout/hProcess4"/>
    <dgm:cxn modelId="{A7AFFCA5-44E3-477E-8D09-BC0CE0AC3AD4}" type="presOf" srcId="{AD565FD0-8367-4375-95BE-03F5CFAA048D}" destId="{E54EDD7B-ADD4-405F-8A6C-6712688BCD7A}" srcOrd="1" destOrd="1" presId="urn:microsoft.com/office/officeart/2005/8/layout/hProcess4"/>
    <dgm:cxn modelId="{FCD0EAC3-8449-470D-B21B-0F5D5560F576}" type="presOf" srcId="{EE8A9139-DC23-411E-8163-0F9909322D76}" destId="{E6EB4F22-48E0-4B23-8A92-36C2664CD3E9}" srcOrd="1" destOrd="0" presId="urn:microsoft.com/office/officeart/2005/8/layout/hProcess4"/>
    <dgm:cxn modelId="{338D1EC4-8478-4749-B668-D6BE57A3AFA5}" type="presOf" srcId="{267CA7E3-FF54-4FED-B831-C5EE5453CFE6}" destId="{E54EDD7B-ADD4-405F-8A6C-6712688BCD7A}" srcOrd="1" destOrd="2" presId="urn:microsoft.com/office/officeart/2005/8/layout/hProcess4"/>
    <dgm:cxn modelId="{A65F8FC5-082E-47C3-AA39-FBF6665463E9}" srcId="{F3EAD36F-71A0-4322-97B1-0297B1F88179}" destId="{13E4DF50-D81A-424D-A672-FF753695ABE9}" srcOrd="0" destOrd="0" parTransId="{F2B1A150-A15B-49E0-BC61-23BEF553FFC5}" sibTransId="{EFD65315-F8A5-4FD0-87E9-20A8A628F2B4}"/>
    <dgm:cxn modelId="{4EBCA6D1-0702-4F38-AE3C-5B84485267A6}" srcId="{9B50397A-F06F-42D9-80C8-B805FF2DFBEE}" destId="{F3EAD36F-71A0-4322-97B1-0297B1F88179}" srcOrd="0" destOrd="0" parTransId="{208852AD-BD5B-4640-B13C-F2711ED864F6}" sibTransId="{D6A27541-8D75-4014-A90C-CA01B95DA695}"/>
    <dgm:cxn modelId="{9BF56CD8-7B19-48E9-80BB-34F2A811298F}" type="presOf" srcId="{170FE905-14DB-491D-B7E3-A0DBAC497E84}" destId="{894EDC5A-AF5C-4679-A2C0-F54CBE5D1275}" srcOrd="0" destOrd="0" presId="urn:microsoft.com/office/officeart/2005/8/layout/hProcess4"/>
    <dgm:cxn modelId="{29C3C5E1-477B-4F5A-AFE1-CAC34A30E639}" srcId="{9B50397A-F06F-42D9-80C8-B805FF2DFBEE}" destId="{0A74131C-34CB-4F56-A4D8-BF2BF008CBB5}" srcOrd="1" destOrd="0" parTransId="{9388CDCD-38F4-4E27-BBC7-1E1153CEE7B6}" sibTransId="{871242EF-49C5-47CC-92BB-639CCD741BFB}"/>
    <dgm:cxn modelId="{E0EACAE3-C229-4764-B5A5-2AAE2842C508}" srcId="{0A74131C-34CB-4F56-A4D8-BF2BF008CBB5}" destId="{EF5C218E-7E21-437B-940C-DD943D0DA25E}" srcOrd="1" destOrd="0" parTransId="{C70C320E-7930-40F5-93AD-A93B18C17601}" sibTransId="{EA7A987D-164C-44C0-9601-6F41EB5C6E56}"/>
    <dgm:cxn modelId="{C853D3E3-AE2F-4BD6-9466-C141B8F6E43D}" type="presOf" srcId="{D6A27541-8D75-4014-A90C-CA01B95DA695}" destId="{7DEE1B90-7461-4003-A95F-DD661A91DF75}" srcOrd="0" destOrd="0" presId="urn:microsoft.com/office/officeart/2005/8/layout/hProcess4"/>
    <dgm:cxn modelId="{96F340EB-EE84-4AC1-A160-F96DBCADD675}" srcId="{170FE905-14DB-491D-B7E3-A0DBAC497E84}" destId="{AD565FD0-8367-4375-95BE-03F5CFAA048D}" srcOrd="1" destOrd="0" parTransId="{119B89C3-CB4A-492E-A716-6E23DCD14380}" sibTransId="{4EC41C3C-9094-49FB-986A-7B2610347664}"/>
    <dgm:cxn modelId="{7DD9ADFD-5B9B-4245-A474-5776E53F6A33}" type="presOf" srcId="{F0C136AC-E218-4B59-9FBD-0C3FAFB23D6C}" destId="{95043B4A-10F5-4F31-BAD4-83D8BEF5FBFA}" srcOrd="0" destOrd="0" presId="urn:microsoft.com/office/officeart/2005/8/layout/hProcess4"/>
    <dgm:cxn modelId="{D11181E9-C323-47B7-BCAA-572704B40CB0}" type="presParOf" srcId="{AD259DAB-E92B-43AE-B214-BDDBA33340BD}" destId="{DC46ECEA-0A26-467F-AA02-F70CEEC4EECA}" srcOrd="0" destOrd="0" presId="urn:microsoft.com/office/officeart/2005/8/layout/hProcess4"/>
    <dgm:cxn modelId="{AEA0EBC0-5C74-44C2-AC35-B66A2354D939}" type="presParOf" srcId="{AD259DAB-E92B-43AE-B214-BDDBA33340BD}" destId="{8DE451C4-AF20-414B-95E2-485C4C4E2973}" srcOrd="1" destOrd="0" presId="urn:microsoft.com/office/officeart/2005/8/layout/hProcess4"/>
    <dgm:cxn modelId="{E9E449D8-2F26-49FE-9068-A9E1FDFF3765}" type="presParOf" srcId="{AD259DAB-E92B-43AE-B214-BDDBA33340BD}" destId="{92507FEB-C812-4290-8EDA-78985DDDC36C}" srcOrd="2" destOrd="0" presId="urn:microsoft.com/office/officeart/2005/8/layout/hProcess4"/>
    <dgm:cxn modelId="{77BCDBD5-5C0B-4C8D-86EC-2749FD570102}" type="presParOf" srcId="{92507FEB-C812-4290-8EDA-78985DDDC36C}" destId="{49A8E1C5-9BAE-4CF6-8418-B49F6D03F255}" srcOrd="0" destOrd="0" presId="urn:microsoft.com/office/officeart/2005/8/layout/hProcess4"/>
    <dgm:cxn modelId="{B9728794-43BF-42A1-85B5-6342BED16005}" type="presParOf" srcId="{49A8E1C5-9BAE-4CF6-8418-B49F6D03F255}" destId="{15F31A83-55A6-441B-B060-DB834C753F2D}" srcOrd="0" destOrd="0" presId="urn:microsoft.com/office/officeart/2005/8/layout/hProcess4"/>
    <dgm:cxn modelId="{FEFEE8D2-99F6-4F99-AEFE-9F8AB46093B4}" type="presParOf" srcId="{49A8E1C5-9BAE-4CF6-8418-B49F6D03F255}" destId="{4BB46193-BDDB-4C8A-8EDA-D6B201EABD34}" srcOrd="1" destOrd="0" presId="urn:microsoft.com/office/officeart/2005/8/layout/hProcess4"/>
    <dgm:cxn modelId="{91268BE8-C774-48C7-85D0-0A6C6097BA39}" type="presParOf" srcId="{49A8E1C5-9BAE-4CF6-8418-B49F6D03F255}" destId="{CDB728B5-6A4F-4CA0-A810-803517D2B559}" srcOrd="2" destOrd="0" presId="urn:microsoft.com/office/officeart/2005/8/layout/hProcess4"/>
    <dgm:cxn modelId="{E0C7DAE9-E605-489A-BF21-9FBD7A104A59}" type="presParOf" srcId="{49A8E1C5-9BAE-4CF6-8418-B49F6D03F255}" destId="{959E3B80-999B-482D-9E06-49A4147C207F}" srcOrd="3" destOrd="0" presId="urn:microsoft.com/office/officeart/2005/8/layout/hProcess4"/>
    <dgm:cxn modelId="{82EB1271-B0C6-4D05-A833-7A1BE30EBADF}" type="presParOf" srcId="{49A8E1C5-9BAE-4CF6-8418-B49F6D03F255}" destId="{8E2F1AD0-83DE-4402-9697-959A8F412BC7}" srcOrd="4" destOrd="0" presId="urn:microsoft.com/office/officeart/2005/8/layout/hProcess4"/>
    <dgm:cxn modelId="{43EF6E9B-B587-4FAC-83E8-27A7D587F090}" type="presParOf" srcId="{92507FEB-C812-4290-8EDA-78985DDDC36C}" destId="{7DEE1B90-7461-4003-A95F-DD661A91DF75}" srcOrd="1" destOrd="0" presId="urn:microsoft.com/office/officeart/2005/8/layout/hProcess4"/>
    <dgm:cxn modelId="{515F8E11-DD47-407E-AE52-633C0B710B52}" type="presParOf" srcId="{92507FEB-C812-4290-8EDA-78985DDDC36C}" destId="{0B26B870-134A-41C6-9528-0F3F35FAC710}" srcOrd="2" destOrd="0" presId="urn:microsoft.com/office/officeart/2005/8/layout/hProcess4"/>
    <dgm:cxn modelId="{1A4479AE-027D-4593-9676-BB9C1CB1CBDC}" type="presParOf" srcId="{0B26B870-134A-41C6-9528-0F3F35FAC710}" destId="{37B27F70-496B-433A-AE80-4E06DDE84E1C}" srcOrd="0" destOrd="0" presId="urn:microsoft.com/office/officeart/2005/8/layout/hProcess4"/>
    <dgm:cxn modelId="{1BB42821-5CC1-4B15-9C03-725128F2A127}" type="presParOf" srcId="{0B26B870-134A-41C6-9528-0F3F35FAC710}" destId="{327C8D55-31C5-4C01-B63F-5B035920E4C6}" srcOrd="1" destOrd="0" presId="urn:microsoft.com/office/officeart/2005/8/layout/hProcess4"/>
    <dgm:cxn modelId="{9A8CBE45-BC4A-4A25-8132-B93A04E526BD}" type="presParOf" srcId="{0B26B870-134A-41C6-9528-0F3F35FAC710}" destId="{E6EB4F22-48E0-4B23-8A92-36C2664CD3E9}" srcOrd="2" destOrd="0" presId="urn:microsoft.com/office/officeart/2005/8/layout/hProcess4"/>
    <dgm:cxn modelId="{A27B592B-D0CB-4DDE-B8FD-F57A4112DC02}" type="presParOf" srcId="{0B26B870-134A-41C6-9528-0F3F35FAC710}" destId="{0C967007-966B-4C6C-B784-5D7C7B9FAD0A}" srcOrd="3" destOrd="0" presId="urn:microsoft.com/office/officeart/2005/8/layout/hProcess4"/>
    <dgm:cxn modelId="{0FBE9CAA-AF1A-4D63-BAC0-3CC152649C5D}" type="presParOf" srcId="{0B26B870-134A-41C6-9528-0F3F35FAC710}" destId="{0001A6FD-C30A-42A2-A13D-4FAB6FAAB832}" srcOrd="4" destOrd="0" presId="urn:microsoft.com/office/officeart/2005/8/layout/hProcess4"/>
    <dgm:cxn modelId="{465421CA-36C0-4D29-AEC8-814BDA2AF61D}" type="presParOf" srcId="{92507FEB-C812-4290-8EDA-78985DDDC36C}" destId="{B3B53064-39EB-4BCC-A050-905949402FDD}" srcOrd="3" destOrd="0" presId="urn:microsoft.com/office/officeart/2005/8/layout/hProcess4"/>
    <dgm:cxn modelId="{FA611F1F-3006-4F17-994C-A515227710BA}" type="presParOf" srcId="{92507FEB-C812-4290-8EDA-78985DDDC36C}" destId="{1A99DD8F-BBD3-4B16-8CBE-B218CE18ACF4}" srcOrd="4" destOrd="0" presId="urn:microsoft.com/office/officeart/2005/8/layout/hProcess4"/>
    <dgm:cxn modelId="{F1AD6F7B-D433-4025-98B0-369A35B66FDA}" type="presParOf" srcId="{1A99DD8F-BBD3-4B16-8CBE-B218CE18ACF4}" destId="{DA09CAA6-DC47-4E84-860F-7A8F2B236E93}" srcOrd="0" destOrd="0" presId="urn:microsoft.com/office/officeart/2005/8/layout/hProcess4"/>
    <dgm:cxn modelId="{86D53D66-568D-415A-A4BF-52E068520225}" type="presParOf" srcId="{1A99DD8F-BBD3-4B16-8CBE-B218CE18ACF4}" destId="{95043B4A-10F5-4F31-BAD4-83D8BEF5FBFA}" srcOrd="1" destOrd="0" presId="urn:microsoft.com/office/officeart/2005/8/layout/hProcess4"/>
    <dgm:cxn modelId="{75D611B6-D9FF-43B8-A243-EF615D00EE24}" type="presParOf" srcId="{1A99DD8F-BBD3-4B16-8CBE-B218CE18ACF4}" destId="{E54EDD7B-ADD4-405F-8A6C-6712688BCD7A}" srcOrd="2" destOrd="0" presId="urn:microsoft.com/office/officeart/2005/8/layout/hProcess4"/>
    <dgm:cxn modelId="{F590E740-7F9A-4B93-A579-98E30CC31128}" type="presParOf" srcId="{1A99DD8F-BBD3-4B16-8CBE-B218CE18ACF4}" destId="{894EDC5A-AF5C-4679-A2C0-F54CBE5D1275}" srcOrd="3" destOrd="0" presId="urn:microsoft.com/office/officeart/2005/8/layout/hProcess4"/>
    <dgm:cxn modelId="{88760E36-B7F8-4B55-A471-AA5C825913F9}" type="presParOf" srcId="{1A99DD8F-BBD3-4B16-8CBE-B218CE18ACF4}" destId="{AFDD3875-A8C8-492E-AFB2-CF0251D8B678}" srcOrd="4" destOrd="0" presId="urn:microsoft.com/office/officeart/2005/8/layout/hProcess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D3C3479F-EA80-4754-9ED1-A173E12B5864}" type="doc">
      <dgm:prSet loTypeId="urn:microsoft.com/office/officeart/2009/layout/CircleArrowProcess" loCatId="process" qsTypeId="urn:microsoft.com/office/officeart/2005/8/quickstyle/simple1" qsCatId="simple" csTypeId="urn:microsoft.com/office/officeart/2005/8/colors/colorful4" csCatId="colorful" phldr="1"/>
      <dgm:spPr/>
      <dgm:t>
        <a:bodyPr/>
        <a:lstStyle/>
        <a:p>
          <a:endParaRPr lang="zh-CN" altLang="en-US"/>
        </a:p>
      </dgm:t>
    </dgm:pt>
    <dgm:pt modelId="{8AFAAA1E-4880-40E3-A067-4BFBE33D94B2}">
      <dgm:prSet phldrT="[文本]" custT="1"/>
      <dgm:spPr/>
      <dgm:t>
        <a:bodyPr/>
        <a:lstStyle/>
        <a:p>
          <a:r>
            <a:rPr lang="zh-CN" altLang="en-US" sz="1400" dirty="0"/>
            <a:t>临床文献数据</a:t>
          </a:r>
        </a:p>
      </dgm:t>
    </dgm:pt>
    <dgm:pt modelId="{F5968AF6-105C-416B-A8D0-4BE790A6CB17}" cxnId="{B3C8B9F4-43DD-453B-BC1B-5D6C8F70D85D}" type="parTrans">
      <dgm:prSet/>
      <dgm:spPr/>
      <dgm:t>
        <a:bodyPr/>
        <a:lstStyle/>
        <a:p>
          <a:endParaRPr lang="zh-CN" altLang="en-US" sz="3200"/>
        </a:p>
      </dgm:t>
    </dgm:pt>
    <dgm:pt modelId="{449C8C13-CD68-418D-A581-E789EF3C90DB}" cxnId="{B3C8B9F4-43DD-453B-BC1B-5D6C8F70D85D}" type="sibTrans">
      <dgm:prSet/>
      <dgm:spPr/>
      <dgm:t>
        <a:bodyPr/>
        <a:lstStyle/>
        <a:p>
          <a:endParaRPr lang="zh-CN" altLang="en-US" sz="3200"/>
        </a:p>
      </dgm:t>
    </dgm:pt>
    <dgm:pt modelId="{B9275478-D3A1-4E20-BBE9-69A929BF5AC4}">
      <dgm:prSet phldrT="[文本]" custT="1"/>
      <dgm:spPr/>
      <dgm:t>
        <a:bodyPr/>
        <a:lstStyle/>
        <a:p>
          <a:r>
            <a:rPr lang="zh-CN" altLang="en-US" sz="1400" dirty="0"/>
            <a:t>临床经验数据</a:t>
          </a:r>
        </a:p>
      </dgm:t>
    </dgm:pt>
    <dgm:pt modelId="{322D850A-7A00-4771-80FD-B20993FAF082}" cxnId="{A53C8B87-9844-4D88-922F-73F19D5B2C74}" type="parTrans">
      <dgm:prSet/>
      <dgm:spPr/>
      <dgm:t>
        <a:bodyPr/>
        <a:lstStyle/>
        <a:p>
          <a:endParaRPr lang="zh-CN" altLang="en-US" sz="3200"/>
        </a:p>
      </dgm:t>
    </dgm:pt>
    <dgm:pt modelId="{6E5F6068-0993-433E-AD53-650509B577BB}" cxnId="{A53C8B87-9844-4D88-922F-73F19D5B2C74}" type="sibTrans">
      <dgm:prSet/>
      <dgm:spPr/>
      <dgm:t>
        <a:bodyPr/>
        <a:lstStyle/>
        <a:p>
          <a:endParaRPr lang="zh-CN" altLang="en-US" sz="3200"/>
        </a:p>
      </dgm:t>
    </dgm:pt>
    <dgm:pt modelId="{8EEC560F-6C2D-4AE7-857C-A0C09F2F0F3D}">
      <dgm:prSet phldrT="[文本]" custT="1"/>
      <dgm:spPr/>
      <dgm:t>
        <a:bodyPr/>
        <a:lstStyle/>
        <a:p>
          <a:r>
            <a:rPr lang="zh-CN" altLang="en-US" sz="1400" dirty="0"/>
            <a:t>通过临床试验产生的数据</a:t>
          </a:r>
        </a:p>
      </dgm:t>
    </dgm:pt>
    <dgm:pt modelId="{97790C2F-BDEA-4EA7-BBB0-2AD883686D91}" cxnId="{D92EE753-9505-4035-AF57-21C1A29F739F}" type="parTrans">
      <dgm:prSet/>
      <dgm:spPr/>
      <dgm:t>
        <a:bodyPr/>
        <a:lstStyle/>
        <a:p>
          <a:endParaRPr lang="zh-CN" altLang="en-US" sz="3200"/>
        </a:p>
      </dgm:t>
    </dgm:pt>
    <dgm:pt modelId="{C4161E0F-9CBD-4D5B-8DC0-7B60064AF682}" cxnId="{D92EE753-9505-4035-AF57-21C1A29F739F}" type="sibTrans">
      <dgm:prSet/>
      <dgm:spPr/>
      <dgm:t>
        <a:bodyPr/>
        <a:lstStyle/>
        <a:p>
          <a:endParaRPr lang="zh-CN" altLang="en-US" sz="3200"/>
        </a:p>
      </dgm:t>
    </dgm:pt>
    <dgm:pt modelId="{EAD11492-B33B-471D-999B-5A8655124DCA}" type="pres">
      <dgm:prSet presAssocID="{D3C3479F-EA80-4754-9ED1-A173E12B5864}" presName="Name0" presStyleCnt="0">
        <dgm:presLayoutVars>
          <dgm:chMax val="7"/>
          <dgm:chPref val="7"/>
          <dgm:dir/>
          <dgm:animLvl val="lvl"/>
        </dgm:presLayoutVars>
      </dgm:prSet>
      <dgm:spPr/>
    </dgm:pt>
    <dgm:pt modelId="{8AF3C6BD-537C-446F-846C-5BB7F11ED837}" type="pres">
      <dgm:prSet presAssocID="{8AFAAA1E-4880-40E3-A067-4BFBE33D94B2}" presName="Accent1" presStyleCnt="0"/>
      <dgm:spPr/>
    </dgm:pt>
    <dgm:pt modelId="{EDB45E68-EAAB-4FC3-A410-B1A855AEBFBF}" type="pres">
      <dgm:prSet presAssocID="{8AFAAA1E-4880-40E3-A067-4BFBE33D94B2}" presName="Accent" presStyleLbl="node1" presStyleIdx="0" presStyleCnt="3"/>
      <dgm:spPr/>
    </dgm:pt>
    <dgm:pt modelId="{927F1C9D-9802-438F-8427-F0F6E1EC1561}" type="pres">
      <dgm:prSet presAssocID="{8AFAAA1E-4880-40E3-A067-4BFBE33D94B2}" presName="Parent1" presStyleLbl="revTx" presStyleIdx="0" presStyleCnt="3">
        <dgm:presLayoutVars>
          <dgm:chMax val="1"/>
          <dgm:chPref val="1"/>
          <dgm:bulletEnabled val="1"/>
        </dgm:presLayoutVars>
      </dgm:prSet>
      <dgm:spPr/>
    </dgm:pt>
    <dgm:pt modelId="{8E9C9A6A-9568-4728-8949-F98DA75BA7D6}" type="pres">
      <dgm:prSet presAssocID="{B9275478-D3A1-4E20-BBE9-69A929BF5AC4}" presName="Accent2" presStyleCnt="0"/>
      <dgm:spPr/>
    </dgm:pt>
    <dgm:pt modelId="{2B276687-B91A-4AD3-A24D-6A0344AAB510}" type="pres">
      <dgm:prSet presAssocID="{B9275478-D3A1-4E20-BBE9-69A929BF5AC4}" presName="Accent" presStyleLbl="node1" presStyleIdx="1" presStyleCnt="3"/>
      <dgm:spPr/>
    </dgm:pt>
    <dgm:pt modelId="{1190920A-D334-4C41-B467-5906B6A4B24A}" type="pres">
      <dgm:prSet presAssocID="{B9275478-D3A1-4E20-BBE9-69A929BF5AC4}" presName="Parent2" presStyleLbl="revTx" presStyleIdx="1" presStyleCnt="3">
        <dgm:presLayoutVars>
          <dgm:chMax val="1"/>
          <dgm:chPref val="1"/>
          <dgm:bulletEnabled val="1"/>
        </dgm:presLayoutVars>
      </dgm:prSet>
      <dgm:spPr/>
    </dgm:pt>
    <dgm:pt modelId="{54BAFC3E-81E1-4A4F-8059-739F4F2F268A}" type="pres">
      <dgm:prSet presAssocID="{8EEC560F-6C2D-4AE7-857C-A0C09F2F0F3D}" presName="Accent3" presStyleCnt="0"/>
      <dgm:spPr/>
    </dgm:pt>
    <dgm:pt modelId="{E9FA81C0-4FEB-4203-9CA5-D5FC6DCCFB00}" type="pres">
      <dgm:prSet presAssocID="{8EEC560F-6C2D-4AE7-857C-A0C09F2F0F3D}" presName="Accent" presStyleLbl="node1" presStyleIdx="2" presStyleCnt="3"/>
      <dgm:spPr/>
    </dgm:pt>
    <dgm:pt modelId="{D43E8A25-43F8-4711-9100-97EA18FAC82D}" type="pres">
      <dgm:prSet presAssocID="{8EEC560F-6C2D-4AE7-857C-A0C09F2F0F3D}" presName="Parent3" presStyleLbl="revTx" presStyleIdx="2" presStyleCnt="3">
        <dgm:presLayoutVars>
          <dgm:chMax val="1"/>
          <dgm:chPref val="1"/>
          <dgm:bulletEnabled val="1"/>
        </dgm:presLayoutVars>
      </dgm:prSet>
      <dgm:spPr/>
    </dgm:pt>
  </dgm:ptLst>
  <dgm:cxnLst>
    <dgm:cxn modelId="{6298022F-C970-4B41-B416-6C4902700142}" type="presOf" srcId="{8EEC560F-6C2D-4AE7-857C-A0C09F2F0F3D}" destId="{D43E8A25-43F8-4711-9100-97EA18FAC82D}" srcOrd="0" destOrd="0" presId="urn:microsoft.com/office/officeart/2009/layout/CircleArrowProcess"/>
    <dgm:cxn modelId="{DF17794D-AB22-415B-8253-8B82D0C07E64}" type="presOf" srcId="{B9275478-D3A1-4E20-BBE9-69A929BF5AC4}" destId="{1190920A-D334-4C41-B467-5906B6A4B24A}" srcOrd="0" destOrd="0" presId="urn:microsoft.com/office/officeart/2009/layout/CircleArrowProcess"/>
    <dgm:cxn modelId="{D92EE753-9505-4035-AF57-21C1A29F739F}" srcId="{D3C3479F-EA80-4754-9ED1-A173E12B5864}" destId="{8EEC560F-6C2D-4AE7-857C-A0C09F2F0F3D}" srcOrd="2" destOrd="0" parTransId="{97790C2F-BDEA-4EA7-BBB0-2AD883686D91}" sibTransId="{C4161E0F-9CBD-4D5B-8DC0-7B60064AF682}"/>
    <dgm:cxn modelId="{A53C8B87-9844-4D88-922F-73F19D5B2C74}" srcId="{D3C3479F-EA80-4754-9ED1-A173E12B5864}" destId="{B9275478-D3A1-4E20-BBE9-69A929BF5AC4}" srcOrd="1" destOrd="0" parTransId="{322D850A-7A00-4771-80FD-B20993FAF082}" sibTransId="{6E5F6068-0993-433E-AD53-650509B577BB}"/>
    <dgm:cxn modelId="{92182FD8-8DFE-476C-ADDB-8C0965F82F75}" type="presOf" srcId="{D3C3479F-EA80-4754-9ED1-A173E12B5864}" destId="{EAD11492-B33B-471D-999B-5A8655124DCA}" srcOrd="0" destOrd="0" presId="urn:microsoft.com/office/officeart/2009/layout/CircleArrowProcess"/>
    <dgm:cxn modelId="{B3C8B9F4-43DD-453B-BC1B-5D6C8F70D85D}" srcId="{D3C3479F-EA80-4754-9ED1-A173E12B5864}" destId="{8AFAAA1E-4880-40E3-A067-4BFBE33D94B2}" srcOrd="0" destOrd="0" parTransId="{F5968AF6-105C-416B-A8D0-4BE790A6CB17}" sibTransId="{449C8C13-CD68-418D-A581-E789EF3C90DB}"/>
    <dgm:cxn modelId="{804A24FA-8C3A-4FAF-BE8B-627EBF920626}" type="presOf" srcId="{8AFAAA1E-4880-40E3-A067-4BFBE33D94B2}" destId="{927F1C9D-9802-438F-8427-F0F6E1EC1561}" srcOrd="0" destOrd="0" presId="urn:microsoft.com/office/officeart/2009/layout/CircleArrowProcess"/>
    <dgm:cxn modelId="{7C559A4C-EC75-4E2A-A311-0356FBBF5B58}" type="presParOf" srcId="{EAD11492-B33B-471D-999B-5A8655124DCA}" destId="{8AF3C6BD-537C-446F-846C-5BB7F11ED837}" srcOrd="0" destOrd="0" presId="urn:microsoft.com/office/officeart/2009/layout/CircleArrowProcess"/>
    <dgm:cxn modelId="{6870DD9C-183C-4B21-9C7E-BE1D2C336173}" type="presParOf" srcId="{8AF3C6BD-537C-446F-846C-5BB7F11ED837}" destId="{EDB45E68-EAAB-4FC3-A410-B1A855AEBFBF}" srcOrd="0" destOrd="0" presId="urn:microsoft.com/office/officeart/2009/layout/CircleArrowProcess"/>
    <dgm:cxn modelId="{B5E8DDF8-5D5B-4D5B-B612-3F791386B478}" type="presParOf" srcId="{EAD11492-B33B-471D-999B-5A8655124DCA}" destId="{927F1C9D-9802-438F-8427-F0F6E1EC1561}" srcOrd="1" destOrd="0" presId="urn:microsoft.com/office/officeart/2009/layout/CircleArrowProcess"/>
    <dgm:cxn modelId="{747DE9CB-2445-474E-B6EC-F2299B18684B}" type="presParOf" srcId="{EAD11492-B33B-471D-999B-5A8655124DCA}" destId="{8E9C9A6A-9568-4728-8949-F98DA75BA7D6}" srcOrd="2" destOrd="0" presId="urn:microsoft.com/office/officeart/2009/layout/CircleArrowProcess"/>
    <dgm:cxn modelId="{E672ABC5-CDF4-4822-8CA8-F6CB056CBCAE}" type="presParOf" srcId="{8E9C9A6A-9568-4728-8949-F98DA75BA7D6}" destId="{2B276687-B91A-4AD3-A24D-6A0344AAB510}" srcOrd="0" destOrd="0" presId="urn:microsoft.com/office/officeart/2009/layout/CircleArrowProcess"/>
    <dgm:cxn modelId="{A0E459B8-8307-4CA1-AAA4-2DAB1609A2AA}" type="presParOf" srcId="{EAD11492-B33B-471D-999B-5A8655124DCA}" destId="{1190920A-D334-4C41-B467-5906B6A4B24A}" srcOrd="3" destOrd="0" presId="urn:microsoft.com/office/officeart/2009/layout/CircleArrowProcess"/>
    <dgm:cxn modelId="{8F8ED630-6696-419E-931C-456FFA2264DD}" type="presParOf" srcId="{EAD11492-B33B-471D-999B-5A8655124DCA}" destId="{54BAFC3E-81E1-4A4F-8059-739F4F2F268A}" srcOrd="4" destOrd="0" presId="urn:microsoft.com/office/officeart/2009/layout/CircleArrowProcess"/>
    <dgm:cxn modelId="{8842992F-584C-4E09-991E-5E4AD998BC9B}" type="presParOf" srcId="{54BAFC3E-81E1-4A4F-8059-739F4F2F268A}" destId="{E9FA81C0-4FEB-4203-9CA5-D5FC6DCCFB00}" srcOrd="0" destOrd="0" presId="urn:microsoft.com/office/officeart/2009/layout/CircleArrowProcess"/>
    <dgm:cxn modelId="{9FC01994-544B-48A4-9803-A8A206C9C6C3}" type="presParOf" srcId="{EAD11492-B33B-471D-999B-5A8655124DCA}" destId="{D43E8A25-43F8-4711-9100-97EA18FAC82D}" srcOrd="5" destOrd="0" presId="urn:microsoft.com/office/officeart/2009/layout/CircleArrowProcess"/>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F3AFE4AC-559B-4D23-A29D-0571803F6110}" type="doc">
      <dgm:prSet loTypeId="urn:microsoft.com/office/officeart/2009/3/layout/HorizontalOrganizationChart" loCatId="hierarchy" qsTypeId="urn:microsoft.com/office/officeart/2005/8/quickstyle/simple1" qsCatId="simple" csTypeId="urn:microsoft.com/office/officeart/2005/8/colors/accent2_3" csCatId="accent2" phldr="1"/>
      <dgm:spPr/>
      <dgm:t>
        <a:bodyPr/>
        <a:lstStyle/>
        <a:p>
          <a:endParaRPr lang="zh-CN" altLang="en-US"/>
        </a:p>
      </dgm:t>
    </dgm:pt>
    <dgm:pt modelId="{3D787676-FFEC-47F9-82C2-798A0B64241C}">
      <dgm:prSet phldrT="[文本]"/>
      <dgm:spPr/>
      <dgm:t>
        <a:bodyPr/>
        <a:lstStyle/>
        <a:p>
          <a:r>
            <a:rPr lang="zh-CN" altLang="en-US" dirty="0"/>
            <a:t>医疗器械临床评价</a:t>
          </a:r>
        </a:p>
      </dgm:t>
    </dgm:pt>
    <dgm:pt modelId="{F557B101-F237-4FF7-AB2E-8B4AE20CA9D3}" cxnId="{91C2338A-43FB-4618-9AD7-6609DA10EEF8}" type="parTrans">
      <dgm:prSet/>
      <dgm:spPr/>
      <dgm:t>
        <a:bodyPr/>
        <a:lstStyle/>
        <a:p>
          <a:endParaRPr lang="zh-CN" altLang="en-US"/>
        </a:p>
      </dgm:t>
    </dgm:pt>
    <dgm:pt modelId="{6758C8B3-105D-4948-AD0F-27AAB49DD6DB}" cxnId="{91C2338A-43FB-4618-9AD7-6609DA10EEF8}" type="sibTrans">
      <dgm:prSet/>
      <dgm:spPr/>
      <dgm:t>
        <a:bodyPr/>
        <a:lstStyle/>
        <a:p>
          <a:endParaRPr lang="zh-CN" altLang="en-US"/>
        </a:p>
      </dgm:t>
    </dgm:pt>
    <dgm:pt modelId="{07785FAD-04B0-4EC3-9DE7-BF3433C070C7}">
      <dgm:prSet phldrT="[文本]"/>
      <dgm:spPr/>
      <dgm:t>
        <a:bodyPr/>
        <a:lstStyle/>
        <a:p>
          <a:pPr>
            <a:lnSpc>
              <a:spcPct val="100000"/>
            </a:lnSpc>
            <a:spcAft>
              <a:spcPts val="0"/>
            </a:spcAft>
          </a:pPr>
          <a:r>
            <a:rPr lang="zh-CN" altLang="en-US" dirty="0"/>
            <a:t>免于临床评价</a:t>
          </a:r>
          <a:endParaRPr lang="en-US" altLang="zh-CN" dirty="0"/>
        </a:p>
        <a:p>
          <a:pPr>
            <a:lnSpc>
              <a:spcPct val="100000"/>
            </a:lnSpc>
            <a:spcAft>
              <a:spcPts val="0"/>
            </a:spcAft>
          </a:pPr>
          <a:r>
            <a:rPr lang="zh-CN" altLang="en-US" dirty="0"/>
            <a:t>（</a:t>
          </a:r>
          <a:r>
            <a:rPr lang="en-US" altLang="zh-CN" dirty="0"/>
            <a:t>《</a:t>
          </a:r>
          <a:r>
            <a:rPr lang="zh-CN" altLang="en-US" dirty="0"/>
            <a:t>目录</a:t>
          </a:r>
          <a:r>
            <a:rPr lang="en-US" altLang="zh-CN" dirty="0"/>
            <a:t>》</a:t>
          </a:r>
          <a:r>
            <a:rPr lang="zh-CN" altLang="en-US" dirty="0"/>
            <a:t>中的产品）</a:t>
          </a:r>
        </a:p>
      </dgm:t>
    </dgm:pt>
    <dgm:pt modelId="{15E4991D-33A8-4B1F-B406-6079985FDD4F}" cxnId="{7EBED58D-7636-4544-9DD4-F9571C7337F5}" type="parTrans">
      <dgm:prSet/>
      <dgm:spPr/>
      <dgm:t>
        <a:bodyPr/>
        <a:lstStyle/>
        <a:p>
          <a:endParaRPr lang="zh-CN" altLang="en-US"/>
        </a:p>
      </dgm:t>
    </dgm:pt>
    <dgm:pt modelId="{644413A2-6B99-410D-9497-D52A75673AF8}" cxnId="{7EBED58D-7636-4544-9DD4-F9571C7337F5}" type="sibTrans">
      <dgm:prSet/>
      <dgm:spPr/>
      <dgm:t>
        <a:bodyPr/>
        <a:lstStyle/>
        <a:p>
          <a:endParaRPr lang="zh-CN" altLang="en-US"/>
        </a:p>
      </dgm:t>
    </dgm:pt>
    <dgm:pt modelId="{66B4F784-0B14-487E-928C-8854D141F456}">
      <dgm:prSet phldrT="[文本]"/>
      <dgm:spPr/>
      <dgm:t>
        <a:bodyPr/>
        <a:lstStyle/>
        <a:p>
          <a:r>
            <a:rPr lang="zh-CN" altLang="en-US" dirty="0"/>
            <a:t>等同性论证</a:t>
          </a:r>
        </a:p>
      </dgm:t>
    </dgm:pt>
    <dgm:pt modelId="{33738380-D6A4-4091-ABA7-26216699B3A8}" cxnId="{A127F633-D22F-45B9-8D5D-9F296C772E50}" type="parTrans">
      <dgm:prSet/>
      <dgm:spPr/>
      <dgm:t>
        <a:bodyPr/>
        <a:lstStyle/>
        <a:p>
          <a:endParaRPr lang="zh-CN" altLang="en-US"/>
        </a:p>
      </dgm:t>
    </dgm:pt>
    <dgm:pt modelId="{7646CC8E-A4F2-4535-AC72-B7DFF45537F0}" cxnId="{A127F633-D22F-45B9-8D5D-9F296C772E50}" type="sibTrans">
      <dgm:prSet/>
      <dgm:spPr/>
      <dgm:t>
        <a:bodyPr/>
        <a:lstStyle/>
        <a:p>
          <a:endParaRPr lang="zh-CN" altLang="en-US"/>
        </a:p>
      </dgm:t>
    </dgm:pt>
    <dgm:pt modelId="{3A6337F8-99FF-4612-B3B8-7353304D7A31}">
      <dgm:prSet phldrT="[文本]"/>
      <dgm:spPr/>
      <dgm:t>
        <a:bodyPr/>
        <a:lstStyle/>
        <a:p>
          <a:r>
            <a:rPr lang="zh-CN" altLang="en-US" dirty="0"/>
            <a:t>注册申报临床评价</a:t>
          </a:r>
        </a:p>
      </dgm:t>
    </dgm:pt>
    <dgm:pt modelId="{FBFE8C8D-36C0-46AF-A745-C8E1B90B6233}" cxnId="{230342E2-5C7D-4719-941A-4128F76D973C}" type="parTrans">
      <dgm:prSet/>
      <dgm:spPr/>
      <dgm:t>
        <a:bodyPr/>
        <a:lstStyle/>
        <a:p>
          <a:endParaRPr lang="zh-CN" altLang="en-US"/>
        </a:p>
      </dgm:t>
    </dgm:pt>
    <dgm:pt modelId="{0E82A364-809D-4FB5-9138-CBA08859C6D3}" cxnId="{230342E2-5C7D-4719-941A-4128F76D973C}" type="sibTrans">
      <dgm:prSet/>
      <dgm:spPr/>
      <dgm:t>
        <a:bodyPr/>
        <a:lstStyle/>
        <a:p>
          <a:endParaRPr lang="zh-CN" altLang="en-US"/>
        </a:p>
      </dgm:t>
    </dgm:pt>
    <dgm:pt modelId="{B034D875-4C2B-44DE-96C5-16F895AC92D8}">
      <dgm:prSet phldrT="[文本]"/>
      <dgm:spPr/>
      <dgm:t>
        <a:bodyPr/>
        <a:lstStyle/>
        <a:p>
          <a:r>
            <a:rPr lang="zh-CN" altLang="en-US" dirty="0"/>
            <a:t>临床评价</a:t>
          </a:r>
        </a:p>
      </dgm:t>
    </dgm:pt>
    <dgm:pt modelId="{AC0947FC-6F6D-48EF-B4D6-3CE5737BC1AD}" cxnId="{AF5E9C54-4005-4825-9AD1-F6211DCF9B56}" type="parTrans">
      <dgm:prSet/>
      <dgm:spPr/>
      <dgm:t>
        <a:bodyPr/>
        <a:lstStyle/>
        <a:p>
          <a:endParaRPr lang="zh-CN" altLang="en-US"/>
        </a:p>
      </dgm:t>
    </dgm:pt>
    <dgm:pt modelId="{FFFBB83C-BE89-43A0-9B8B-1DCFCA4AAC7F}" cxnId="{AF5E9C54-4005-4825-9AD1-F6211DCF9B56}" type="sibTrans">
      <dgm:prSet/>
      <dgm:spPr/>
      <dgm:t>
        <a:bodyPr/>
        <a:lstStyle/>
        <a:p>
          <a:endParaRPr lang="zh-CN" altLang="en-US"/>
        </a:p>
      </dgm:t>
    </dgm:pt>
    <dgm:pt modelId="{9B08075A-F2D0-4591-A8BF-0C282BB0F7C8}">
      <dgm:prSet phldrT="[文本]"/>
      <dgm:spPr/>
      <dgm:t>
        <a:bodyPr/>
        <a:lstStyle/>
        <a:p>
          <a:r>
            <a:rPr lang="zh-CN" altLang="en-US" dirty="0"/>
            <a:t>上市后临床评价</a:t>
          </a:r>
        </a:p>
      </dgm:t>
    </dgm:pt>
    <dgm:pt modelId="{B9BC03D6-C131-42B4-8B6B-21E3A4E23D4B}" cxnId="{E49C0377-66C4-4F3D-9CF2-6E4143F5A984}" type="parTrans">
      <dgm:prSet/>
      <dgm:spPr/>
      <dgm:t>
        <a:bodyPr/>
        <a:lstStyle/>
        <a:p>
          <a:endParaRPr lang="zh-CN" altLang="en-US"/>
        </a:p>
      </dgm:t>
    </dgm:pt>
    <dgm:pt modelId="{E2BC0B15-D881-4B01-A4CB-0D63B289381B}" cxnId="{E49C0377-66C4-4F3D-9CF2-6E4143F5A984}" type="sibTrans">
      <dgm:prSet/>
      <dgm:spPr/>
      <dgm:t>
        <a:bodyPr/>
        <a:lstStyle/>
        <a:p>
          <a:endParaRPr lang="zh-CN" altLang="en-US"/>
        </a:p>
      </dgm:t>
    </dgm:pt>
    <dgm:pt modelId="{63AA5EA1-096F-4905-98E5-934987796437}">
      <dgm:prSet phldrT="[文本]"/>
      <dgm:spPr/>
      <dgm:t>
        <a:bodyPr/>
        <a:lstStyle/>
        <a:p>
          <a:r>
            <a:rPr lang="zh-CN" altLang="en-US" dirty="0"/>
            <a:t>通过同品种医疗器械临床数据进行分析、评价</a:t>
          </a:r>
        </a:p>
      </dgm:t>
    </dgm:pt>
    <dgm:pt modelId="{97AC80C0-4132-446C-B46D-EA69A9DB3782}" cxnId="{A9B3D064-9EE6-4824-A7F1-BE56CAF6EDC5}" type="parTrans">
      <dgm:prSet/>
      <dgm:spPr/>
      <dgm:t>
        <a:bodyPr/>
        <a:lstStyle/>
        <a:p>
          <a:endParaRPr lang="zh-CN" altLang="en-US"/>
        </a:p>
      </dgm:t>
    </dgm:pt>
    <dgm:pt modelId="{84D6A262-486B-43E5-AF07-ECDAFDE9DA74}" cxnId="{A9B3D064-9EE6-4824-A7F1-BE56CAF6EDC5}" type="sibTrans">
      <dgm:prSet/>
      <dgm:spPr/>
      <dgm:t>
        <a:bodyPr/>
        <a:lstStyle/>
        <a:p>
          <a:endParaRPr lang="zh-CN" altLang="en-US"/>
        </a:p>
      </dgm:t>
    </dgm:pt>
    <dgm:pt modelId="{0EFE2E88-C4F5-41F5-8593-2850BADD521A}">
      <dgm:prSet phldrT="[文本]"/>
      <dgm:spPr/>
      <dgm:t>
        <a:bodyPr/>
        <a:lstStyle/>
        <a:p>
          <a:r>
            <a:rPr lang="zh-CN" altLang="en-US" dirty="0"/>
            <a:t>通过临床试验数据进行分析、评价</a:t>
          </a:r>
        </a:p>
      </dgm:t>
    </dgm:pt>
    <dgm:pt modelId="{200A23DB-0FB7-43E5-AC0D-6CFF06879178}" cxnId="{708C3BFD-5C60-4311-85F8-6DA7D4C536E5}" type="parTrans">
      <dgm:prSet/>
      <dgm:spPr/>
      <dgm:t>
        <a:bodyPr/>
        <a:lstStyle/>
        <a:p>
          <a:endParaRPr lang="zh-CN" altLang="en-US"/>
        </a:p>
      </dgm:t>
    </dgm:pt>
    <dgm:pt modelId="{459E1F01-AF86-47F7-9169-C477619E2EA6}" cxnId="{708C3BFD-5C60-4311-85F8-6DA7D4C536E5}" type="sibTrans">
      <dgm:prSet/>
      <dgm:spPr/>
      <dgm:t>
        <a:bodyPr/>
        <a:lstStyle/>
        <a:p>
          <a:endParaRPr lang="zh-CN" altLang="en-US"/>
        </a:p>
      </dgm:t>
    </dgm:pt>
    <dgm:pt modelId="{688A57A1-4A0D-45BD-81D7-B7F77054F6F6}">
      <dgm:prSet phldrT="[文本]"/>
      <dgm:spPr/>
      <dgm:t>
        <a:bodyPr/>
        <a:lstStyle/>
        <a:p>
          <a:r>
            <a:rPr lang="zh-CN" altLang="en-US" dirty="0"/>
            <a:t>通过等同器械的临床数据进行临床评价</a:t>
          </a:r>
        </a:p>
      </dgm:t>
    </dgm:pt>
    <dgm:pt modelId="{DE6F0E82-35A9-4E87-A4BE-72F349EF0E03}" cxnId="{CC54C7C8-9027-4510-BB78-B2A2CBC69B3B}" type="parTrans">
      <dgm:prSet/>
      <dgm:spPr/>
      <dgm:t>
        <a:bodyPr/>
        <a:lstStyle/>
        <a:p>
          <a:endParaRPr lang="zh-CN" altLang="en-US"/>
        </a:p>
      </dgm:t>
    </dgm:pt>
    <dgm:pt modelId="{A9B44660-2CD9-4EBF-BCBB-FDC24897425D}" cxnId="{CC54C7C8-9027-4510-BB78-B2A2CBC69B3B}" type="sibTrans">
      <dgm:prSet/>
      <dgm:spPr/>
      <dgm:t>
        <a:bodyPr/>
        <a:lstStyle/>
        <a:p>
          <a:endParaRPr lang="zh-CN" altLang="en-US"/>
        </a:p>
      </dgm:t>
    </dgm:pt>
    <dgm:pt modelId="{9C338E64-1D9C-4063-8A9A-F8EF1F68227B}">
      <dgm:prSet phldrT="[文本]"/>
      <dgm:spPr/>
      <dgm:t>
        <a:bodyPr/>
        <a:lstStyle/>
        <a:p>
          <a:r>
            <a:rPr lang="zh-CN" altLang="en-US" dirty="0"/>
            <a:t>通过可比器械的临床数据进行部分临床评价</a:t>
          </a:r>
        </a:p>
      </dgm:t>
    </dgm:pt>
    <dgm:pt modelId="{4B2BE350-8EAA-4ED6-AA9E-8BCEBE0F38E7}" cxnId="{C043EE2B-CE44-4308-87A6-E8006E1B468F}" type="parTrans">
      <dgm:prSet/>
      <dgm:spPr/>
      <dgm:t>
        <a:bodyPr/>
        <a:lstStyle/>
        <a:p>
          <a:endParaRPr lang="zh-CN" altLang="en-US"/>
        </a:p>
      </dgm:t>
    </dgm:pt>
    <dgm:pt modelId="{787CCC20-8BF1-4D9C-9D0B-5E2A19D88C06}" cxnId="{C043EE2B-CE44-4308-87A6-E8006E1B468F}" type="sibTrans">
      <dgm:prSet/>
      <dgm:spPr/>
      <dgm:t>
        <a:bodyPr/>
        <a:lstStyle/>
        <a:p>
          <a:endParaRPr lang="zh-CN" altLang="en-US"/>
        </a:p>
      </dgm:t>
    </dgm:pt>
    <dgm:pt modelId="{597C9146-049E-4843-AD9D-1EF18E500DF1}">
      <dgm:prSet phldrT="[文本]"/>
      <dgm:spPr/>
      <dgm:t>
        <a:bodyPr/>
        <a:lstStyle/>
        <a:p>
          <a:r>
            <a:rPr lang="zh-CN" altLang="en-US" dirty="0"/>
            <a:t>差异性临床试验数据</a:t>
          </a:r>
        </a:p>
      </dgm:t>
    </dgm:pt>
    <dgm:pt modelId="{BACAFA48-62E4-4F21-9E54-02AB6E3EBA2B}" cxnId="{7F6F48C2-3FCB-49EE-9BBD-7E01BCC46296}" type="parTrans">
      <dgm:prSet/>
      <dgm:spPr/>
      <dgm:t>
        <a:bodyPr/>
        <a:lstStyle/>
        <a:p>
          <a:endParaRPr lang="zh-CN" altLang="en-US"/>
        </a:p>
      </dgm:t>
    </dgm:pt>
    <dgm:pt modelId="{AC367C30-DB6E-484A-9289-B4DE4652FB43}" cxnId="{7F6F48C2-3FCB-49EE-9BBD-7E01BCC46296}" type="sibTrans">
      <dgm:prSet/>
      <dgm:spPr/>
      <dgm:t>
        <a:bodyPr/>
        <a:lstStyle/>
        <a:p>
          <a:endParaRPr lang="zh-CN" altLang="en-US"/>
        </a:p>
      </dgm:t>
    </dgm:pt>
    <dgm:pt modelId="{9E7C68CF-A3EB-4BB2-AE8C-374A3B8D277E}">
      <dgm:prSet phldrT="[文本]"/>
      <dgm:spPr/>
      <dgm:t>
        <a:bodyPr/>
        <a:lstStyle/>
        <a:p>
          <a:r>
            <a:rPr lang="zh-CN" altLang="en-US" dirty="0"/>
            <a:t>临床文献数据</a:t>
          </a:r>
        </a:p>
      </dgm:t>
    </dgm:pt>
    <dgm:pt modelId="{93F8BCA9-95E3-4F06-B186-734FD76C2F7F}" cxnId="{03E774B4-98CE-4DBC-9966-140D928CE0C1}" type="parTrans">
      <dgm:prSet/>
      <dgm:spPr/>
      <dgm:t>
        <a:bodyPr/>
        <a:lstStyle/>
        <a:p>
          <a:endParaRPr lang="zh-CN" altLang="en-US"/>
        </a:p>
      </dgm:t>
    </dgm:pt>
    <dgm:pt modelId="{3CFAFC7B-EA54-478B-B570-2E6F7FF037A6}" cxnId="{03E774B4-98CE-4DBC-9966-140D928CE0C1}" type="sibTrans">
      <dgm:prSet/>
      <dgm:spPr/>
      <dgm:t>
        <a:bodyPr/>
        <a:lstStyle/>
        <a:p>
          <a:endParaRPr lang="zh-CN" altLang="en-US"/>
        </a:p>
      </dgm:t>
    </dgm:pt>
    <dgm:pt modelId="{DA76CD83-1490-4BE8-B183-B3033188BBAB}">
      <dgm:prSet phldrT="[文本]"/>
      <dgm:spPr/>
      <dgm:t>
        <a:bodyPr/>
        <a:lstStyle/>
        <a:p>
          <a:r>
            <a:rPr lang="zh-CN" altLang="en-US" dirty="0"/>
            <a:t>多临床试验</a:t>
          </a:r>
        </a:p>
      </dgm:t>
    </dgm:pt>
    <dgm:pt modelId="{4A0F4A8E-DD02-416F-BCBE-2EE52FB47E89}" cxnId="{BAB01B84-3A51-45E1-A598-4993F9F2FDBC}" type="parTrans">
      <dgm:prSet/>
      <dgm:spPr/>
      <dgm:t>
        <a:bodyPr/>
        <a:lstStyle/>
        <a:p>
          <a:endParaRPr lang="zh-CN" altLang="en-US"/>
        </a:p>
      </dgm:t>
    </dgm:pt>
    <dgm:pt modelId="{973DF394-9BF2-437C-8AF4-9285D52C0B6A}" cxnId="{BAB01B84-3A51-45E1-A598-4993F9F2FDBC}" type="sibTrans">
      <dgm:prSet/>
      <dgm:spPr/>
      <dgm:t>
        <a:bodyPr/>
        <a:lstStyle/>
        <a:p>
          <a:endParaRPr lang="zh-CN" altLang="en-US"/>
        </a:p>
      </dgm:t>
    </dgm:pt>
    <dgm:pt modelId="{87DAC5BC-1FB5-49B2-81A9-EE51CA9E5FFD}">
      <dgm:prSet phldrT="[文本]"/>
      <dgm:spPr/>
      <dgm:t>
        <a:bodyPr/>
        <a:lstStyle/>
        <a:p>
          <a:r>
            <a:rPr lang="zh-CN" altLang="en-US" dirty="0"/>
            <a:t>境外临床试验数据</a:t>
          </a:r>
        </a:p>
      </dgm:t>
    </dgm:pt>
    <dgm:pt modelId="{86EBAC38-39EC-4649-A88F-A186EBFA6CC7}" cxnId="{DA75D8EB-F82E-4F73-B502-D5FA4716D168}" type="parTrans">
      <dgm:prSet/>
      <dgm:spPr/>
      <dgm:t>
        <a:bodyPr/>
        <a:lstStyle/>
        <a:p>
          <a:endParaRPr lang="zh-CN" altLang="en-US"/>
        </a:p>
      </dgm:t>
    </dgm:pt>
    <dgm:pt modelId="{7AA1BAD4-93F4-4EEC-8036-0FC59E677D2A}" cxnId="{DA75D8EB-F82E-4F73-B502-D5FA4716D168}" type="sibTrans">
      <dgm:prSet/>
      <dgm:spPr/>
      <dgm:t>
        <a:bodyPr/>
        <a:lstStyle/>
        <a:p>
          <a:endParaRPr lang="zh-CN" altLang="en-US"/>
        </a:p>
      </dgm:t>
    </dgm:pt>
    <dgm:pt modelId="{87924239-AAEA-4C33-9AF8-49EB047720EB}">
      <dgm:prSet phldrT="[文本]"/>
      <dgm:spPr/>
      <dgm:t>
        <a:bodyPr/>
        <a:lstStyle/>
        <a:p>
          <a:r>
            <a:rPr lang="zh-CN" altLang="en-US" dirty="0"/>
            <a:t>周期性临床评价</a:t>
          </a:r>
        </a:p>
      </dgm:t>
    </dgm:pt>
    <dgm:pt modelId="{6893F268-B505-4799-BF43-19B11289EFED}" cxnId="{53932050-5F07-4CDB-BA49-14113D56C88F}" type="parTrans">
      <dgm:prSet/>
      <dgm:spPr/>
      <dgm:t>
        <a:bodyPr/>
        <a:lstStyle/>
        <a:p>
          <a:endParaRPr lang="zh-CN" altLang="en-US"/>
        </a:p>
      </dgm:t>
    </dgm:pt>
    <dgm:pt modelId="{C8BC0461-0AD2-4870-9429-7B28A436B6E4}" cxnId="{53932050-5F07-4CDB-BA49-14113D56C88F}" type="sibTrans">
      <dgm:prSet/>
      <dgm:spPr/>
      <dgm:t>
        <a:bodyPr/>
        <a:lstStyle/>
        <a:p>
          <a:endParaRPr lang="zh-CN" altLang="en-US"/>
        </a:p>
      </dgm:t>
    </dgm:pt>
    <dgm:pt modelId="{979A1520-28DF-49AD-838B-693B09C8354B}" type="pres">
      <dgm:prSet presAssocID="{F3AFE4AC-559B-4D23-A29D-0571803F6110}" presName="hierChild1" presStyleCnt="0">
        <dgm:presLayoutVars>
          <dgm:orgChart val="1"/>
          <dgm:chPref val="1"/>
          <dgm:dir/>
          <dgm:animOne val="branch"/>
          <dgm:animLvl val="lvl"/>
          <dgm:resizeHandles/>
        </dgm:presLayoutVars>
      </dgm:prSet>
      <dgm:spPr/>
    </dgm:pt>
    <dgm:pt modelId="{26779393-C795-4892-B2E2-21BD87F96539}" type="pres">
      <dgm:prSet presAssocID="{3D787676-FFEC-47F9-82C2-798A0B64241C}" presName="hierRoot1" presStyleCnt="0">
        <dgm:presLayoutVars>
          <dgm:hierBranch val="init"/>
        </dgm:presLayoutVars>
      </dgm:prSet>
      <dgm:spPr/>
    </dgm:pt>
    <dgm:pt modelId="{0CF8B43D-2EC5-4CE9-92D6-67530570B98B}" type="pres">
      <dgm:prSet presAssocID="{3D787676-FFEC-47F9-82C2-798A0B64241C}" presName="rootComposite1" presStyleCnt="0"/>
      <dgm:spPr/>
    </dgm:pt>
    <dgm:pt modelId="{B7E44DFD-4263-47BE-B017-90CFA34ADE0E}" type="pres">
      <dgm:prSet presAssocID="{3D787676-FFEC-47F9-82C2-798A0B64241C}" presName="rootText1" presStyleLbl="node0" presStyleIdx="0" presStyleCnt="1">
        <dgm:presLayoutVars>
          <dgm:chPref val="3"/>
        </dgm:presLayoutVars>
      </dgm:prSet>
      <dgm:spPr/>
    </dgm:pt>
    <dgm:pt modelId="{D62C12FE-550D-4E4D-BFF2-6B7D822D53A3}" type="pres">
      <dgm:prSet presAssocID="{3D787676-FFEC-47F9-82C2-798A0B64241C}" presName="rootConnector1" presStyleLbl="node1" presStyleIdx="0" presStyleCnt="0"/>
      <dgm:spPr/>
    </dgm:pt>
    <dgm:pt modelId="{B218D772-08B7-48EB-9B08-287AB611AA58}" type="pres">
      <dgm:prSet presAssocID="{3D787676-FFEC-47F9-82C2-798A0B64241C}" presName="hierChild2" presStyleCnt="0"/>
      <dgm:spPr/>
    </dgm:pt>
    <dgm:pt modelId="{EB140E3C-15D3-43CA-83E0-7C50B98921CB}" type="pres">
      <dgm:prSet presAssocID="{15E4991D-33A8-4B1F-B406-6079985FDD4F}" presName="Name64" presStyleLbl="parChTrans1D2" presStyleIdx="0" presStyleCnt="2"/>
      <dgm:spPr/>
    </dgm:pt>
    <dgm:pt modelId="{44627418-4EC2-47FF-8A88-5741DC5C8409}" type="pres">
      <dgm:prSet presAssocID="{07785FAD-04B0-4EC3-9DE7-BF3433C070C7}" presName="hierRoot2" presStyleCnt="0">
        <dgm:presLayoutVars>
          <dgm:hierBranch val="init"/>
        </dgm:presLayoutVars>
      </dgm:prSet>
      <dgm:spPr/>
    </dgm:pt>
    <dgm:pt modelId="{7E503E28-2096-425B-B62B-FCEAA5255B74}" type="pres">
      <dgm:prSet presAssocID="{07785FAD-04B0-4EC3-9DE7-BF3433C070C7}" presName="rootComposite" presStyleCnt="0"/>
      <dgm:spPr/>
    </dgm:pt>
    <dgm:pt modelId="{D959F0A0-7AD1-4AC1-B9EE-330B2C2E402F}" type="pres">
      <dgm:prSet presAssocID="{07785FAD-04B0-4EC3-9DE7-BF3433C070C7}" presName="rootText" presStyleLbl="node2" presStyleIdx="0" presStyleCnt="2">
        <dgm:presLayoutVars>
          <dgm:chPref val="3"/>
        </dgm:presLayoutVars>
      </dgm:prSet>
      <dgm:spPr/>
    </dgm:pt>
    <dgm:pt modelId="{4549C3BA-AE8D-4FEF-98CC-205E4841CBB8}" type="pres">
      <dgm:prSet presAssocID="{07785FAD-04B0-4EC3-9DE7-BF3433C070C7}" presName="rootConnector" presStyleLbl="node2" presStyleIdx="0" presStyleCnt="2"/>
      <dgm:spPr/>
    </dgm:pt>
    <dgm:pt modelId="{0E046142-A695-45FB-B771-0B81429C8B6D}" type="pres">
      <dgm:prSet presAssocID="{07785FAD-04B0-4EC3-9DE7-BF3433C070C7}" presName="hierChild4" presStyleCnt="0"/>
      <dgm:spPr/>
    </dgm:pt>
    <dgm:pt modelId="{91485373-5394-4ABC-8461-4839A430DDB4}" type="pres">
      <dgm:prSet presAssocID="{33738380-D6A4-4091-ABA7-26216699B3A8}" presName="Name64" presStyleLbl="parChTrans1D3" presStyleIdx="0" presStyleCnt="3"/>
      <dgm:spPr/>
    </dgm:pt>
    <dgm:pt modelId="{A57E8E7D-8FAF-4A88-8D0D-985752666BB8}" type="pres">
      <dgm:prSet presAssocID="{66B4F784-0B14-487E-928C-8854D141F456}" presName="hierRoot2" presStyleCnt="0">
        <dgm:presLayoutVars>
          <dgm:hierBranch val="init"/>
        </dgm:presLayoutVars>
      </dgm:prSet>
      <dgm:spPr/>
    </dgm:pt>
    <dgm:pt modelId="{7D153118-088A-42A7-8C8A-6445E3695EA2}" type="pres">
      <dgm:prSet presAssocID="{66B4F784-0B14-487E-928C-8854D141F456}" presName="rootComposite" presStyleCnt="0"/>
      <dgm:spPr/>
    </dgm:pt>
    <dgm:pt modelId="{3BC492DE-944A-483E-9174-F0562BE3679A}" type="pres">
      <dgm:prSet presAssocID="{66B4F784-0B14-487E-928C-8854D141F456}" presName="rootText" presStyleLbl="node3" presStyleIdx="0" presStyleCnt="3">
        <dgm:presLayoutVars>
          <dgm:chPref val="3"/>
        </dgm:presLayoutVars>
      </dgm:prSet>
      <dgm:spPr/>
    </dgm:pt>
    <dgm:pt modelId="{F1654F2B-0767-4B2F-920D-E05B62998B65}" type="pres">
      <dgm:prSet presAssocID="{66B4F784-0B14-487E-928C-8854D141F456}" presName="rootConnector" presStyleLbl="node3" presStyleIdx="0" presStyleCnt="3"/>
      <dgm:spPr/>
    </dgm:pt>
    <dgm:pt modelId="{E1A5B47C-6E34-4A8C-9AD4-6AB613E337DA}" type="pres">
      <dgm:prSet presAssocID="{66B4F784-0B14-487E-928C-8854D141F456}" presName="hierChild4" presStyleCnt="0"/>
      <dgm:spPr/>
    </dgm:pt>
    <dgm:pt modelId="{1B11A301-36DE-4A4D-AE53-C4B5ABF8BE5C}" type="pres">
      <dgm:prSet presAssocID="{66B4F784-0B14-487E-928C-8854D141F456}" presName="hierChild5" presStyleCnt="0"/>
      <dgm:spPr/>
    </dgm:pt>
    <dgm:pt modelId="{E1ADEA9A-DE70-4032-A546-F7CE8D562B4B}" type="pres">
      <dgm:prSet presAssocID="{07785FAD-04B0-4EC3-9DE7-BF3433C070C7}" presName="hierChild5" presStyleCnt="0"/>
      <dgm:spPr/>
    </dgm:pt>
    <dgm:pt modelId="{E7BAD2F2-46DF-4E01-8FEB-F1C12D7A7B55}" type="pres">
      <dgm:prSet presAssocID="{AC0947FC-6F6D-48EF-B4D6-3CE5737BC1AD}" presName="Name64" presStyleLbl="parChTrans1D2" presStyleIdx="1" presStyleCnt="2"/>
      <dgm:spPr/>
    </dgm:pt>
    <dgm:pt modelId="{1B35A76D-C9A5-4E11-A4EA-E5281FBD5495}" type="pres">
      <dgm:prSet presAssocID="{B034D875-4C2B-44DE-96C5-16F895AC92D8}" presName="hierRoot2" presStyleCnt="0">
        <dgm:presLayoutVars>
          <dgm:hierBranch val="init"/>
        </dgm:presLayoutVars>
      </dgm:prSet>
      <dgm:spPr/>
    </dgm:pt>
    <dgm:pt modelId="{9F8B046B-C966-45F9-B697-46097F3D8DF6}" type="pres">
      <dgm:prSet presAssocID="{B034D875-4C2B-44DE-96C5-16F895AC92D8}" presName="rootComposite" presStyleCnt="0"/>
      <dgm:spPr/>
    </dgm:pt>
    <dgm:pt modelId="{508C16C5-CD6D-4B4F-B55C-8BE6FEF8F1DD}" type="pres">
      <dgm:prSet presAssocID="{B034D875-4C2B-44DE-96C5-16F895AC92D8}" presName="rootText" presStyleLbl="node2" presStyleIdx="1" presStyleCnt="2">
        <dgm:presLayoutVars>
          <dgm:chPref val="3"/>
        </dgm:presLayoutVars>
      </dgm:prSet>
      <dgm:spPr/>
    </dgm:pt>
    <dgm:pt modelId="{90763147-7990-4A61-BB3D-D2DCF50C55D6}" type="pres">
      <dgm:prSet presAssocID="{B034D875-4C2B-44DE-96C5-16F895AC92D8}" presName="rootConnector" presStyleLbl="node2" presStyleIdx="1" presStyleCnt="2"/>
      <dgm:spPr/>
    </dgm:pt>
    <dgm:pt modelId="{336BC693-A713-401C-9649-63FA8BBBA801}" type="pres">
      <dgm:prSet presAssocID="{B034D875-4C2B-44DE-96C5-16F895AC92D8}" presName="hierChild4" presStyleCnt="0"/>
      <dgm:spPr/>
    </dgm:pt>
    <dgm:pt modelId="{A9863600-E18A-42BD-B51C-E73D89BE0A7D}" type="pres">
      <dgm:prSet presAssocID="{FBFE8C8D-36C0-46AF-A745-C8E1B90B6233}" presName="Name64" presStyleLbl="parChTrans1D3" presStyleIdx="1" presStyleCnt="3"/>
      <dgm:spPr/>
    </dgm:pt>
    <dgm:pt modelId="{AD357FC6-7929-4737-A8ED-EAF6AA89746E}" type="pres">
      <dgm:prSet presAssocID="{3A6337F8-99FF-4612-B3B8-7353304D7A31}" presName="hierRoot2" presStyleCnt="0">
        <dgm:presLayoutVars>
          <dgm:hierBranch val="init"/>
        </dgm:presLayoutVars>
      </dgm:prSet>
      <dgm:spPr/>
    </dgm:pt>
    <dgm:pt modelId="{EAAA69BF-B95F-41C2-ACEE-822146D1B7E4}" type="pres">
      <dgm:prSet presAssocID="{3A6337F8-99FF-4612-B3B8-7353304D7A31}" presName="rootComposite" presStyleCnt="0"/>
      <dgm:spPr/>
    </dgm:pt>
    <dgm:pt modelId="{60BEE1A6-9D65-4700-80D5-711C73B9046E}" type="pres">
      <dgm:prSet presAssocID="{3A6337F8-99FF-4612-B3B8-7353304D7A31}" presName="rootText" presStyleLbl="node3" presStyleIdx="1" presStyleCnt="3">
        <dgm:presLayoutVars>
          <dgm:chPref val="3"/>
        </dgm:presLayoutVars>
      </dgm:prSet>
      <dgm:spPr/>
    </dgm:pt>
    <dgm:pt modelId="{904A03CA-CCC9-4AB8-81F0-6C7B49D2A758}" type="pres">
      <dgm:prSet presAssocID="{3A6337F8-99FF-4612-B3B8-7353304D7A31}" presName="rootConnector" presStyleLbl="node3" presStyleIdx="1" presStyleCnt="3"/>
      <dgm:spPr/>
    </dgm:pt>
    <dgm:pt modelId="{B4CEEB0F-68E6-4963-A0B0-5AA1C649C432}" type="pres">
      <dgm:prSet presAssocID="{3A6337F8-99FF-4612-B3B8-7353304D7A31}" presName="hierChild4" presStyleCnt="0"/>
      <dgm:spPr/>
    </dgm:pt>
    <dgm:pt modelId="{588685DD-11F5-48FF-A880-6B744F550E5A}" type="pres">
      <dgm:prSet presAssocID="{97AC80C0-4132-446C-B46D-EA69A9DB3782}" presName="Name64" presStyleLbl="parChTrans1D4" presStyleIdx="0" presStyleCnt="9"/>
      <dgm:spPr/>
    </dgm:pt>
    <dgm:pt modelId="{A6902BC0-DDD3-4D7C-9671-FAAA1D1AC087}" type="pres">
      <dgm:prSet presAssocID="{63AA5EA1-096F-4905-98E5-934987796437}" presName="hierRoot2" presStyleCnt="0">
        <dgm:presLayoutVars>
          <dgm:hierBranch val="init"/>
        </dgm:presLayoutVars>
      </dgm:prSet>
      <dgm:spPr/>
    </dgm:pt>
    <dgm:pt modelId="{5FC29F84-258E-4A05-A57D-642F45BA98C6}" type="pres">
      <dgm:prSet presAssocID="{63AA5EA1-096F-4905-98E5-934987796437}" presName="rootComposite" presStyleCnt="0"/>
      <dgm:spPr/>
    </dgm:pt>
    <dgm:pt modelId="{9C083E92-31FE-480E-A22A-60DB16096E60}" type="pres">
      <dgm:prSet presAssocID="{63AA5EA1-096F-4905-98E5-934987796437}" presName="rootText" presStyleLbl="node4" presStyleIdx="0" presStyleCnt="9">
        <dgm:presLayoutVars>
          <dgm:chPref val="3"/>
        </dgm:presLayoutVars>
      </dgm:prSet>
      <dgm:spPr/>
    </dgm:pt>
    <dgm:pt modelId="{EFB9354B-17A4-470B-BBC8-4BAA8B8ADB76}" type="pres">
      <dgm:prSet presAssocID="{63AA5EA1-096F-4905-98E5-934987796437}" presName="rootConnector" presStyleLbl="node4" presStyleIdx="0" presStyleCnt="9"/>
      <dgm:spPr/>
    </dgm:pt>
    <dgm:pt modelId="{91DB9B72-5C8D-47D7-9707-FE4B2B7742BA}" type="pres">
      <dgm:prSet presAssocID="{63AA5EA1-096F-4905-98E5-934987796437}" presName="hierChild4" presStyleCnt="0"/>
      <dgm:spPr/>
    </dgm:pt>
    <dgm:pt modelId="{0F52EE35-7766-4D96-9536-CCD40D3DB1B5}" type="pres">
      <dgm:prSet presAssocID="{DE6F0E82-35A9-4E87-A4BE-72F349EF0E03}" presName="Name64" presStyleLbl="parChTrans1D4" presStyleIdx="1" presStyleCnt="9"/>
      <dgm:spPr/>
    </dgm:pt>
    <dgm:pt modelId="{F5831F8A-4B6D-4834-AAAF-4679AA566556}" type="pres">
      <dgm:prSet presAssocID="{688A57A1-4A0D-45BD-81D7-B7F77054F6F6}" presName="hierRoot2" presStyleCnt="0">
        <dgm:presLayoutVars>
          <dgm:hierBranch val="init"/>
        </dgm:presLayoutVars>
      </dgm:prSet>
      <dgm:spPr/>
    </dgm:pt>
    <dgm:pt modelId="{5F459657-C4A3-4442-9AAF-2EB0DA677FC2}" type="pres">
      <dgm:prSet presAssocID="{688A57A1-4A0D-45BD-81D7-B7F77054F6F6}" presName="rootComposite" presStyleCnt="0"/>
      <dgm:spPr/>
    </dgm:pt>
    <dgm:pt modelId="{81CB040E-E30E-483B-ADA4-89B1AB19FC5B}" type="pres">
      <dgm:prSet presAssocID="{688A57A1-4A0D-45BD-81D7-B7F77054F6F6}" presName="rootText" presStyleLbl="node4" presStyleIdx="1" presStyleCnt="9">
        <dgm:presLayoutVars>
          <dgm:chPref val="3"/>
        </dgm:presLayoutVars>
      </dgm:prSet>
      <dgm:spPr/>
    </dgm:pt>
    <dgm:pt modelId="{7A8E6331-4244-4FC6-83E3-22415EEDB7B3}" type="pres">
      <dgm:prSet presAssocID="{688A57A1-4A0D-45BD-81D7-B7F77054F6F6}" presName="rootConnector" presStyleLbl="node4" presStyleIdx="1" presStyleCnt="9"/>
      <dgm:spPr/>
    </dgm:pt>
    <dgm:pt modelId="{993CED92-F41F-4146-986E-BAE49F332315}" type="pres">
      <dgm:prSet presAssocID="{688A57A1-4A0D-45BD-81D7-B7F77054F6F6}" presName="hierChild4" presStyleCnt="0"/>
      <dgm:spPr/>
    </dgm:pt>
    <dgm:pt modelId="{14DB9422-8910-4AC7-BF93-062D34DB0336}" type="pres">
      <dgm:prSet presAssocID="{688A57A1-4A0D-45BD-81D7-B7F77054F6F6}" presName="hierChild5" presStyleCnt="0"/>
      <dgm:spPr/>
    </dgm:pt>
    <dgm:pt modelId="{B7D46C7C-6B66-44F9-A36B-C7CB2FCC9CE1}" type="pres">
      <dgm:prSet presAssocID="{4B2BE350-8EAA-4ED6-AA9E-8BCEBE0F38E7}" presName="Name64" presStyleLbl="parChTrans1D4" presStyleIdx="2" presStyleCnt="9"/>
      <dgm:spPr/>
    </dgm:pt>
    <dgm:pt modelId="{7F461A43-C3AA-430B-A1E9-CDD9DC76119C}" type="pres">
      <dgm:prSet presAssocID="{9C338E64-1D9C-4063-8A9A-F8EF1F68227B}" presName="hierRoot2" presStyleCnt="0">
        <dgm:presLayoutVars>
          <dgm:hierBranch val="init"/>
        </dgm:presLayoutVars>
      </dgm:prSet>
      <dgm:spPr/>
    </dgm:pt>
    <dgm:pt modelId="{5A5A476F-9147-476B-8E72-A823B12B5058}" type="pres">
      <dgm:prSet presAssocID="{9C338E64-1D9C-4063-8A9A-F8EF1F68227B}" presName="rootComposite" presStyleCnt="0"/>
      <dgm:spPr/>
    </dgm:pt>
    <dgm:pt modelId="{B0C321DB-A6F9-4A4E-B4DA-6BABE4E952C1}" type="pres">
      <dgm:prSet presAssocID="{9C338E64-1D9C-4063-8A9A-F8EF1F68227B}" presName="rootText" presStyleLbl="node4" presStyleIdx="2" presStyleCnt="9">
        <dgm:presLayoutVars>
          <dgm:chPref val="3"/>
        </dgm:presLayoutVars>
      </dgm:prSet>
      <dgm:spPr/>
    </dgm:pt>
    <dgm:pt modelId="{D1FAEE69-52E0-4FBB-AAB9-922C5F7EE560}" type="pres">
      <dgm:prSet presAssocID="{9C338E64-1D9C-4063-8A9A-F8EF1F68227B}" presName="rootConnector" presStyleLbl="node4" presStyleIdx="2" presStyleCnt="9"/>
      <dgm:spPr/>
    </dgm:pt>
    <dgm:pt modelId="{CAB57CA2-B698-4DA0-9565-4C149C182A98}" type="pres">
      <dgm:prSet presAssocID="{9C338E64-1D9C-4063-8A9A-F8EF1F68227B}" presName="hierChild4" presStyleCnt="0"/>
      <dgm:spPr/>
    </dgm:pt>
    <dgm:pt modelId="{3D230DA3-2D4E-4C6D-AF63-DA1D2BACFE14}" type="pres">
      <dgm:prSet presAssocID="{9C338E64-1D9C-4063-8A9A-F8EF1F68227B}" presName="hierChild5" presStyleCnt="0"/>
      <dgm:spPr/>
    </dgm:pt>
    <dgm:pt modelId="{91481819-079F-4813-BFB0-4183FAD22FDA}" type="pres">
      <dgm:prSet presAssocID="{63AA5EA1-096F-4905-98E5-934987796437}" presName="hierChild5" presStyleCnt="0"/>
      <dgm:spPr/>
    </dgm:pt>
    <dgm:pt modelId="{9F20643E-FEEB-4B4B-83C3-579F1E21464F}" type="pres">
      <dgm:prSet presAssocID="{200A23DB-0FB7-43E5-AC0D-6CFF06879178}" presName="Name64" presStyleLbl="parChTrans1D4" presStyleIdx="3" presStyleCnt="9"/>
      <dgm:spPr/>
    </dgm:pt>
    <dgm:pt modelId="{B5443473-0AF5-4961-80F7-A106FADFC8AE}" type="pres">
      <dgm:prSet presAssocID="{0EFE2E88-C4F5-41F5-8593-2850BADD521A}" presName="hierRoot2" presStyleCnt="0">
        <dgm:presLayoutVars>
          <dgm:hierBranch val="init"/>
        </dgm:presLayoutVars>
      </dgm:prSet>
      <dgm:spPr/>
    </dgm:pt>
    <dgm:pt modelId="{6F049924-52CE-44B8-A359-4463783380FF}" type="pres">
      <dgm:prSet presAssocID="{0EFE2E88-C4F5-41F5-8593-2850BADD521A}" presName="rootComposite" presStyleCnt="0"/>
      <dgm:spPr/>
    </dgm:pt>
    <dgm:pt modelId="{D971A23E-0E62-41B5-B801-8F5942242889}" type="pres">
      <dgm:prSet presAssocID="{0EFE2E88-C4F5-41F5-8593-2850BADD521A}" presName="rootText" presStyleLbl="node4" presStyleIdx="3" presStyleCnt="9">
        <dgm:presLayoutVars>
          <dgm:chPref val="3"/>
        </dgm:presLayoutVars>
      </dgm:prSet>
      <dgm:spPr/>
    </dgm:pt>
    <dgm:pt modelId="{9973B0EE-6F53-4DB6-AC08-6FF9E1F0CDEC}" type="pres">
      <dgm:prSet presAssocID="{0EFE2E88-C4F5-41F5-8593-2850BADD521A}" presName="rootConnector" presStyleLbl="node4" presStyleIdx="3" presStyleCnt="9"/>
      <dgm:spPr/>
    </dgm:pt>
    <dgm:pt modelId="{C8A96ECC-C0E8-44B3-9FD0-D11826B22B67}" type="pres">
      <dgm:prSet presAssocID="{0EFE2E88-C4F5-41F5-8593-2850BADD521A}" presName="hierChild4" presStyleCnt="0"/>
      <dgm:spPr/>
    </dgm:pt>
    <dgm:pt modelId="{CB403492-EC49-47DE-9722-6D9709275E7A}" type="pres">
      <dgm:prSet presAssocID="{BACAFA48-62E4-4F21-9E54-02AB6E3EBA2B}" presName="Name64" presStyleLbl="parChTrans1D4" presStyleIdx="4" presStyleCnt="9"/>
      <dgm:spPr/>
    </dgm:pt>
    <dgm:pt modelId="{9D149D66-2C7F-4145-B13C-59AF4ECEB1AE}" type="pres">
      <dgm:prSet presAssocID="{597C9146-049E-4843-AD9D-1EF18E500DF1}" presName="hierRoot2" presStyleCnt="0">
        <dgm:presLayoutVars>
          <dgm:hierBranch val="init"/>
        </dgm:presLayoutVars>
      </dgm:prSet>
      <dgm:spPr/>
    </dgm:pt>
    <dgm:pt modelId="{5EAC9F0B-E0EC-4EC5-BFB8-9C545AB67CA2}" type="pres">
      <dgm:prSet presAssocID="{597C9146-049E-4843-AD9D-1EF18E500DF1}" presName="rootComposite" presStyleCnt="0"/>
      <dgm:spPr/>
    </dgm:pt>
    <dgm:pt modelId="{AE9ED4C1-3B24-4B71-9C97-A63D59F43A85}" type="pres">
      <dgm:prSet presAssocID="{597C9146-049E-4843-AD9D-1EF18E500DF1}" presName="rootText" presStyleLbl="node4" presStyleIdx="4" presStyleCnt="9">
        <dgm:presLayoutVars>
          <dgm:chPref val="3"/>
        </dgm:presLayoutVars>
      </dgm:prSet>
      <dgm:spPr/>
    </dgm:pt>
    <dgm:pt modelId="{518E6D77-F9C5-4A01-8AB8-ABFE031931F0}" type="pres">
      <dgm:prSet presAssocID="{597C9146-049E-4843-AD9D-1EF18E500DF1}" presName="rootConnector" presStyleLbl="node4" presStyleIdx="4" presStyleCnt="9"/>
      <dgm:spPr/>
    </dgm:pt>
    <dgm:pt modelId="{2F6375F4-540B-4379-9286-FE750776F29C}" type="pres">
      <dgm:prSet presAssocID="{597C9146-049E-4843-AD9D-1EF18E500DF1}" presName="hierChild4" presStyleCnt="0"/>
      <dgm:spPr/>
    </dgm:pt>
    <dgm:pt modelId="{FA18AF3C-A768-4423-957D-176E1B430A07}" type="pres">
      <dgm:prSet presAssocID="{597C9146-049E-4843-AD9D-1EF18E500DF1}" presName="hierChild5" presStyleCnt="0"/>
      <dgm:spPr/>
    </dgm:pt>
    <dgm:pt modelId="{5E47938E-ABE1-4732-B4BE-66857394FD37}" type="pres">
      <dgm:prSet presAssocID="{93F8BCA9-95E3-4F06-B186-734FD76C2F7F}" presName="Name64" presStyleLbl="parChTrans1D4" presStyleIdx="5" presStyleCnt="9"/>
      <dgm:spPr/>
    </dgm:pt>
    <dgm:pt modelId="{FE0AFBA9-A31B-433D-9CD9-A40690192BE3}" type="pres">
      <dgm:prSet presAssocID="{9E7C68CF-A3EB-4BB2-AE8C-374A3B8D277E}" presName="hierRoot2" presStyleCnt="0">
        <dgm:presLayoutVars>
          <dgm:hierBranch val="init"/>
        </dgm:presLayoutVars>
      </dgm:prSet>
      <dgm:spPr/>
    </dgm:pt>
    <dgm:pt modelId="{2B6DBFD7-57DD-46DC-B55B-01A10FB6AF61}" type="pres">
      <dgm:prSet presAssocID="{9E7C68CF-A3EB-4BB2-AE8C-374A3B8D277E}" presName="rootComposite" presStyleCnt="0"/>
      <dgm:spPr/>
    </dgm:pt>
    <dgm:pt modelId="{E1DDCC12-3298-4F76-A89D-9A69335E36EB}" type="pres">
      <dgm:prSet presAssocID="{9E7C68CF-A3EB-4BB2-AE8C-374A3B8D277E}" presName="rootText" presStyleLbl="node4" presStyleIdx="5" presStyleCnt="9">
        <dgm:presLayoutVars>
          <dgm:chPref val="3"/>
        </dgm:presLayoutVars>
      </dgm:prSet>
      <dgm:spPr/>
    </dgm:pt>
    <dgm:pt modelId="{F2935FDF-3E1D-4418-8610-9C5E525737DE}" type="pres">
      <dgm:prSet presAssocID="{9E7C68CF-A3EB-4BB2-AE8C-374A3B8D277E}" presName="rootConnector" presStyleLbl="node4" presStyleIdx="5" presStyleCnt="9"/>
      <dgm:spPr/>
    </dgm:pt>
    <dgm:pt modelId="{DB663935-12BC-47A1-9764-F66896D3E3AF}" type="pres">
      <dgm:prSet presAssocID="{9E7C68CF-A3EB-4BB2-AE8C-374A3B8D277E}" presName="hierChild4" presStyleCnt="0"/>
      <dgm:spPr/>
    </dgm:pt>
    <dgm:pt modelId="{F35DF57F-8E3D-4D44-AB32-CC5C847823BB}" type="pres">
      <dgm:prSet presAssocID="{9E7C68CF-A3EB-4BB2-AE8C-374A3B8D277E}" presName="hierChild5" presStyleCnt="0"/>
      <dgm:spPr/>
    </dgm:pt>
    <dgm:pt modelId="{288C26FF-1B49-4E59-BA86-B2AB7FA6D2DD}" type="pres">
      <dgm:prSet presAssocID="{4A0F4A8E-DD02-416F-BCBE-2EE52FB47E89}" presName="Name64" presStyleLbl="parChTrans1D4" presStyleIdx="6" presStyleCnt="9"/>
      <dgm:spPr/>
    </dgm:pt>
    <dgm:pt modelId="{8F827ED6-6FE4-4785-AC00-EA1EA972578C}" type="pres">
      <dgm:prSet presAssocID="{DA76CD83-1490-4BE8-B183-B3033188BBAB}" presName="hierRoot2" presStyleCnt="0">
        <dgm:presLayoutVars>
          <dgm:hierBranch val="init"/>
        </dgm:presLayoutVars>
      </dgm:prSet>
      <dgm:spPr/>
    </dgm:pt>
    <dgm:pt modelId="{1AA92690-C64B-43F2-9512-44D2EA527945}" type="pres">
      <dgm:prSet presAssocID="{DA76CD83-1490-4BE8-B183-B3033188BBAB}" presName="rootComposite" presStyleCnt="0"/>
      <dgm:spPr/>
    </dgm:pt>
    <dgm:pt modelId="{007E2A93-9289-4450-A9A1-E613251090EC}" type="pres">
      <dgm:prSet presAssocID="{DA76CD83-1490-4BE8-B183-B3033188BBAB}" presName="rootText" presStyleLbl="node4" presStyleIdx="6" presStyleCnt="9">
        <dgm:presLayoutVars>
          <dgm:chPref val="3"/>
        </dgm:presLayoutVars>
      </dgm:prSet>
      <dgm:spPr/>
    </dgm:pt>
    <dgm:pt modelId="{FD2F53F1-6C5B-413D-841D-1A92874FB1C0}" type="pres">
      <dgm:prSet presAssocID="{DA76CD83-1490-4BE8-B183-B3033188BBAB}" presName="rootConnector" presStyleLbl="node4" presStyleIdx="6" presStyleCnt="9"/>
      <dgm:spPr/>
    </dgm:pt>
    <dgm:pt modelId="{D2FBFAD5-1420-4EE9-B1D5-0D922A82B7DA}" type="pres">
      <dgm:prSet presAssocID="{DA76CD83-1490-4BE8-B183-B3033188BBAB}" presName="hierChild4" presStyleCnt="0"/>
      <dgm:spPr/>
    </dgm:pt>
    <dgm:pt modelId="{958401A8-166C-4648-BA46-F03B4AE2D887}" type="pres">
      <dgm:prSet presAssocID="{DA76CD83-1490-4BE8-B183-B3033188BBAB}" presName="hierChild5" presStyleCnt="0"/>
      <dgm:spPr/>
    </dgm:pt>
    <dgm:pt modelId="{634E7BE5-63DE-4963-A3C4-49F711276D1B}" type="pres">
      <dgm:prSet presAssocID="{86EBAC38-39EC-4649-A88F-A186EBFA6CC7}" presName="Name64" presStyleLbl="parChTrans1D4" presStyleIdx="7" presStyleCnt="9"/>
      <dgm:spPr/>
    </dgm:pt>
    <dgm:pt modelId="{FD4E087E-2CEC-4607-AD20-62A43128F797}" type="pres">
      <dgm:prSet presAssocID="{87DAC5BC-1FB5-49B2-81A9-EE51CA9E5FFD}" presName="hierRoot2" presStyleCnt="0">
        <dgm:presLayoutVars>
          <dgm:hierBranch val="init"/>
        </dgm:presLayoutVars>
      </dgm:prSet>
      <dgm:spPr/>
    </dgm:pt>
    <dgm:pt modelId="{76DFDB04-A400-43CF-BF6E-7C4B4C262F7F}" type="pres">
      <dgm:prSet presAssocID="{87DAC5BC-1FB5-49B2-81A9-EE51CA9E5FFD}" presName="rootComposite" presStyleCnt="0"/>
      <dgm:spPr/>
    </dgm:pt>
    <dgm:pt modelId="{575E3BD1-CCC8-4331-97C6-27DE29DA0B98}" type="pres">
      <dgm:prSet presAssocID="{87DAC5BC-1FB5-49B2-81A9-EE51CA9E5FFD}" presName="rootText" presStyleLbl="node4" presStyleIdx="7" presStyleCnt="9">
        <dgm:presLayoutVars>
          <dgm:chPref val="3"/>
        </dgm:presLayoutVars>
      </dgm:prSet>
      <dgm:spPr/>
    </dgm:pt>
    <dgm:pt modelId="{1F0C5648-96CA-43E1-8AE3-BA0A88341E92}" type="pres">
      <dgm:prSet presAssocID="{87DAC5BC-1FB5-49B2-81A9-EE51CA9E5FFD}" presName="rootConnector" presStyleLbl="node4" presStyleIdx="7" presStyleCnt="9"/>
      <dgm:spPr/>
    </dgm:pt>
    <dgm:pt modelId="{EDF7C775-5CC7-427A-9E21-4327B25BF885}" type="pres">
      <dgm:prSet presAssocID="{87DAC5BC-1FB5-49B2-81A9-EE51CA9E5FFD}" presName="hierChild4" presStyleCnt="0"/>
      <dgm:spPr/>
    </dgm:pt>
    <dgm:pt modelId="{B89DDE6B-6C6E-43D0-A814-EBA1FD064492}" type="pres">
      <dgm:prSet presAssocID="{87DAC5BC-1FB5-49B2-81A9-EE51CA9E5FFD}" presName="hierChild5" presStyleCnt="0"/>
      <dgm:spPr/>
    </dgm:pt>
    <dgm:pt modelId="{8725517B-5106-4A0E-A0E3-E95478D96EA5}" type="pres">
      <dgm:prSet presAssocID="{0EFE2E88-C4F5-41F5-8593-2850BADD521A}" presName="hierChild5" presStyleCnt="0"/>
      <dgm:spPr/>
    </dgm:pt>
    <dgm:pt modelId="{7E391A5B-8440-44FD-B4BB-9E9AF6A5E504}" type="pres">
      <dgm:prSet presAssocID="{3A6337F8-99FF-4612-B3B8-7353304D7A31}" presName="hierChild5" presStyleCnt="0"/>
      <dgm:spPr/>
    </dgm:pt>
    <dgm:pt modelId="{65632541-3B53-4DE1-B91F-2D0C85FFFEDB}" type="pres">
      <dgm:prSet presAssocID="{B9BC03D6-C131-42B4-8B6B-21E3A4E23D4B}" presName="Name64" presStyleLbl="parChTrans1D3" presStyleIdx="2" presStyleCnt="3"/>
      <dgm:spPr/>
    </dgm:pt>
    <dgm:pt modelId="{5F948D2B-ABE5-4189-AFCB-6159308C224C}" type="pres">
      <dgm:prSet presAssocID="{9B08075A-F2D0-4591-A8BF-0C282BB0F7C8}" presName="hierRoot2" presStyleCnt="0">
        <dgm:presLayoutVars>
          <dgm:hierBranch val="init"/>
        </dgm:presLayoutVars>
      </dgm:prSet>
      <dgm:spPr/>
    </dgm:pt>
    <dgm:pt modelId="{468EE705-2746-44E8-8B06-7446D827D503}" type="pres">
      <dgm:prSet presAssocID="{9B08075A-F2D0-4591-A8BF-0C282BB0F7C8}" presName="rootComposite" presStyleCnt="0"/>
      <dgm:spPr/>
    </dgm:pt>
    <dgm:pt modelId="{4460AA13-0413-4191-BCF5-97A018B662F8}" type="pres">
      <dgm:prSet presAssocID="{9B08075A-F2D0-4591-A8BF-0C282BB0F7C8}" presName="rootText" presStyleLbl="node3" presStyleIdx="2" presStyleCnt="3">
        <dgm:presLayoutVars>
          <dgm:chPref val="3"/>
        </dgm:presLayoutVars>
      </dgm:prSet>
      <dgm:spPr/>
    </dgm:pt>
    <dgm:pt modelId="{A3DF39C9-B711-458D-8D29-6FA2B306957F}" type="pres">
      <dgm:prSet presAssocID="{9B08075A-F2D0-4591-A8BF-0C282BB0F7C8}" presName="rootConnector" presStyleLbl="node3" presStyleIdx="2" presStyleCnt="3"/>
      <dgm:spPr/>
    </dgm:pt>
    <dgm:pt modelId="{AFFED74B-523C-4E79-9C46-0334E10F050C}" type="pres">
      <dgm:prSet presAssocID="{9B08075A-F2D0-4591-A8BF-0C282BB0F7C8}" presName="hierChild4" presStyleCnt="0"/>
      <dgm:spPr/>
    </dgm:pt>
    <dgm:pt modelId="{E7AA8DA7-F6AB-457E-8AE8-3947F1955CD3}" type="pres">
      <dgm:prSet presAssocID="{6893F268-B505-4799-BF43-19B11289EFED}" presName="Name64" presStyleLbl="parChTrans1D4" presStyleIdx="8" presStyleCnt="9"/>
      <dgm:spPr/>
    </dgm:pt>
    <dgm:pt modelId="{E6CE6EC6-4F04-4363-BDB8-1A04AC09B26C}" type="pres">
      <dgm:prSet presAssocID="{87924239-AAEA-4C33-9AF8-49EB047720EB}" presName="hierRoot2" presStyleCnt="0">
        <dgm:presLayoutVars>
          <dgm:hierBranch val="init"/>
        </dgm:presLayoutVars>
      </dgm:prSet>
      <dgm:spPr/>
    </dgm:pt>
    <dgm:pt modelId="{303D695C-F116-4628-A03B-8BB0C44744ED}" type="pres">
      <dgm:prSet presAssocID="{87924239-AAEA-4C33-9AF8-49EB047720EB}" presName="rootComposite" presStyleCnt="0"/>
      <dgm:spPr/>
    </dgm:pt>
    <dgm:pt modelId="{1DF3DB0B-D7B5-4290-9634-55B97167B694}" type="pres">
      <dgm:prSet presAssocID="{87924239-AAEA-4C33-9AF8-49EB047720EB}" presName="rootText" presStyleLbl="node4" presStyleIdx="8" presStyleCnt="9">
        <dgm:presLayoutVars>
          <dgm:chPref val="3"/>
        </dgm:presLayoutVars>
      </dgm:prSet>
      <dgm:spPr/>
    </dgm:pt>
    <dgm:pt modelId="{E6243286-92BC-45D2-8A26-E68A81B4F613}" type="pres">
      <dgm:prSet presAssocID="{87924239-AAEA-4C33-9AF8-49EB047720EB}" presName="rootConnector" presStyleLbl="node4" presStyleIdx="8" presStyleCnt="9"/>
      <dgm:spPr/>
    </dgm:pt>
    <dgm:pt modelId="{06E9CF63-BAE2-4957-B83E-0EBFF4148AAE}" type="pres">
      <dgm:prSet presAssocID="{87924239-AAEA-4C33-9AF8-49EB047720EB}" presName="hierChild4" presStyleCnt="0"/>
      <dgm:spPr/>
    </dgm:pt>
    <dgm:pt modelId="{1C920CB2-3285-41A7-8B53-F6F5E77793A8}" type="pres">
      <dgm:prSet presAssocID="{87924239-AAEA-4C33-9AF8-49EB047720EB}" presName="hierChild5" presStyleCnt="0"/>
      <dgm:spPr/>
    </dgm:pt>
    <dgm:pt modelId="{6CB372FB-66AF-4885-B856-2088E189657A}" type="pres">
      <dgm:prSet presAssocID="{9B08075A-F2D0-4591-A8BF-0C282BB0F7C8}" presName="hierChild5" presStyleCnt="0"/>
      <dgm:spPr/>
    </dgm:pt>
    <dgm:pt modelId="{C1998136-B7A5-4745-B92C-3227704287AA}" type="pres">
      <dgm:prSet presAssocID="{B034D875-4C2B-44DE-96C5-16F895AC92D8}" presName="hierChild5" presStyleCnt="0"/>
      <dgm:spPr/>
    </dgm:pt>
    <dgm:pt modelId="{7A921B28-751E-4FD2-A110-844E904EACCA}" type="pres">
      <dgm:prSet presAssocID="{3D787676-FFEC-47F9-82C2-798A0B64241C}" presName="hierChild3" presStyleCnt="0"/>
      <dgm:spPr/>
    </dgm:pt>
  </dgm:ptLst>
  <dgm:cxnLst>
    <dgm:cxn modelId="{E9030401-DC60-46FF-8792-DD044DF937FC}" type="presOf" srcId="{63AA5EA1-096F-4905-98E5-934987796437}" destId="{EFB9354B-17A4-470B-BBC8-4BAA8B8ADB76}" srcOrd="1" destOrd="0" presId="urn:microsoft.com/office/officeart/2009/3/layout/HorizontalOrganizationChart"/>
    <dgm:cxn modelId="{003CA504-6246-4167-94F9-4E5ED049DBF0}" type="presOf" srcId="{F3AFE4AC-559B-4D23-A29D-0571803F6110}" destId="{979A1520-28DF-49AD-838B-693B09C8354B}" srcOrd="0" destOrd="0" presId="urn:microsoft.com/office/officeart/2009/3/layout/HorizontalOrganizationChart"/>
    <dgm:cxn modelId="{83E6D70C-47FD-46E8-8DD3-6C7AEC002DD9}" type="presOf" srcId="{07785FAD-04B0-4EC3-9DE7-BF3433C070C7}" destId="{4549C3BA-AE8D-4FEF-98CC-205E4841CBB8}" srcOrd="1" destOrd="0" presId="urn:microsoft.com/office/officeart/2009/3/layout/HorizontalOrganizationChart"/>
    <dgm:cxn modelId="{2420040F-40B8-484C-8B11-A1B51A93E3CD}" type="presOf" srcId="{9E7C68CF-A3EB-4BB2-AE8C-374A3B8D277E}" destId="{F2935FDF-3E1D-4418-8610-9C5E525737DE}" srcOrd="1" destOrd="0" presId="urn:microsoft.com/office/officeart/2009/3/layout/HorizontalOrganizationChart"/>
    <dgm:cxn modelId="{7B0FF511-F9CB-4A3E-9A87-8DCA7C0AA71E}" type="presOf" srcId="{688A57A1-4A0D-45BD-81D7-B7F77054F6F6}" destId="{81CB040E-E30E-483B-ADA4-89B1AB19FC5B}" srcOrd="0" destOrd="0" presId="urn:microsoft.com/office/officeart/2009/3/layout/HorizontalOrganizationChart"/>
    <dgm:cxn modelId="{E1E51D12-ECA6-4CA9-9E7D-9D87A4BBF161}" type="presOf" srcId="{0EFE2E88-C4F5-41F5-8593-2850BADD521A}" destId="{D971A23E-0E62-41B5-B801-8F5942242889}" srcOrd="0" destOrd="0" presId="urn:microsoft.com/office/officeart/2009/3/layout/HorizontalOrganizationChart"/>
    <dgm:cxn modelId="{C470CF20-AC44-421F-8228-F3067F8B5467}" type="presOf" srcId="{DA76CD83-1490-4BE8-B183-B3033188BBAB}" destId="{FD2F53F1-6C5B-413D-841D-1A92874FB1C0}" srcOrd="1" destOrd="0" presId="urn:microsoft.com/office/officeart/2009/3/layout/HorizontalOrganizationChart"/>
    <dgm:cxn modelId="{C043EE2B-CE44-4308-87A6-E8006E1B468F}" srcId="{63AA5EA1-096F-4905-98E5-934987796437}" destId="{9C338E64-1D9C-4063-8A9A-F8EF1F68227B}" srcOrd="1" destOrd="0" parTransId="{4B2BE350-8EAA-4ED6-AA9E-8BCEBE0F38E7}" sibTransId="{787CCC20-8BF1-4D9C-9D0B-5E2A19D88C06}"/>
    <dgm:cxn modelId="{2013602D-AF82-40EB-90A8-918B7B647309}" type="presOf" srcId="{9E7C68CF-A3EB-4BB2-AE8C-374A3B8D277E}" destId="{E1DDCC12-3298-4F76-A89D-9A69335E36EB}" srcOrd="0" destOrd="0" presId="urn:microsoft.com/office/officeart/2009/3/layout/HorizontalOrganizationChart"/>
    <dgm:cxn modelId="{E28FFB32-CCA1-459F-9053-82164CC04B4B}" type="presOf" srcId="{97AC80C0-4132-446C-B46D-EA69A9DB3782}" destId="{588685DD-11F5-48FF-A880-6B744F550E5A}" srcOrd="0" destOrd="0" presId="urn:microsoft.com/office/officeart/2009/3/layout/HorizontalOrganizationChart"/>
    <dgm:cxn modelId="{A127F633-D22F-45B9-8D5D-9F296C772E50}" srcId="{07785FAD-04B0-4EC3-9DE7-BF3433C070C7}" destId="{66B4F784-0B14-487E-928C-8854D141F456}" srcOrd="0" destOrd="0" parTransId="{33738380-D6A4-4091-ABA7-26216699B3A8}" sibTransId="{7646CC8E-A4F2-4535-AC72-B7DFF45537F0}"/>
    <dgm:cxn modelId="{86232434-449E-4062-B9A5-FEDC5A90BCA5}" type="presOf" srcId="{87924239-AAEA-4C33-9AF8-49EB047720EB}" destId="{E6243286-92BC-45D2-8A26-E68A81B4F613}" srcOrd="1" destOrd="0" presId="urn:microsoft.com/office/officeart/2009/3/layout/HorizontalOrganizationChart"/>
    <dgm:cxn modelId="{184DD63A-936E-4A22-A23C-FBB76BA8E6AC}" type="presOf" srcId="{87DAC5BC-1FB5-49B2-81A9-EE51CA9E5FFD}" destId="{1F0C5648-96CA-43E1-8AE3-BA0A88341E92}" srcOrd="1" destOrd="0" presId="urn:microsoft.com/office/officeart/2009/3/layout/HorizontalOrganizationChart"/>
    <dgm:cxn modelId="{C4BE3A3B-EE13-453A-ADE1-D0E2EC4C055F}" type="presOf" srcId="{66B4F784-0B14-487E-928C-8854D141F456}" destId="{3BC492DE-944A-483E-9174-F0562BE3679A}" srcOrd="0" destOrd="0" presId="urn:microsoft.com/office/officeart/2009/3/layout/HorizontalOrganizationChart"/>
    <dgm:cxn modelId="{06ACA25B-CAF3-4C09-BA3B-8A9F0E13AF71}" type="presOf" srcId="{66B4F784-0B14-487E-928C-8854D141F456}" destId="{F1654F2B-0767-4B2F-920D-E05B62998B65}" srcOrd="1" destOrd="0" presId="urn:microsoft.com/office/officeart/2009/3/layout/HorizontalOrganizationChart"/>
    <dgm:cxn modelId="{30053B5F-71C4-4FF3-891A-27C338A1E230}" type="presOf" srcId="{AC0947FC-6F6D-48EF-B4D6-3CE5737BC1AD}" destId="{E7BAD2F2-46DF-4E01-8FEB-F1C12D7A7B55}" srcOrd="0" destOrd="0" presId="urn:microsoft.com/office/officeart/2009/3/layout/HorizontalOrganizationChart"/>
    <dgm:cxn modelId="{AA910B61-6FF5-4FBF-A183-6223172724F6}" type="presOf" srcId="{9C338E64-1D9C-4063-8A9A-F8EF1F68227B}" destId="{B0C321DB-A6F9-4A4E-B4DA-6BABE4E952C1}" srcOrd="0" destOrd="0" presId="urn:microsoft.com/office/officeart/2009/3/layout/HorizontalOrganizationChart"/>
    <dgm:cxn modelId="{5BA64641-C48F-439F-B32B-406DE16D6B1D}" type="presOf" srcId="{FBFE8C8D-36C0-46AF-A745-C8E1B90B6233}" destId="{A9863600-E18A-42BD-B51C-E73D89BE0A7D}" srcOrd="0" destOrd="0" presId="urn:microsoft.com/office/officeart/2009/3/layout/HorizontalOrganizationChart"/>
    <dgm:cxn modelId="{522B7B42-9282-4F66-9257-8A7B6E7389AA}" type="presOf" srcId="{597C9146-049E-4843-AD9D-1EF18E500DF1}" destId="{518E6D77-F9C5-4A01-8AB8-ABFE031931F0}" srcOrd="1" destOrd="0" presId="urn:microsoft.com/office/officeart/2009/3/layout/HorizontalOrganizationChart"/>
    <dgm:cxn modelId="{A9B3D064-9EE6-4824-A7F1-BE56CAF6EDC5}" srcId="{3A6337F8-99FF-4612-B3B8-7353304D7A31}" destId="{63AA5EA1-096F-4905-98E5-934987796437}" srcOrd="0" destOrd="0" parTransId="{97AC80C0-4132-446C-B46D-EA69A9DB3782}" sibTransId="{84D6A262-486B-43E5-AF07-ECDAFDE9DA74}"/>
    <dgm:cxn modelId="{2AAEE56D-F67D-4A38-B5C1-DF54F6A91048}" type="presOf" srcId="{63AA5EA1-096F-4905-98E5-934987796437}" destId="{9C083E92-31FE-480E-A22A-60DB16096E60}" srcOrd="0" destOrd="0" presId="urn:microsoft.com/office/officeart/2009/3/layout/HorizontalOrganizationChart"/>
    <dgm:cxn modelId="{783A694E-6B79-4817-86B4-0A2519EECEFB}" type="presOf" srcId="{B034D875-4C2B-44DE-96C5-16F895AC92D8}" destId="{508C16C5-CD6D-4B4F-B55C-8BE6FEF8F1DD}" srcOrd="0" destOrd="0" presId="urn:microsoft.com/office/officeart/2009/3/layout/HorizontalOrganizationChart"/>
    <dgm:cxn modelId="{41B2D96E-3741-4063-9B14-10CB6A81E95C}" type="presOf" srcId="{6893F268-B505-4799-BF43-19B11289EFED}" destId="{E7AA8DA7-F6AB-457E-8AE8-3947F1955CD3}" srcOrd="0" destOrd="0" presId="urn:microsoft.com/office/officeart/2009/3/layout/HorizontalOrganizationChart"/>
    <dgm:cxn modelId="{53932050-5F07-4CDB-BA49-14113D56C88F}" srcId="{9B08075A-F2D0-4591-A8BF-0C282BB0F7C8}" destId="{87924239-AAEA-4C33-9AF8-49EB047720EB}" srcOrd="0" destOrd="0" parTransId="{6893F268-B505-4799-BF43-19B11289EFED}" sibTransId="{C8BC0461-0AD2-4870-9429-7B28A436B6E4}"/>
    <dgm:cxn modelId="{314F2370-E40C-40C3-9BD1-B20E87A076E1}" type="presOf" srcId="{0EFE2E88-C4F5-41F5-8593-2850BADD521A}" destId="{9973B0EE-6F53-4DB6-AC08-6FF9E1F0CDEC}" srcOrd="1" destOrd="0" presId="urn:microsoft.com/office/officeart/2009/3/layout/HorizontalOrganizationChart"/>
    <dgm:cxn modelId="{6BFF3251-7AF8-4A91-9F3B-C1E29F286CFC}" type="presOf" srcId="{9B08075A-F2D0-4591-A8BF-0C282BB0F7C8}" destId="{A3DF39C9-B711-458D-8D29-6FA2B306957F}" srcOrd="1" destOrd="0" presId="urn:microsoft.com/office/officeart/2009/3/layout/HorizontalOrganizationChart"/>
    <dgm:cxn modelId="{AF5E9C54-4005-4825-9AD1-F6211DCF9B56}" srcId="{3D787676-FFEC-47F9-82C2-798A0B64241C}" destId="{B034D875-4C2B-44DE-96C5-16F895AC92D8}" srcOrd="1" destOrd="0" parTransId="{AC0947FC-6F6D-48EF-B4D6-3CE5737BC1AD}" sibTransId="{FFFBB83C-BE89-43A0-9B8B-1DCFCA4AAC7F}"/>
    <dgm:cxn modelId="{02ECC376-74F4-49B7-BDC9-0D5A29911344}" type="presOf" srcId="{33738380-D6A4-4091-ABA7-26216699B3A8}" destId="{91485373-5394-4ABC-8461-4839A430DDB4}" srcOrd="0" destOrd="0" presId="urn:microsoft.com/office/officeart/2009/3/layout/HorizontalOrganizationChart"/>
    <dgm:cxn modelId="{E49C0377-66C4-4F3D-9CF2-6E4143F5A984}" srcId="{B034D875-4C2B-44DE-96C5-16F895AC92D8}" destId="{9B08075A-F2D0-4591-A8BF-0C282BB0F7C8}" srcOrd="1" destOrd="0" parTransId="{B9BC03D6-C131-42B4-8B6B-21E3A4E23D4B}" sibTransId="{E2BC0B15-D881-4B01-A4CB-0D63B289381B}"/>
    <dgm:cxn modelId="{BAB01B84-3A51-45E1-A598-4993F9F2FDBC}" srcId="{0EFE2E88-C4F5-41F5-8593-2850BADD521A}" destId="{DA76CD83-1490-4BE8-B183-B3033188BBAB}" srcOrd="2" destOrd="0" parTransId="{4A0F4A8E-DD02-416F-BCBE-2EE52FB47E89}" sibTransId="{973DF394-9BF2-437C-8AF4-9285D52C0B6A}"/>
    <dgm:cxn modelId="{BB11D585-B6DA-46A2-8CF1-92AE41839E67}" type="presOf" srcId="{597C9146-049E-4843-AD9D-1EF18E500DF1}" destId="{AE9ED4C1-3B24-4B71-9C97-A63D59F43A85}" srcOrd="0" destOrd="0" presId="urn:microsoft.com/office/officeart/2009/3/layout/HorizontalOrganizationChart"/>
    <dgm:cxn modelId="{BDD03388-6881-4183-9859-208A56D8FB8E}" type="presOf" srcId="{87DAC5BC-1FB5-49B2-81A9-EE51CA9E5FFD}" destId="{575E3BD1-CCC8-4331-97C6-27DE29DA0B98}" srcOrd="0" destOrd="0" presId="urn:microsoft.com/office/officeart/2009/3/layout/HorizontalOrganizationChart"/>
    <dgm:cxn modelId="{91C2338A-43FB-4618-9AD7-6609DA10EEF8}" srcId="{F3AFE4AC-559B-4D23-A29D-0571803F6110}" destId="{3D787676-FFEC-47F9-82C2-798A0B64241C}" srcOrd="0" destOrd="0" parTransId="{F557B101-F237-4FF7-AB2E-8B4AE20CA9D3}" sibTransId="{6758C8B3-105D-4948-AD0F-27AAB49DD6DB}"/>
    <dgm:cxn modelId="{7EBED58D-7636-4544-9DD4-F9571C7337F5}" srcId="{3D787676-FFEC-47F9-82C2-798A0B64241C}" destId="{07785FAD-04B0-4EC3-9DE7-BF3433C070C7}" srcOrd="0" destOrd="0" parTransId="{15E4991D-33A8-4B1F-B406-6079985FDD4F}" sibTransId="{644413A2-6B99-410D-9497-D52A75673AF8}"/>
    <dgm:cxn modelId="{7E5E7C99-38C1-4FE9-931D-F66E09311247}" type="presOf" srcId="{4B2BE350-8EAA-4ED6-AA9E-8BCEBE0F38E7}" destId="{B7D46C7C-6B66-44F9-A36B-C7CB2FCC9CE1}" srcOrd="0" destOrd="0" presId="urn:microsoft.com/office/officeart/2009/3/layout/HorizontalOrganizationChart"/>
    <dgm:cxn modelId="{11C61DA0-B1FB-4F1B-9FE8-A231B7BB536F}" type="presOf" srcId="{DA76CD83-1490-4BE8-B183-B3033188BBAB}" destId="{007E2A93-9289-4450-A9A1-E613251090EC}" srcOrd="0" destOrd="0" presId="urn:microsoft.com/office/officeart/2009/3/layout/HorizontalOrganizationChart"/>
    <dgm:cxn modelId="{3B8234A3-BF78-4316-A462-1479E25BD18C}" type="presOf" srcId="{200A23DB-0FB7-43E5-AC0D-6CFF06879178}" destId="{9F20643E-FEEB-4B4B-83C3-579F1E21464F}" srcOrd="0" destOrd="0" presId="urn:microsoft.com/office/officeart/2009/3/layout/HorizontalOrganizationChart"/>
    <dgm:cxn modelId="{8B5596A3-78F4-4C19-97A2-FC8BFDFECD6B}" type="presOf" srcId="{DE6F0E82-35A9-4E87-A4BE-72F349EF0E03}" destId="{0F52EE35-7766-4D96-9536-CCD40D3DB1B5}" srcOrd="0" destOrd="0" presId="urn:microsoft.com/office/officeart/2009/3/layout/HorizontalOrganizationChart"/>
    <dgm:cxn modelId="{2C2925A6-8AB5-45F8-80F8-5F1638150428}" type="presOf" srcId="{688A57A1-4A0D-45BD-81D7-B7F77054F6F6}" destId="{7A8E6331-4244-4FC6-83E3-22415EEDB7B3}" srcOrd="1" destOrd="0" presId="urn:microsoft.com/office/officeart/2009/3/layout/HorizontalOrganizationChart"/>
    <dgm:cxn modelId="{03C868A8-8005-4AEA-8678-AF997F02881C}" type="presOf" srcId="{3D787676-FFEC-47F9-82C2-798A0B64241C}" destId="{B7E44DFD-4263-47BE-B017-90CFA34ADE0E}" srcOrd="0" destOrd="0" presId="urn:microsoft.com/office/officeart/2009/3/layout/HorizontalOrganizationChart"/>
    <dgm:cxn modelId="{AD60BCAE-7F88-4AFE-81E1-74BDCBC619B4}" type="presOf" srcId="{9B08075A-F2D0-4591-A8BF-0C282BB0F7C8}" destId="{4460AA13-0413-4191-BCF5-97A018B662F8}" srcOrd="0" destOrd="0" presId="urn:microsoft.com/office/officeart/2009/3/layout/HorizontalOrganizationChart"/>
    <dgm:cxn modelId="{080742B0-7D64-4223-A167-6702ED92E2EF}" type="presOf" srcId="{9C338E64-1D9C-4063-8A9A-F8EF1F68227B}" destId="{D1FAEE69-52E0-4FBB-AAB9-922C5F7EE560}" srcOrd="1" destOrd="0" presId="urn:microsoft.com/office/officeart/2009/3/layout/HorizontalOrganizationChart"/>
    <dgm:cxn modelId="{E5832CB1-32FB-4626-B30A-5BAD97C5B871}" type="presOf" srcId="{3A6337F8-99FF-4612-B3B8-7353304D7A31}" destId="{904A03CA-CCC9-4AB8-81F0-6C7B49D2A758}" srcOrd="1" destOrd="0" presId="urn:microsoft.com/office/officeart/2009/3/layout/HorizontalOrganizationChart"/>
    <dgm:cxn modelId="{03E774B4-98CE-4DBC-9966-140D928CE0C1}" srcId="{0EFE2E88-C4F5-41F5-8593-2850BADD521A}" destId="{9E7C68CF-A3EB-4BB2-AE8C-374A3B8D277E}" srcOrd="1" destOrd="0" parTransId="{93F8BCA9-95E3-4F06-B186-734FD76C2F7F}" sibTransId="{3CFAFC7B-EA54-478B-B570-2E6F7FF037A6}"/>
    <dgm:cxn modelId="{CDD717B9-BE63-42CE-B927-9C8DAD240162}" type="presOf" srcId="{BACAFA48-62E4-4F21-9E54-02AB6E3EBA2B}" destId="{CB403492-EC49-47DE-9722-6D9709275E7A}" srcOrd="0" destOrd="0" presId="urn:microsoft.com/office/officeart/2009/3/layout/HorizontalOrganizationChart"/>
    <dgm:cxn modelId="{00D9AABB-252A-4FC2-AF01-9602115CC2E4}" type="presOf" srcId="{07785FAD-04B0-4EC3-9DE7-BF3433C070C7}" destId="{D959F0A0-7AD1-4AC1-B9EE-330B2C2E402F}" srcOrd="0" destOrd="0" presId="urn:microsoft.com/office/officeart/2009/3/layout/HorizontalOrganizationChart"/>
    <dgm:cxn modelId="{7F6F48C2-3FCB-49EE-9BBD-7E01BCC46296}" srcId="{0EFE2E88-C4F5-41F5-8593-2850BADD521A}" destId="{597C9146-049E-4843-AD9D-1EF18E500DF1}" srcOrd="0" destOrd="0" parTransId="{BACAFA48-62E4-4F21-9E54-02AB6E3EBA2B}" sibTransId="{AC367C30-DB6E-484A-9289-B4DE4652FB43}"/>
    <dgm:cxn modelId="{CC54C7C8-9027-4510-BB78-B2A2CBC69B3B}" srcId="{63AA5EA1-096F-4905-98E5-934987796437}" destId="{688A57A1-4A0D-45BD-81D7-B7F77054F6F6}" srcOrd="0" destOrd="0" parTransId="{DE6F0E82-35A9-4E87-A4BE-72F349EF0E03}" sibTransId="{A9B44660-2CD9-4EBF-BCBB-FDC24897425D}"/>
    <dgm:cxn modelId="{D14E77CC-FB8A-4950-88B5-873116A47E49}" type="presOf" srcId="{B9BC03D6-C131-42B4-8B6B-21E3A4E23D4B}" destId="{65632541-3B53-4DE1-B91F-2D0C85FFFEDB}" srcOrd="0" destOrd="0" presId="urn:microsoft.com/office/officeart/2009/3/layout/HorizontalOrganizationChart"/>
    <dgm:cxn modelId="{AD5BF7D0-3161-409C-B6C3-711DD34A4C9D}" type="presOf" srcId="{93F8BCA9-95E3-4F06-B186-734FD76C2F7F}" destId="{5E47938E-ABE1-4732-B4BE-66857394FD37}" srcOrd="0" destOrd="0" presId="urn:microsoft.com/office/officeart/2009/3/layout/HorizontalOrganizationChart"/>
    <dgm:cxn modelId="{43932AD4-7162-408F-B3C4-85423C0687BE}" type="presOf" srcId="{3A6337F8-99FF-4612-B3B8-7353304D7A31}" destId="{60BEE1A6-9D65-4700-80D5-711C73B9046E}" srcOrd="0" destOrd="0" presId="urn:microsoft.com/office/officeart/2009/3/layout/HorizontalOrganizationChart"/>
    <dgm:cxn modelId="{A7598ED6-61FF-4DD0-98F3-C49E287E6E26}" type="presOf" srcId="{B034D875-4C2B-44DE-96C5-16F895AC92D8}" destId="{90763147-7990-4A61-BB3D-D2DCF50C55D6}" srcOrd="1" destOrd="0" presId="urn:microsoft.com/office/officeart/2009/3/layout/HorizontalOrganizationChart"/>
    <dgm:cxn modelId="{230342E2-5C7D-4719-941A-4128F76D973C}" srcId="{B034D875-4C2B-44DE-96C5-16F895AC92D8}" destId="{3A6337F8-99FF-4612-B3B8-7353304D7A31}" srcOrd="0" destOrd="0" parTransId="{FBFE8C8D-36C0-46AF-A745-C8E1B90B6233}" sibTransId="{0E82A364-809D-4FB5-9138-CBA08859C6D3}"/>
    <dgm:cxn modelId="{BE8F11E4-757E-4301-B636-3ECC087BF985}" type="presOf" srcId="{3D787676-FFEC-47F9-82C2-798A0B64241C}" destId="{D62C12FE-550D-4E4D-BFF2-6B7D822D53A3}" srcOrd="1" destOrd="0" presId="urn:microsoft.com/office/officeart/2009/3/layout/HorizontalOrganizationChart"/>
    <dgm:cxn modelId="{D30AB2E6-9D0E-47D4-8678-79D6E98837FC}" type="presOf" srcId="{15E4991D-33A8-4B1F-B406-6079985FDD4F}" destId="{EB140E3C-15D3-43CA-83E0-7C50B98921CB}" srcOrd="0" destOrd="0" presId="urn:microsoft.com/office/officeart/2009/3/layout/HorizontalOrganizationChart"/>
    <dgm:cxn modelId="{B605BFE6-6ACD-43BB-9D98-DF53240105EA}" type="presOf" srcId="{86EBAC38-39EC-4649-A88F-A186EBFA6CC7}" destId="{634E7BE5-63DE-4963-A3C4-49F711276D1B}" srcOrd="0" destOrd="0" presId="urn:microsoft.com/office/officeart/2009/3/layout/HorizontalOrganizationChart"/>
    <dgm:cxn modelId="{DA75D8EB-F82E-4F73-B502-D5FA4716D168}" srcId="{0EFE2E88-C4F5-41F5-8593-2850BADD521A}" destId="{87DAC5BC-1FB5-49B2-81A9-EE51CA9E5FFD}" srcOrd="3" destOrd="0" parTransId="{86EBAC38-39EC-4649-A88F-A186EBFA6CC7}" sibTransId="{7AA1BAD4-93F4-4EEC-8036-0FC59E677D2A}"/>
    <dgm:cxn modelId="{D8880FFC-5885-42CA-BEB0-06AAF2FC0A2F}" type="presOf" srcId="{4A0F4A8E-DD02-416F-BCBE-2EE52FB47E89}" destId="{288C26FF-1B49-4E59-BA86-B2AB7FA6D2DD}" srcOrd="0" destOrd="0" presId="urn:microsoft.com/office/officeart/2009/3/layout/HorizontalOrganizationChart"/>
    <dgm:cxn modelId="{708C3BFD-5C60-4311-85F8-6DA7D4C536E5}" srcId="{3A6337F8-99FF-4612-B3B8-7353304D7A31}" destId="{0EFE2E88-C4F5-41F5-8593-2850BADD521A}" srcOrd="1" destOrd="0" parTransId="{200A23DB-0FB7-43E5-AC0D-6CFF06879178}" sibTransId="{459E1F01-AF86-47F7-9169-C477619E2EA6}"/>
    <dgm:cxn modelId="{BAF425FF-7BBB-4834-80F6-3B913D12DF12}" type="presOf" srcId="{87924239-AAEA-4C33-9AF8-49EB047720EB}" destId="{1DF3DB0B-D7B5-4290-9634-55B97167B694}" srcOrd="0" destOrd="0" presId="urn:microsoft.com/office/officeart/2009/3/layout/HorizontalOrganizationChart"/>
    <dgm:cxn modelId="{1E8B7B1B-16A2-4A3C-8711-AD42FC6CD183}" type="presParOf" srcId="{979A1520-28DF-49AD-838B-693B09C8354B}" destId="{26779393-C795-4892-B2E2-21BD87F96539}" srcOrd="0" destOrd="0" presId="urn:microsoft.com/office/officeart/2009/3/layout/HorizontalOrganizationChart"/>
    <dgm:cxn modelId="{41CEFCDC-27DC-4D9A-B78B-E27EDC14807D}" type="presParOf" srcId="{26779393-C795-4892-B2E2-21BD87F96539}" destId="{0CF8B43D-2EC5-4CE9-92D6-67530570B98B}" srcOrd="0" destOrd="0" presId="urn:microsoft.com/office/officeart/2009/3/layout/HorizontalOrganizationChart"/>
    <dgm:cxn modelId="{3BF90333-0D26-4672-B6E2-E695C3AFDCE0}" type="presParOf" srcId="{0CF8B43D-2EC5-4CE9-92D6-67530570B98B}" destId="{B7E44DFD-4263-47BE-B017-90CFA34ADE0E}" srcOrd="0" destOrd="0" presId="urn:microsoft.com/office/officeart/2009/3/layout/HorizontalOrganizationChart"/>
    <dgm:cxn modelId="{68665C1E-EA87-4DF0-9E3D-93339410BD99}" type="presParOf" srcId="{0CF8B43D-2EC5-4CE9-92D6-67530570B98B}" destId="{D62C12FE-550D-4E4D-BFF2-6B7D822D53A3}" srcOrd="1" destOrd="0" presId="urn:microsoft.com/office/officeart/2009/3/layout/HorizontalOrganizationChart"/>
    <dgm:cxn modelId="{1AB5BB0F-1F4D-4084-B349-1000B43C4610}" type="presParOf" srcId="{26779393-C795-4892-B2E2-21BD87F96539}" destId="{B218D772-08B7-48EB-9B08-287AB611AA58}" srcOrd="1" destOrd="0" presId="urn:microsoft.com/office/officeart/2009/3/layout/HorizontalOrganizationChart"/>
    <dgm:cxn modelId="{D28BB917-D934-4371-9A29-FF21A5CC18AE}" type="presParOf" srcId="{B218D772-08B7-48EB-9B08-287AB611AA58}" destId="{EB140E3C-15D3-43CA-83E0-7C50B98921CB}" srcOrd="0" destOrd="0" presId="urn:microsoft.com/office/officeart/2009/3/layout/HorizontalOrganizationChart"/>
    <dgm:cxn modelId="{C2550A4A-89D2-4B43-9867-CD8E3259CFB1}" type="presParOf" srcId="{B218D772-08B7-48EB-9B08-287AB611AA58}" destId="{44627418-4EC2-47FF-8A88-5741DC5C8409}" srcOrd="1" destOrd="0" presId="urn:microsoft.com/office/officeart/2009/3/layout/HorizontalOrganizationChart"/>
    <dgm:cxn modelId="{8912A2CF-11CE-4A7C-BC9C-4B2C6EA4A41C}" type="presParOf" srcId="{44627418-4EC2-47FF-8A88-5741DC5C8409}" destId="{7E503E28-2096-425B-B62B-FCEAA5255B74}" srcOrd="0" destOrd="0" presId="urn:microsoft.com/office/officeart/2009/3/layout/HorizontalOrganizationChart"/>
    <dgm:cxn modelId="{D9B848FA-9B35-4989-B7EC-DC1B12D1554E}" type="presParOf" srcId="{7E503E28-2096-425B-B62B-FCEAA5255B74}" destId="{D959F0A0-7AD1-4AC1-B9EE-330B2C2E402F}" srcOrd="0" destOrd="0" presId="urn:microsoft.com/office/officeart/2009/3/layout/HorizontalOrganizationChart"/>
    <dgm:cxn modelId="{0BEF0625-2F1B-4D16-8E2B-BB4D24706A01}" type="presParOf" srcId="{7E503E28-2096-425B-B62B-FCEAA5255B74}" destId="{4549C3BA-AE8D-4FEF-98CC-205E4841CBB8}" srcOrd="1" destOrd="0" presId="urn:microsoft.com/office/officeart/2009/3/layout/HorizontalOrganizationChart"/>
    <dgm:cxn modelId="{F96212BC-F91A-48D4-A090-A74AA5EE13AB}" type="presParOf" srcId="{44627418-4EC2-47FF-8A88-5741DC5C8409}" destId="{0E046142-A695-45FB-B771-0B81429C8B6D}" srcOrd="1" destOrd="0" presId="urn:microsoft.com/office/officeart/2009/3/layout/HorizontalOrganizationChart"/>
    <dgm:cxn modelId="{87D4C9BD-43B4-489E-9333-F7920B576029}" type="presParOf" srcId="{0E046142-A695-45FB-B771-0B81429C8B6D}" destId="{91485373-5394-4ABC-8461-4839A430DDB4}" srcOrd="0" destOrd="0" presId="urn:microsoft.com/office/officeart/2009/3/layout/HorizontalOrganizationChart"/>
    <dgm:cxn modelId="{A42B0E91-B4AA-4526-A86C-2ED84C9ED1B9}" type="presParOf" srcId="{0E046142-A695-45FB-B771-0B81429C8B6D}" destId="{A57E8E7D-8FAF-4A88-8D0D-985752666BB8}" srcOrd="1" destOrd="0" presId="urn:microsoft.com/office/officeart/2009/3/layout/HorizontalOrganizationChart"/>
    <dgm:cxn modelId="{BF0117A6-1C47-423F-9BB4-FF73A562192A}" type="presParOf" srcId="{A57E8E7D-8FAF-4A88-8D0D-985752666BB8}" destId="{7D153118-088A-42A7-8C8A-6445E3695EA2}" srcOrd="0" destOrd="0" presId="urn:microsoft.com/office/officeart/2009/3/layout/HorizontalOrganizationChart"/>
    <dgm:cxn modelId="{EB493228-584E-4B34-AC12-BA70B3C2D056}" type="presParOf" srcId="{7D153118-088A-42A7-8C8A-6445E3695EA2}" destId="{3BC492DE-944A-483E-9174-F0562BE3679A}" srcOrd="0" destOrd="0" presId="urn:microsoft.com/office/officeart/2009/3/layout/HorizontalOrganizationChart"/>
    <dgm:cxn modelId="{20D7EFD9-6F5E-4DB2-BB73-70F9836A3839}" type="presParOf" srcId="{7D153118-088A-42A7-8C8A-6445E3695EA2}" destId="{F1654F2B-0767-4B2F-920D-E05B62998B65}" srcOrd="1" destOrd="0" presId="urn:microsoft.com/office/officeart/2009/3/layout/HorizontalOrganizationChart"/>
    <dgm:cxn modelId="{09B5B48C-81FB-4857-A5E0-0E1AD9CB3219}" type="presParOf" srcId="{A57E8E7D-8FAF-4A88-8D0D-985752666BB8}" destId="{E1A5B47C-6E34-4A8C-9AD4-6AB613E337DA}" srcOrd="1" destOrd="0" presId="urn:microsoft.com/office/officeart/2009/3/layout/HorizontalOrganizationChart"/>
    <dgm:cxn modelId="{84398B6D-3BD2-4BC3-BA0E-CD262887E0D4}" type="presParOf" srcId="{A57E8E7D-8FAF-4A88-8D0D-985752666BB8}" destId="{1B11A301-36DE-4A4D-AE53-C4B5ABF8BE5C}" srcOrd="2" destOrd="0" presId="urn:microsoft.com/office/officeart/2009/3/layout/HorizontalOrganizationChart"/>
    <dgm:cxn modelId="{6F2BC01D-6384-48EC-8644-DA83DA51731A}" type="presParOf" srcId="{44627418-4EC2-47FF-8A88-5741DC5C8409}" destId="{E1ADEA9A-DE70-4032-A546-F7CE8D562B4B}" srcOrd="2" destOrd="0" presId="urn:microsoft.com/office/officeart/2009/3/layout/HorizontalOrganizationChart"/>
    <dgm:cxn modelId="{B0B18E6F-B87F-4EBD-BBC7-A494E2D9AA29}" type="presParOf" srcId="{B218D772-08B7-48EB-9B08-287AB611AA58}" destId="{E7BAD2F2-46DF-4E01-8FEB-F1C12D7A7B55}" srcOrd="2" destOrd="0" presId="urn:microsoft.com/office/officeart/2009/3/layout/HorizontalOrganizationChart"/>
    <dgm:cxn modelId="{9B741625-36CF-4604-B5B8-61B526387E29}" type="presParOf" srcId="{B218D772-08B7-48EB-9B08-287AB611AA58}" destId="{1B35A76D-C9A5-4E11-A4EA-E5281FBD5495}" srcOrd="3" destOrd="0" presId="urn:microsoft.com/office/officeart/2009/3/layout/HorizontalOrganizationChart"/>
    <dgm:cxn modelId="{1B2E6A28-547D-4125-A2EA-57067C5E465A}" type="presParOf" srcId="{1B35A76D-C9A5-4E11-A4EA-E5281FBD5495}" destId="{9F8B046B-C966-45F9-B697-46097F3D8DF6}" srcOrd="0" destOrd="0" presId="urn:microsoft.com/office/officeart/2009/3/layout/HorizontalOrganizationChart"/>
    <dgm:cxn modelId="{1C88F423-0EA2-4576-97E8-02BF7ED23072}" type="presParOf" srcId="{9F8B046B-C966-45F9-B697-46097F3D8DF6}" destId="{508C16C5-CD6D-4B4F-B55C-8BE6FEF8F1DD}" srcOrd="0" destOrd="0" presId="urn:microsoft.com/office/officeart/2009/3/layout/HorizontalOrganizationChart"/>
    <dgm:cxn modelId="{51904A3F-B420-4A82-A884-5BC91039BA64}" type="presParOf" srcId="{9F8B046B-C966-45F9-B697-46097F3D8DF6}" destId="{90763147-7990-4A61-BB3D-D2DCF50C55D6}" srcOrd="1" destOrd="0" presId="urn:microsoft.com/office/officeart/2009/3/layout/HorizontalOrganizationChart"/>
    <dgm:cxn modelId="{E1484D7B-BB6F-40ED-8A16-5F1ECEE695C0}" type="presParOf" srcId="{1B35A76D-C9A5-4E11-A4EA-E5281FBD5495}" destId="{336BC693-A713-401C-9649-63FA8BBBA801}" srcOrd="1" destOrd="0" presId="urn:microsoft.com/office/officeart/2009/3/layout/HorizontalOrganizationChart"/>
    <dgm:cxn modelId="{728D3C6A-1E6D-471A-9838-4F53EAE9F035}" type="presParOf" srcId="{336BC693-A713-401C-9649-63FA8BBBA801}" destId="{A9863600-E18A-42BD-B51C-E73D89BE0A7D}" srcOrd="0" destOrd="0" presId="urn:microsoft.com/office/officeart/2009/3/layout/HorizontalOrganizationChart"/>
    <dgm:cxn modelId="{5D7AACFB-A5C4-4BB6-8799-DFF06697B011}" type="presParOf" srcId="{336BC693-A713-401C-9649-63FA8BBBA801}" destId="{AD357FC6-7929-4737-A8ED-EAF6AA89746E}" srcOrd="1" destOrd="0" presId="urn:microsoft.com/office/officeart/2009/3/layout/HorizontalOrganizationChart"/>
    <dgm:cxn modelId="{237B68C6-0B27-45D3-97D5-DE6B6E75BF3E}" type="presParOf" srcId="{AD357FC6-7929-4737-A8ED-EAF6AA89746E}" destId="{EAAA69BF-B95F-41C2-ACEE-822146D1B7E4}" srcOrd="0" destOrd="0" presId="urn:microsoft.com/office/officeart/2009/3/layout/HorizontalOrganizationChart"/>
    <dgm:cxn modelId="{F3FF1491-2737-4F51-A32E-2AA079D2A71B}" type="presParOf" srcId="{EAAA69BF-B95F-41C2-ACEE-822146D1B7E4}" destId="{60BEE1A6-9D65-4700-80D5-711C73B9046E}" srcOrd="0" destOrd="0" presId="urn:microsoft.com/office/officeart/2009/3/layout/HorizontalOrganizationChart"/>
    <dgm:cxn modelId="{C2BD7B3A-5DD8-4608-B4B0-1D5FFE3F9F46}" type="presParOf" srcId="{EAAA69BF-B95F-41C2-ACEE-822146D1B7E4}" destId="{904A03CA-CCC9-4AB8-81F0-6C7B49D2A758}" srcOrd="1" destOrd="0" presId="urn:microsoft.com/office/officeart/2009/3/layout/HorizontalOrganizationChart"/>
    <dgm:cxn modelId="{9424AF37-A9CF-4047-98D0-45C783697EF5}" type="presParOf" srcId="{AD357FC6-7929-4737-A8ED-EAF6AA89746E}" destId="{B4CEEB0F-68E6-4963-A0B0-5AA1C649C432}" srcOrd="1" destOrd="0" presId="urn:microsoft.com/office/officeart/2009/3/layout/HorizontalOrganizationChart"/>
    <dgm:cxn modelId="{3C0CF69B-2B56-4CD0-9ED1-D12FE38E3BD2}" type="presParOf" srcId="{B4CEEB0F-68E6-4963-A0B0-5AA1C649C432}" destId="{588685DD-11F5-48FF-A880-6B744F550E5A}" srcOrd="0" destOrd="0" presId="urn:microsoft.com/office/officeart/2009/3/layout/HorizontalOrganizationChart"/>
    <dgm:cxn modelId="{4C05BFB6-8393-44EA-9AFF-BB2F0B276900}" type="presParOf" srcId="{B4CEEB0F-68E6-4963-A0B0-5AA1C649C432}" destId="{A6902BC0-DDD3-4D7C-9671-FAAA1D1AC087}" srcOrd="1" destOrd="0" presId="urn:microsoft.com/office/officeart/2009/3/layout/HorizontalOrganizationChart"/>
    <dgm:cxn modelId="{C46317BA-A657-4D3B-ABC1-594BCFB88144}" type="presParOf" srcId="{A6902BC0-DDD3-4D7C-9671-FAAA1D1AC087}" destId="{5FC29F84-258E-4A05-A57D-642F45BA98C6}" srcOrd="0" destOrd="0" presId="urn:microsoft.com/office/officeart/2009/3/layout/HorizontalOrganizationChart"/>
    <dgm:cxn modelId="{24223016-40EE-4FFF-B63C-ED58A882207F}" type="presParOf" srcId="{5FC29F84-258E-4A05-A57D-642F45BA98C6}" destId="{9C083E92-31FE-480E-A22A-60DB16096E60}" srcOrd="0" destOrd="0" presId="urn:microsoft.com/office/officeart/2009/3/layout/HorizontalOrganizationChart"/>
    <dgm:cxn modelId="{AE3014FC-4AFD-40B3-9C76-E2106040328C}" type="presParOf" srcId="{5FC29F84-258E-4A05-A57D-642F45BA98C6}" destId="{EFB9354B-17A4-470B-BBC8-4BAA8B8ADB76}" srcOrd="1" destOrd="0" presId="urn:microsoft.com/office/officeart/2009/3/layout/HorizontalOrganizationChart"/>
    <dgm:cxn modelId="{461B1ED1-9269-4DD1-8616-A6CDF8ABB199}" type="presParOf" srcId="{A6902BC0-DDD3-4D7C-9671-FAAA1D1AC087}" destId="{91DB9B72-5C8D-47D7-9707-FE4B2B7742BA}" srcOrd="1" destOrd="0" presId="urn:microsoft.com/office/officeart/2009/3/layout/HorizontalOrganizationChart"/>
    <dgm:cxn modelId="{818D16AB-AF71-4198-99C8-9009CCF8C9EA}" type="presParOf" srcId="{91DB9B72-5C8D-47D7-9707-FE4B2B7742BA}" destId="{0F52EE35-7766-4D96-9536-CCD40D3DB1B5}" srcOrd="0" destOrd="0" presId="urn:microsoft.com/office/officeart/2009/3/layout/HorizontalOrganizationChart"/>
    <dgm:cxn modelId="{834C2B0B-6B0C-4AB2-8888-9A03BFD84301}" type="presParOf" srcId="{91DB9B72-5C8D-47D7-9707-FE4B2B7742BA}" destId="{F5831F8A-4B6D-4834-AAAF-4679AA566556}" srcOrd="1" destOrd="0" presId="urn:microsoft.com/office/officeart/2009/3/layout/HorizontalOrganizationChart"/>
    <dgm:cxn modelId="{826B15F6-2EF5-493D-9693-F8526A55D037}" type="presParOf" srcId="{F5831F8A-4B6D-4834-AAAF-4679AA566556}" destId="{5F459657-C4A3-4442-9AAF-2EB0DA677FC2}" srcOrd="0" destOrd="0" presId="urn:microsoft.com/office/officeart/2009/3/layout/HorizontalOrganizationChart"/>
    <dgm:cxn modelId="{B4EBF042-F297-4E62-8796-8F098A88A454}" type="presParOf" srcId="{5F459657-C4A3-4442-9AAF-2EB0DA677FC2}" destId="{81CB040E-E30E-483B-ADA4-89B1AB19FC5B}" srcOrd="0" destOrd="0" presId="urn:microsoft.com/office/officeart/2009/3/layout/HorizontalOrganizationChart"/>
    <dgm:cxn modelId="{B34D4C88-EC7C-4713-91F2-DB3CBF8BEDC0}" type="presParOf" srcId="{5F459657-C4A3-4442-9AAF-2EB0DA677FC2}" destId="{7A8E6331-4244-4FC6-83E3-22415EEDB7B3}" srcOrd="1" destOrd="0" presId="urn:microsoft.com/office/officeart/2009/3/layout/HorizontalOrganizationChart"/>
    <dgm:cxn modelId="{F56ED2A4-81DB-4230-AE95-9323A27E6650}" type="presParOf" srcId="{F5831F8A-4B6D-4834-AAAF-4679AA566556}" destId="{993CED92-F41F-4146-986E-BAE49F332315}" srcOrd="1" destOrd="0" presId="urn:microsoft.com/office/officeart/2009/3/layout/HorizontalOrganizationChart"/>
    <dgm:cxn modelId="{8BBF2990-7DAD-452B-9316-733D1A9FC309}" type="presParOf" srcId="{F5831F8A-4B6D-4834-AAAF-4679AA566556}" destId="{14DB9422-8910-4AC7-BF93-062D34DB0336}" srcOrd="2" destOrd="0" presId="urn:microsoft.com/office/officeart/2009/3/layout/HorizontalOrganizationChart"/>
    <dgm:cxn modelId="{23B64161-D73E-479A-B471-0372882F2772}" type="presParOf" srcId="{91DB9B72-5C8D-47D7-9707-FE4B2B7742BA}" destId="{B7D46C7C-6B66-44F9-A36B-C7CB2FCC9CE1}" srcOrd="2" destOrd="0" presId="urn:microsoft.com/office/officeart/2009/3/layout/HorizontalOrganizationChart"/>
    <dgm:cxn modelId="{1A0F420A-F0C1-4448-810D-EFDE2134B565}" type="presParOf" srcId="{91DB9B72-5C8D-47D7-9707-FE4B2B7742BA}" destId="{7F461A43-C3AA-430B-A1E9-CDD9DC76119C}" srcOrd="3" destOrd="0" presId="urn:microsoft.com/office/officeart/2009/3/layout/HorizontalOrganizationChart"/>
    <dgm:cxn modelId="{30350E75-C1D6-4D9D-B891-7E19517C3C09}" type="presParOf" srcId="{7F461A43-C3AA-430B-A1E9-CDD9DC76119C}" destId="{5A5A476F-9147-476B-8E72-A823B12B5058}" srcOrd="0" destOrd="0" presId="urn:microsoft.com/office/officeart/2009/3/layout/HorizontalOrganizationChart"/>
    <dgm:cxn modelId="{CD3D6723-8355-4E46-A640-1827E370B9BB}" type="presParOf" srcId="{5A5A476F-9147-476B-8E72-A823B12B5058}" destId="{B0C321DB-A6F9-4A4E-B4DA-6BABE4E952C1}" srcOrd="0" destOrd="0" presId="urn:microsoft.com/office/officeart/2009/3/layout/HorizontalOrganizationChart"/>
    <dgm:cxn modelId="{20665330-D75C-450E-AC79-FE0CF4737559}" type="presParOf" srcId="{5A5A476F-9147-476B-8E72-A823B12B5058}" destId="{D1FAEE69-52E0-4FBB-AAB9-922C5F7EE560}" srcOrd="1" destOrd="0" presId="urn:microsoft.com/office/officeart/2009/3/layout/HorizontalOrganizationChart"/>
    <dgm:cxn modelId="{0620BD15-B931-4DCF-8200-8A1F5081122C}" type="presParOf" srcId="{7F461A43-C3AA-430B-A1E9-CDD9DC76119C}" destId="{CAB57CA2-B698-4DA0-9565-4C149C182A98}" srcOrd="1" destOrd="0" presId="urn:microsoft.com/office/officeart/2009/3/layout/HorizontalOrganizationChart"/>
    <dgm:cxn modelId="{DB8EDDCD-5F77-4B31-9E81-D54024C4A3B0}" type="presParOf" srcId="{7F461A43-C3AA-430B-A1E9-CDD9DC76119C}" destId="{3D230DA3-2D4E-4C6D-AF63-DA1D2BACFE14}" srcOrd="2" destOrd="0" presId="urn:microsoft.com/office/officeart/2009/3/layout/HorizontalOrganizationChart"/>
    <dgm:cxn modelId="{20C7EB12-470C-4E2D-ADAD-953ED0FFBD05}" type="presParOf" srcId="{A6902BC0-DDD3-4D7C-9671-FAAA1D1AC087}" destId="{91481819-079F-4813-BFB0-4183FAD22FDA}" srcOrd="2" destOrd="0" presId="urn:microsoft.com/office/officeart/2009/3/layout/HorizontalOrganizationChart"/>
    <dgm:cxn modelId="{662B6B27-6D22-40D6-992C-4E5FD9B8D4B1}" type="presParOf" srcId="{B4CEEB0F-68E6-4963-A0B0-5AA1C649C432}" destId="{9F20643E-FEEB-4B4B-83C3-579F1E21464F}" srcOrd="2" destOrd="0" presId="urn:microsoft.com/office/officeart/2009/3/layout/HorizontalOrganizationChart"/>
    <dgm:cxn modelId="{FFA1B891-C57F-4315-BF86-2F53331FC1E3}" type="presParOf" srcId="{B4CEEB0F-68E6-4963-A0B0-5AA1C649C432}" destId="{B5443473-0AF5-4961-80F7-A106FADFC8AE}" srcOrd="3" destOrd="0" presId="urn:microsoft.com/office/officeart/2009/3/layout/HorizontalOrganizationChart"/>
    <dgm:cxn modelId="{B9B50193-D472-4102-A7E3-6EEB9B9EDFF6}" type="presParOf" srcId="{B5443473-0AF5-4961-80F7-A106FADFC8AE}" destId="{6F049924-52CE-44B8-A359-4463783380FF}" srcOrd="0" destOrd="0" presId="urn:microsoft.com/office/officeart/2009/3/layout/HorizontalOrganizationChart"/>
    <dgm:cxn modelId="{1C0C2094-D58C-4B50-A6E3-B2C4BB866E2E}" type="presParOf" srcId="{6F049924-52CE-44B8-A359-4463783380FF}" destId="{D971A23E-0E62-41B5-B801-8F5942242889}" srcOrd="0" destOrd="0" presId="urn:microsoft.com/office/officeart/2009/3/layout/HorizontalOrganizationChart"/>
    <dgm:cxn modelId="{BDFD2DEA-2687-46DE-8ABB-32173B2EC8D3}" type="presParOf" srcId="{6F049924-52CE-44B8-A359-4463783380FF}" destId="{9973B0EE-6F53-4DB6-AC08-6FF9E1F0CDEC}" srcOrd="1" destOrd="0" presId="urn:microsoft.com/office/officeart/2009/3/layout/HorizontalOrganizationChart"/>
    <dgm:cxn modelId="{62B5DB9A-07D8-42FF-BAB6-8E4A5E6A6757}" type="presParOf" srcId="{B5443473-0AF5-4961-80F7-A106FADFC8AE}" destId="{C8A96ECC-C0E8-44B3-9FD0-D11826B22B67}" srcOrd="1" destOrd="0" presId="urn:microsoft.com/office/officeart/2009/3/layout/HorizontalOrganizationChart"/>
    <dgm:cxn modelId="{48E2A700-CF94-4F79-A400-65114CB9FC79}" type="presParOf" srcId="{C8A96ECC-C0E8-44B3-9FD0-D11826B22B67}" destId="{CB403492-EC49-47DE-9722-6D9709275E7A}" srcOrd="0" destOrd="0" presId="urn:microsoft.com/office/officeart/2009/3/layout/HorizontalOrganizationChart"/>
    <dgm:cxn modelId="{159A813E-881D-4B40-84FF-75B0811DA9FA}" type="presParOf" srcId="{C8A96ECC-C0E8-44B3-9FD0-D11826B22B67}" destId="{9D149D66-2C7F-4145-B13C-59AF4ECEB1AE}" srcOrd="1" destOrd="0" presId="urn:microsoft.com/office/officeart/2009/3/layout/HorizontalOrganizationChart"/>
    <dgm:cxn modelId="{FCA35ACB-1A89-481A-AA18-E3C3EFE79EB3}" type="presParOf" srcId="{9D149D66-2C7F-4145-B13C-59AF4ECEB1AE}" destId="{5EAC9F0B-E0EC-4EC5-BFB8-9C545AB67CA2}" srcOrd="0" destOrd="0" presId="urn:microsoft.com/office/officeart/2009/3/layout/HorizontalOrganizationChart"/>
    <dgm:cxn modelId="{3481683C-F204-43C7-8E98-AF718A756296}" type="presParOf" srcId="{5EAC9F0B-E0EC-4EC5-BFB8-9C545AB67CA2}" destId="{AE9ED4C1-3B24-4B71-9C97-A63D59F43A85}" srcOrd="0" destOrd="0" presId="urn:microsoft.com/office/officeart/2009/3/layout/HorizontalOrganizationChart"/>
    <dgm:cxn modelId="{06571507-2A74-4400-90EE-E36687ACC442}" type="presParOf" srcId="{5EAC9F0B-E0EC-4EC5-BFB8-9C545AB67CA2}" destId="{518E6D77-F9C5-4A01-8AB8-ABFE031931F0}" srcOrd="1" destOrd="0" presId="urn:microsoft.com/office/officeart/2009/3/layout/HorizontalOrganizationChart"/>
    <dgm:cxn modelId="{C834F7B9-D9E9-424C-B4FA-870F89E3BF7C}" type="presParOf" srcId="{9D149D66-2C7F-4145-B13C-59AF4ECEB1AE}" destId="{2F6375F4-540B-4379-9286-FE750776F29C}" srcOrd="1" destOrd="0" presId="urn:microsoft.com/office/officeart/2009/3/layout/HorizontalOrganizationChart"/>
    <dgm:cxn modelId="{20318F41-3963-4709-8254-7C7DA2A8138E}" type="presParOf" srcId="{9D149D66-2C7F-4145-B13C-59AF4ECEB1AE}" destId="{FA18AF3C-A768-4423-957D-176E1B430A07}" srcOrd="2" destOrd="0" presId="urn:microsoft.com/office/officeart/2009/3/layout/HorizontalOrganizationChart"/>
    <dgm:cxn modelId="{08C1B24B-B2AC-4B47-BB17-98702D56B0FA}" type="presParOf" srcId="{C8A96ECC-C0E8-44B3-9FD0-D11826B22B67}" destId="{5E47938E-ABE1-4732-B4BE-66857394FD37}" srcOrd="2" destOrd="0" presId="urn:microsoft.com/office/officeart/2009/3/layout/HorizontalOrganizationChart"/>
    <dgm:cxn modelId="{B1D2D54D-299A-409E-9542-CC2E09B623C7}" type="presParOf" srcId="{C8A96ECC-C0E8-44B3-9FD0-D11826B22B67}" destId="{FE0AFBA9-A31B-433D-9CD9-A40690192BE3}" srcOrd="3" destOrd="0" presId="urn:microsoft.com/office/officeart/2009/3/layout/HorizontalOrganizationChart"/>
    <dgm:cxn modelId="{8D21BAB9-7D67-4EC4-9BB7-9FABA2EC40BF}" type="presParOf" srcId="{FE0AFBA9-A31B-433D-9CD9-A40690192BE3}" destId="{2B6DBFD7-57DD-46DC-B55B-01A10FB6AF61}" srcOrd="0" destOrd="0" presId="urn:microsoft.com/office/officeart/2009/3/layout/HorizontalOrganizationChart"/>
    <dgm:cxn modelId="{AE8B6271-C35A-461B-B638-D26BAE3C0495}" type="presParOf" srcId="{2B6DBFD7-57DD-46DC-B55B-01A10FB6AF61}" destId="{E1DDCC12-3298-4F76-A89D-9A69335E36EB}" srcOrd="0" destOrd="0" presId="urn:microsoft.com/office/officeart/2009/3/layout/HorizontalOrganizationChart"/>
    <dgm:cxn modelId="{6FEC7DE6-B306-439A-B81C-E72010F5217F}" type="presParOf" srcId="{2B6DBFD7-57DD-46DC-B55B-01A10FB6AF61}" destId="{F2935FDF-3E1D-4418-8610-9C5E525737DE}" srcOrd="1" destOrd="0" presId="urn:microsoft.com/office/officeart/2009/3/layout/HorizontalOrganizationChart"/>
    <dgm:cxn modelId="{F02D494C-A074-49D9-887B-067457232DD9}" type="presParOf" srcId="{FE0AFBA9-A31B-433D-9CD9-A40690192BE3}" destId="{DB663935-12BC-47A1-9764-F66896D3E3AF}" srcOrd="1" destOrd="0" presId="urn:microsoft.com/office/officeart/2009/3/layout/HorizontalOrganizationChart"/>
    <dgm:cxn modelId="{95658966-6D1A-4361-BE20-8E20E509E5C1}" type="presParOf" srcId="{FE0AFBA9-A31B-433D-9CD9-A40690192BE3}" destId="{F35DF57F-8E3D-4D44-AB32-CC5C847823BB}" srcOrd="2" destOrd="0" presId="urn:microsoft.com/office/officeart/2009/3/layout/HorizontalOrganizationChart"/>
    <dgm:cxn modelId="{93CD9C6F-122F-4E71-A4B3-99A58AC7F2DF}" type="presParOf" srcId="{C8A96ECC-C0E8-44B3-9FD0-D11826B22B67}" destId="{288C26FF-1B49-4E59-BA86-B2AB7FA6D2DD}" srcOrd="4" destOrd="0" presId="urn:microsoft.com/office/officeart/2009/3/layout/HorizontalOrganizationChart"/>
    <dgm:cxn modelId="{E66122F9-349E-44B6-BA93-30C022B0FA02}" type="presParOf" srcId="{C8A96ECC-C0E8-44B3-9FD0-D11826B22B67}" destId="{8F827ED6-6FE4-4785-AC00-EA1EA972578C}" srcOrd="5" destOrd="0" presId="urn:microsoft.com/office/officeart/2009/3/layout/HorizontalOrganizationChart"/>
    <dgm:cxn modelId="{B3FC86C2-3EB0-41AF-981E-41D63B2D5C6B}" type="presParOf" srcId="{8F827ED6-6FE4-4785-AC00-EA1EA972578C}" destId="{1AA92690-C64B-43F2-9512-44D2EA527945}" srcOrd="0" destOrd="0" presId="urn:microsoft.com/office/officeart/2009/3/layout/HorizontalOrganizationChart"/>
    <dgm:cxn modelId="{FB05EC8F-5598-4E82-BB00-2336B0811FE2}" type="presParOf" srcId="{1AA92690-C64B-43F2-9512-44D2EA527945}" destId="{007E2A93-9289-4450-A9A1-E613251090EC}" srcOrd="0" destOrd="0" presId="urn:microsoft.com/office/officeart/2009/3/layout/HorizontalOrganizationChart"/>
    <dgm:cxn modelId="{9EBDD225-6F45-440B-A768-E0FA7ED75BE1}" type="presParOf" srcId="{1AA92690-C64B-43F2-9512-44D2EA527945}" destId="{FD2F53F1-6C5B-413D-841D-1A92874FB1C0}" srcOrd="1" destOrd="0" presId="urn:microsoft.com/office/officeart/2009/3/layout/HorizontalOrganizationChart"/>
    <dgm:cxn modelId="{3F6D0C45-70D3-44A1-A4D1-21BAA84177E3}" type="presParOf" srcId="{8F827ED6-6FE4-4785-AC00-EA1EA972578C}" destId="{D2FBFAD5-1420-4EE9-B1D5-0D922A82B7DA}" srcOrd="1" destOrd="0" presId="urn:microsoft.com/office/officeart/2009/3/layout/HorizontalOrganizationChart"/>
    <dgm:cxn modelId="{858350C4-A307-4329-8E6C-BCA807787D39}" type="presParOf" srcId="{8F827ED6-6FE4-4785-AC00-EA1EA972578C}" destId="{958401A8-166C-4648-BA46-F03B4AE2D887}" srcOrd="2" destOrd="0" presId="urn:microsoft.com/office/officeart/2009/3/layout/HorizontalOrganizationChart"/>
    <dgm:cxn modelId="{A260B228-2B7F-460F-968B-F36D991D3D66}" type="presParOf" srcId="{C8A96ECC-C0E8-44B3-9FD0-D11826B22B67}" destId="{634E7BE5-63DE-4963-A3C4-49F711276D1B}" srcOrd="6" destOrd="0" presId="urn:microsoft.com/office/officeart/2009/3/layout/HorizontalOrganizationChart"/>
    <dgm:cxn modelId="{55D5D102-C574-4161-A3D2-19C503127719}" type="presParOf" srcId="{C8A96ECC-C0E8-44B3-9FD0-D11826B22B67}" destId="{FD4E087E-2CEC-4607-AD20-62A43128F797}" srcOrd="7" destOrd="0" presId="urn:microsoft.com/office/officeart/2009/3/layout/HorizontalOrganizationChart"/>
    <dgm:cxn modelId="{3B574911-7B64-4B73-9992-397E31285E6A}" type="presParOf" srcId="{FD4E087E-2CEC-4607-AD20-62A43128F797}" destId="{76DFDB04-A400-43CF-BF6E-7C4B4C262F7F}" srcOrd="0" destOrd="0" presId="urn:microsoft.com/office/officeart/2009/3/layout/HorizontalOrganizationChart"/>
    <dgm:cxn modelId="{30F63354-17E2-4431-A7DC-731C937119C6}" type="presParOf" srcId="{76DFDB04-A400-43CF-BF6E-7C4B4C262F7F}" destId="{575E3BD1-CCC8-4331-97C6-27DE29DA0B98}" srcOrd="0" destOrd="0" presId="urn:microsoft.com/office/officeart/2009/3/layout/HorizontalOrganizationChart"/>
    <dgm:cxn modelId="{8FBED6CC-08F1-46ED-87E7-635AF1A4E4D1}" type="presParOf" srcId="{76DFDB04-A400-43CF-BF6E-7C4B4C262F7F}" destId="{1F0C5648-96CA-43E1-8AE3-BA0A88341E92}" srcOrd="1" destOrd="0" presId="urn:microsoft.com/office/officeart/2009/3/layout/HorizontalOrganizationChart"/>
    <dgm:cxn modelId="{2926B45D-FA87-4860-BCFC-FAB56DB04082}" type="presParOf" srcId="{FD4E087E-2CEC-4607-AD20-62A43128F797}" destId="{EDF7C775-5CC7-427A-9E21-4327B25BF885}" srcOrd="1" destOrd="0" presId="urn:microsoft.com/office/officeart/2009/3/layout/HorizontalOrganizationChart"/>
    <dgm:cxn modelId="{DCAE76B0-7631-4BE1-B2D7-9FBBC2F59372}" type="presParOf" srcId="{FD4E087E-2CEC-4607-AD20-62A43128F797}" destId="{B89DDE6B-6C6E-43D0-A814-EBA1FD064492}" srcOrd="2" destOrd="0" presId="urn:microsoft.com/office/officeart/2009/3/layout/HorizontalOrganizationChart"/>
    <dgm:cxn modelId="{B554E724-A300-4E21-A96D-8D7F69A73411}" type="presParOf" srcId="{B5443473-0AF5-4961-80F7-A106FADFC8AE}" destId="{8725517B-5106-4A0E-A0E3-E95478D96EA5}" srcOrd="2" destOrd="0" presId="urn:microsoft.com/office/officeart/2009/3/layout/HorizontalOrganizationChart"/>
    <dgm:cxn modelId="{C7E3AF87-C29E-483A-A54C-F92DCA2FB474}" type="presParOf" srcId="{AD357FC6-7929-4737-A8ED-EAF6AA89746E}" destId="{7E391A5B-8440-44FD-B4BB-9E9AF6A5E504}" srcOrd="2" destOrd="0" presId="urn:microsoft.com/office/officeart/2009/3/layout/HorizontalOrganizationChart"/>
    <dgm:cxn modelId="{A757EA77-009D-45E8-AE96-5FAE9927703A}" type="presParOf" srcId="{336BC693-A713-401C-9649-63FA8BBBA801}" destId="{65632541-3B53-4DE1-B91F-2D0C85FFFEDB}" srcOrd="2" destOrd="0" presId="urn:microsoft.com/office/officeart/2009/3/layout/HorizontalOrganizationChart"/>
    <dgm:cxn modelId="{D5E10740-C4A8-44D0-AE2A-96D13251E8A8}" type="presParOf" srcId="{336BC693-A713-401C-9649-63FA8BBBA801}" destId="{5F948D2B-ABE5-4189-AFCB-6159308C224C}" srcOrd="3" destOrd="0" presId="urn:microsoft.com/office/officeart/2009/3/layout/HorizontalOrganizationChart"/>
    <dgm:cxn modelId="{3B417454-7953-4029-86F9-7B6AB70E4BC6}" type="presParOf" srcId="{5F948D2B-ABE5-4189-AFCB-6159308C224C}" destId="{468EE705-2746-44E8-8B06-7446D827D503}" srcOrd="0" destOrd="0" presId="urn:microsoft.com/office/officeart/2009/3/layout/HorizontalOrganizationChart"/>
    <dgm:cxn modelId="{5C9B47EB-1BF2-4059-A1F2-77DA1210457A}" type="presParOf" srcId="{468EE705-2746-44E8-8B06-7446D827D503}" destId="{4460AA13-0413-4191-BCF5-97A018B662F8}" srcOrd="0" destOrd="0" presId="urn:microsoft.com/office/officeart/2009/3/layout/HorizontalOrganizationChart"/>
    <dgm:cxn modelId="{49260F0A-2C08-4A0F-9295-60820392C601}" type="presParOf" srcId="{468EE705-2746-44E8-8B06-7446D827D503}" destId="{A3DF39C9-B711-458D-8D29-6FA2B306957F}" srcOrd="1" destOrd="0" presId="urn:microsoft.com/office/officeart/2009/3/layout/HorizontalOrganizationChart"/>
    <dgm:cxn modelId="{5E4BAD93-0A63-4FD0-BC70-8012CE10F422}" type="presParOf" srcId="{5F948D2B-ABE5-4189-AFCB-6159308C224C}" destId="{AFFED74B-523C-4E79-9C46-0334E10F050C}" srcOrd="1" destOrd="0" presId="urn:microsoft.com/office/officeart/2009/3/layout/HorizontalOrganizationChart"/>
    <dgm:cxn modelId="{A7D61EBC-D27A-49A5-AC3F-059B6A00EEAD}" type="presParOf" srcId="{AFFED74B-523C-4E79-9C46-0334E10F050C}" destId="{E7AA8DA7-F6AB-457E-8AE8-3947F1955CD3}" srcOrd="0" destOrd="0" presId="urn:microsoft.com/office/officeart/2009/3/layout/HorizontalOrganizationChart"/>
    <dgm:cxn modelId="{441FFBA1-F5F6-4C02-BCA6-19FD4EDBB7E2}" type="presParOf" srcId="{AFFED74B-523C-4E79-9C46-0334E10F050C}" destId="{E6CE6EC6-4F04-4363-BDB8-1A04AC09B26C}" srcOrd="1" destOrd="0" presId="urn:microsoft.com/office/officeart/2009/3/layout/HorizontalOrganizationChart"/>
    <dgm:cxn modelId="{FD35D226-F6B5-48B0-8EB4-526230D1B606}" type="presParOf" srcId="{E6CE6EC6-4F04-4363-BDB8-1A04AC09B26C}" destId="{303D695C-F116-4628-A03B-8BB0C44744ED}" srcOrd="0" destOrd="0" presId="urn:microsoft.com/office/officeart/2009/3/layout/HorizontalOrganizationChart"/>
    <dgm:cxn modelId="{D406AAB9-E8A4-46EA-92CC-6A0697B5D8AE}" type="presParOf" srcId="{303D695C-F116-4628-A03B-8BB0C44744ED}" destId="{1DF3DB0B-D7B5-4290-9634-55B97167B694}" srcOrd="0" destOrd="0" presId="urn:microsoft.com/office/officeart/2009/3/layout/HorizontalOrganizationChart"/>
    <dgm:cxn modelId="{F3947674-D87B-4FE4-A7F9-193908E91AFF}" type="presParOf" srcId="{303D695C-F116-4628-A03B-8BB0C44744ED}" destId="{E6243286-92BC-45D2-8A26-E68A81B4F613}" srcOrd="1" destOrd="0" presId="urn:microsoft.com/office/officeart/2009/3/layout/HorizontalOrganizationChart"/>
    <dgm:cxn modelId="{5E0F74DE-EE52-429B-8571-63FF16401FAE}" type="presParOf" srcId="{E6CE6EC6-4F04-4363-BDB8-1A04AC09B26C}" destId="{06E9CF63-BAE2-4957-B83E-0EBFF4148AAE}" srcOrd="1" destOrd="0" presId="urn:microsoft.com/office/officeart/2009/3/layout/HorizontalOrganizationChart"/>
    <dgm:cxn modelId="{30FC3157-A06D-4056-BD2C-B5321AC26687}" type="presParOf" srcId="{E6CE6EC6-4F04-4363-BDB8-1A04AC09B26C}" destId="{1C920CB2-3285-41A7-8B53-F6F5E77793A8}" srcOrd="2" destOrd="0" presId="urn:microsoft.com/office/officeart/2009/3/layout/HorizontalOrganizationChart"/>
    <dgm:cxn modelId="{98235083-E5EC-4F5C-BA84-E7D402933173}" type="presParOf" srcId="{5F948D2B-ABE5-4189-AFCB-6159308C224C}" destId="{6CB372FB-66AF-4885-B856-2088E189657A}" srcOrd="2" destOrd="0" presId="urn:microsoft.com/office/officeart/2009/3/layout/HorizontalOrganizationChart"/>
    <dgm:cxn modelId="{03E720C7-97A3-4408-8D70-8BDC6766A4A9}" type="presParOf" srcId="{1B35A76D-C9A5-4E11-A4EA-E5281FBD5495}" destId="{C1998136-B7A5-4745-B92C-3227704287AA}" srcOrd="2" destOrd="0" presId="urn:microsoft.com/office/officeart/2009/3/layout/HorizontalOrganizationChart"/>
    <dgm:cxn modelId="{3408A2F1-42FD-4AA3-B622-6F7A0BF2142C}" type="presParOf" srcId="{26779393-C795-4892-B2E2-21BD87F96539}" destId="{7A921B28-751E-4FD2-A110-844E904EACCA}" srcOrd="2" destOrd="0" presId="urn:microsoft.com/office/officeart/2009/3/layout/HorizontalOrganizationChart"/>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9B50397A-F06F-42D9-80C8-B805FF2DFBEE}" type="doc">
      <dgm:prSet loTypeId="urn:microsoft.com/office/officeart/2005/8/layout/hProcess4" loCatId="process" qsTypeId="urn:microsoft.com/office/officeart/2005/8/quickstyle/simple1" qsCatId="simple" csTypeId="urn:microsoft.com/office/officeart/2005/8/colors/colorful3" csCatId="colorful" phldr="1"/>
      <dgm:spPr/>
      <dgm:t>
        <a:bodyPr/>
        <a:lstStyle/>
        <a:p>
          <a:endParaRPr lang="zh-CN" altLang="en-US"/>
        </a:p>
      </dgm:t>
    </dgm:pt>
    <dgm:pt modelId="{F3EAD36F-71A0-4322-97B1-0297B1F88179}">
      <dgm:prSet phldrT="[文本]" custT="1"/>
      <dgm:spPr/>
      <dgm:t>
        <a:bodyPr/>
        <a:lstStyle/>
        <a:p>
          <a:pPr>
            <a:lnSpc>
              <a:spcPct val="100000"/>
            </a:lnSpc>
            <a:spcAft>
              <a:spcPts val="0"/>
            </a:spcAft>
          </a:pPr>
          <a:r>
            <a:rPr lang="en-US" altLang="zh-CN" sz="1600" b="1" dirty="0">
              <a:latin typeface="微软雅黑" panose="020B0503020204020204" pitchFamily="34" charset="-122"/>
              <a:ea typeface="微软雅黑" panose="020B0503020204020204" pitchFamily="34" charset="-122"/>
            </a:rPr>
            <a:t>2007 </a:t>
          </a:r>
          <a:r>
            <a:rPr lang="zh-CN" altLang="en-US" sz="1600" b="1" dirty="0">
              <a:latin typeface="微软雅黑" panose="020B0503020204020204" pitchFamily="34" charset="-122"/>
              <a:ea typeface="微软雅黑" panose="020B0503020204020204" pitchFamily="34" charset="-122"/>
            </a:rPr>
            <a:t>体外诊断试剂</a:t>
          </a:r>
        </a:p>
        <a:p>
          <a:pPr>
            <a:lnSpc>
              <a:spcPct val="100000"/>
            </a:lnSpc>
            <a:spcAft>
              <a:spcPts val="0"/>
            </a:spcAft>
          </a:pPr>
          <a:r>
            <a:rPr lang="zh-CN" altLang="en-US" sz="1600" b="1" dirty="0">
              <a:latin typeface="微软雅黑" panose="020B0503020204020204" pitchFamily="34" charset="-122"/>
              <a:ea typeface="微软雅黑" panose="020B0503020204020204" pitchFamily="34" charset="-122"/>
            </a:rPr>
            <a:t>注册管理办法（试行）</a:t>
          </a:r>
          <a:endParaRPr lang="zh-CN" altLang="en-US" sz="1600" dirty="0">
            <a:latin typeface="微软雅黑" panose="020B0503020204020204" pitchFamily="34" charset="-122"/>
            <a:ea typeface="微软雅黑" panose="020B0503020204020204" pitchFamily="34" charset="-122"/>
          </a:endParaRPr>
        </a:p>
      </dgm:t>
    </dgm:pt>
    <dgm:pt modelId="{208852AD-BD5B-4640-B13C-F2711ED864F6}" cxnId="{4EBCA6D1-0702-4F38-AE3C-5B84485267A6}"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D6A27541-8D75-4014-A90C-CA01B95DA695}" cxnId="{4EBCA6D1-0702-4F38-AE3C-5B84485267A6}"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13E4DF50-D81A-424D-A672-FF753695ABE9}">
      <dgm:prSet phldrT="[文本]" custT="1"/>
      <dgm:spPr/>
      <dgm:t>
        <a:bodyPr/>
        <a:lstStyle/>
        <a:p>
          <a:r>
            <a:rPr lang="zh-CN" altLang="en-US" sz="1800" dirty="0">
              <a:latin typeface="微软雅黑" panose="020B0503020204020204" pitchFamily="34" charset="-122"/>
              <a:ea typeface="微软雅黑" panose="020B0503020204020204" pitchFamily="34" charset="-122"/>
            </a:rPr>
            <a:t>体外诊断试剂临床试验</a:t>
          </a:r>
        </a:p>
      </dgm:t>
    </dgm:pt>
    <dgm:pt modelId="{F2B1A150-A15B-49E0-BC61-23BEF553FFC5}" cxnId="{A65F8FC5-082E-47C3-AA39-FBF6665463E9}"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EFD65315-F8A5-4FD0-87E9-20A8A628F2B4}" cxnId="{A65F8FC5-082E-47C3-AA39-FBF6665463E9}"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0A74131C-34CB-4F56-A4D8-BF2BF008CBB5}">
      <dgm:prSet phldrT="[文本]" custT="1"/>
      <dgm:spPr/>
      <dgm:t>
        <a:bodyPr/>
        <a:lstStyle/>
        <a:p>
          <a:pPr marL="0" lvl="0" algn="ctr" defTabSz="711200">
            <a:lnSpc>
              <a:spcPct val="100000"/>
            </a:lnSpc>
            <a:spcBef>
              <a:spcPct val="0"/>
            </a:spcBef>
            <a:spcAft>
              <a:spcPts val="0"/>
            </a:spcAft>
            <a:buNone/>
          </a:pPr>
          <a:r>
            <a:rPr lang="en-US" altLang="zh-CN" sz="1600" b="1" kern="1200" dirty="0">
              <a:latin typeface="微软雅黑" panose="020B0503020204020204" pitchFamily="34" charset="-122"/>
              <a:ea typeface="微软雅黑" panose="020B0503020204020204" pitchFamily="34" charset="-122"/>
            </a:rPr>
            <a:t>2014  </a:t>
          </a:r>
          <a:r>
            <a:rPr lang="zh-CN" altLang="en-US" sz="1600" b="1" kern="1200" dirty="0">
              <a:latin typeface="微软雅黑" panose="020B0503020204020204" pitchFamily="34" charset="-122"/>
              <a:ea typeface="微软雅黑" panose="020B0503020204020204" pitchFamily="34" charset="-122"/>
            </a:rPr>
            <a:t>体外诊断试剂注册管理办法</a:t>
          </a:r>
          <a:endParaRPr lang="zh-CN" altLang="en-US" sz="1600" b="1" kern="1200" dirty="0">
            <a:solidFill>
              <a:prstClr val="white"/>
            </a:solidFill>
            <a:latin typeface="微软雅黑" panose="020B0503020204020204" pitchFamily="34" charset="-122"/>
            <a:ea typeface="微软雅黑" panose="020B0503020204020204" pitchFamily="34" charset="-122"/>
            <a:cs typeface="+mn-cs"/>
          </a:endParaRPr>
        </a:p>
      </dgm:t>
    </dgm:pt>
    <dgm:pt modelId="{9388CDCD-38F4-4E27-BBC7-1E1153CEE7B6}" cxnId="{29C3C5E1-477B-4F5A-AFE1-CAC34A30E639}"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871242EF-49C5-47CC-92BB-639CCD741BFB}" cxnId="{29C3C5E1-477B-4F5A-AFE1-CAC34A30E639}"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EE8A9139-DC23-411E-8163-0F9909322D76}">
      <dgm:prSet phldrT="[文本]" custT="1"/>
      <dgm:spPr/>
      <dgm:t>
        <a:bodyPr/>
        <a:lstStyle/>
        <a:p>
          <a:r>
            <a:rPr lang="zh-CN" altLang="en-US" sz="1800" dirty="0">
              <a:latin typeface="微软雅黑" panose="020B0503020204020204" pitchFamily="34" charset="-122"/>
              <a:ea typeface="微软雅黑" panose="020B0503020204020204" pitchFamily="34" charset="-122"/>
            </a:rPr>
            <a:t>体外诊断试剂临床试验</a:t>
          </a:r>
        </a:p>
      </dgm:t>
    </dgm:pt>
    <dgm:pt modelId="{62869575-5307-40D8-BA00-184DF66C5611}" cxnId="{6B0D362F-373B-4B9A-B52F-6E515694387E}"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C56DF8E0-27DE-4DD7-AF9A-767597017444}" cxnId="{6B0D362F-373B-4B9A-B52F-6E515694387E}"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EF5C218E-7E21-437B-940C-DD943D0DA25E}">
      <dgm:prSet phldrT="[文本]" custT="1"/>
      <dgm:spPr/>
      <dgm:t>
        <a:bodyPr/>
        <a:lstStyle/>
        <a:p>
          <a:r>
            <a:rPr lang="zh-CN" altLang="en-US" sz="1800" dirty="0">
              <a:latin typeface="微软雅黑" panose="020B0503020204020204" pitchFamily="34" charset="-122"/>
              <a:ea typeface="微软雅黑" panose="020B0503020204020204" pitchFamily="34" charset="-122"/>
            </a:rPr>
            <a:t>非临床试验的方式进行临床评价</a:t>
          </a:r>
        </a:p>
      </dgm:t>
    </dgm:pt>
    <dgm:pt modelId="{C70C320E-7930-40F5-93AD-A93B18C17601}" cxnId="{E0EACAE3-C229-4764-B5A5-2AAE2842C508}"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EA7A987D-164C-44C0-9601-6F41EB5C6E56}" cxnId="{E0EACAE3-C229-4764-B5A5-2AAE2842C508}"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170FE905-14DB-491D-B7E3-A0DBAC497E84}">
      <dgm:prSet phldrT="[文本]" custT="1"/>
      <dgm:spPr/>
      <dgm:t>
        <a:bodyPr/>
        <a:lstStyle/>
        <a:p>
          <a:pPr marL="0" lvl="0" algn="ctr" defTabSz="622300">
            <a:lnSpc>
              <a:spcPct val="100000"/>
            </a:lnSpc>
            <a:spcBef>
              <a:spcPct val="0"/>
            </a:spcBef>
            <a:spcAft>
              <a:spcPts val="0"/>
            </a:spcAft>
            <a:buNone/>
          </a:pPr>
          <a:r>
            <a:rPr lang="en-US" altLang="zh-CN" sz="1600" b="1" kern="1200" dirty="0">
              <a:solidFill>
                <a:prstClr val="white"/>
              </a:solidFill>
              <a:latin typeface="微软雅黑" panose="020B0503020204020204" pitchFamily="34" charset="-122"/>
              <a:ea typeface="微软雅黑" panose="020B0503020204020204" pitchFamily="34" charset="-122"/>
              <a:cs typeface="+mn-cs"/>
            </a:rPr>
            <a:t>2022 </a:t>
          </a:r>
          <a:r>
            <a:rPr lang="zh-CN" altLang="en-US" sz="1600" b="1" kern="1200" dirty="0">
              <a:latin typeface="微软雅黑" panose="020B0503020204020204" pitchFamily="34" charset="-122"/>
              <a:ea typeface="微软雅黑" panose="020B0503020204020204" pitchFamily="34" charset="-122"/>
            </a:rPr>
            <a:t>体外诊断试剂注册与备案管理办法</a:t>
          </a:r>
          <a:endParaRPr lang="zh-CN" altLang="en-US" sz="1600" b="1" kern="1200" dirty="0">
            <a:solidFill>
              <a:prstClr val="white"/>
            </a:solidFill>
            <a:latin typeface="微软雅黑" panose="020B0503020204020204" pitchFamily="34" charset="-122"/>
            <a:ea typeface="微软雅黑" panose="020B0503020204020204" pitchFamily="34" charset="-122"/>
            <a:cs typeface="+mn-cs"/>
          </a:endParaRPr>
        </a:p>
      </dgm:t>
    </dgm:pt>
    <dgm:pt modelId="{3A45A3D5-0A80-4318-BABA-030B758BB11F}" cxnId="{FD4F0C58-EBEC-458A-8F50-FB02C90BA513}"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4C9B7412-F5FD-45B1-B0E0-AF116F510D63}" cxnId="{FD4F0C58-EBEC-458A-8F50-FB02C90BA513}"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F0C136AC-E218-4B59-9FBD-0C3FAFB23D6C}">
      <dgm:prSet phldrT="[文本]"/>
      <dgm:spPr/>
      <dgm:t>
        <a:bodyPr/>
        <a:lstStyle/>
        <a:p>
          <a:r>
            <a:rPr lang="zh-CN" altLang="en-US" dirty="0">
              <a:latin typeface="微软雅黑" panose="020B0503020204020204" pitchFamily="34" charset="-122"/>
              <a:ea typeface="微软雅黑" panose="020B0503020204020204" pitchFamily="34" charset="-122"/>
            </a:rPr>
            <a:t>体外诊断试剂临床试验</a:t>
          </a:r>
          <a:endParaRPr lang="zh-CN" altLang="en-US" u="sng" dirty="0">
            <a:highlight>
              <a:srgbClr val="FFFF00"/>
            </a:highlight>
            <a:latin typeface="微软雅黑" panose="020B0503020204020204" pitchFamily="34" charset="-122"/>
            <a:ea typeface="微软雅黑" panose="020B0503020204020204" pitchFamily="34" charset="-122"/>
          </a:endParaRPr>
        </a:p>
      </dgm:t>
    </dgm:pt>
    <dgm:pt modelId="{982181C9-2BDC-4FB1-8F15-00975A72E760}" cxnId="{0E97F754-86D9-4A66-AD5B-ED3F0A388F05}"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E1EBA2E8-3EB5-4531-AABC-0EE350B0924B}" cxnId="{0E97F754-86D9-4A66-AD5B-ED3F0A388F05}"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267CA7E3-FF54-4FED-B831-C5EE5453CFE6}">
      <dgm:prSet phldrT="[文本]"/>
      <dgm:spPr/>
      <dgm:t>
        <a:bodyPr/>
        <a:lstStyle/>
        <a:p>
          <a:r>
            <a:rPr lang="zh-CN" altLang="en-US" dirty="0">
              <a:latin typeface="微软雅黑" panose="020B0503020204020204" pitchFamily="34" charset="-122"/>
              <a:ea typeface="微软雅黑" panose="020B0503020204020204" pitchFamily="34" charset="-122"/>
            </a:rPr>
            <a:t>体外诊断试剂免于临床试验</a:t>
          </a:r>
        </a:p>
      </dgm:t>
    </dgm:pt>
    <dgm:pt modelId="{F67B42A6-1FB6-4757-928D-D08754898BA0}" cxnId="{82A08893-4BEF-4772-A707-EF2C02BF4F6E}"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0905A999-0A79-4E3E-A751-5EFE3CCCEA25}" cxnId="{82A08893-4BEF-4772-A707-EF2C02BF4F6E}"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AD259DAB-E92B-43AE-B214-BDDBA33340BD}" type="pres">
      <dgm:prSet presAssocID="{9B50397A-F06F-42D9-80C8-B805FF2DFBEE}" presName="Name0" presStyleCnt="0">
        <dgm:presLayoutVars>
          <dgm:dir/>
          <dgm:animLvl val="lvl"/>
          <dgm:resizeHandles val="exact"/>
        </dgm:presLayoutVars>
      </dgm:prSet>
      <dgm:spPr/>
    </dgm:pt>
    <dgm:pt modelId="{DC46ECEA-0A26-467F-AA02-F70CEEC4EECA}" type="pres">
      <dgm:prSet presAssocID="{9B50397A-F06F-42D9-80C8-B805FF2DFBEE}" presName="tSp" presStyleCnt="0"/>
      <dgm:spPr/>
    </dgm:pt>
    <dgm:pt modelId="{8DE451C4-AF20-414B-95E2-485C4C4E2973}" type="pres">
      <dgm:prSet presAssocID="{9B50397A-F06F-42D9-80C8-B805FF2DFBEE}" presName="bSp" presStyleCnt="0"/>
      <dgm:spPr/>
    </dgm:pt>
    <dgm:pt modelId="{92507FEB-C812-4290-8EDA-78985DDDC36C}" type="pres">
      <dgm:prSet presAssocID="{9B50397A-F06F-42D9-80C8-B805FF2DFBEE}" presName="process" presStyleCnt="0"/>
      <dgm:spPr/>
    </dgm:pt>
    <dgm:pt modelId="{49A8E1C5-9BAE-4CF6-8418-B49F6D03F255}" type="pres">
      <dgm:prSet presAssocID="{F3EAD36F-71A0-4322-97B1-0297B1F88179}" presName="composite1" presStyleCnt="0"/>
      <dgm:spPr/>
    </dgm:pt>
    <dgm:pt modelId="{15F31A83-55A6-441B-B060-DB834C753F2D}" type="pres">
      <dgm:prSet presAssocID="{F3EAD36F-71A0-4322-97B1-0297B1F88179}" presName="dummyNode1" presStyleLbl="node1" presStyleIdx="0" presStyleCnt="3"/>
      <dgm:spPr/>
    </dgm:pt>
    <dgm:pt modelId="{4BB46193-BDDB-4C8A-8EDA-D6B201EABD34}" type="pres">
      <dgm:prSet presAssocID="{F3EAD36F-71A0-4322-97B1-0297B1F88179}" presName="childNode1" presStyleLbl="bgAcc1" presStyleIdx="0" presStyleCnt="3">
        <dgm:presLayoutVars>
          <dgm:bulletEnabled val="1"/>
        </dgm:presLayoutVars>
      </dgm:prSet>
      <dgm:spPr/>
    </dgm:pt>
    <dgm:pt modelId="{CDB728B5-6A4F-4CA0-A810-803517D2B559}" type="pres">
      <dgm:prSet presAssocID="{F3EAD36F-71A0-4322-97B1-0297B1F88179}" presName="childNode1tx" presStyleLbl="bgAcc1" presStyleIdx="0" presStyleCnt="3">
        <dgm:presLayoutVars>
          <dgm:bulletEnabled val="1"/>
        </dgm:presLayoutVars>
      </dgm:prSet>
      <dgm:spPr/>
    </dgm:pt>
    <dgm:pt modelId="{959E3B80-999B-482D-9E06-49A4147C207F}" type="pres">
      <dgm:prSet presAssocID="{F3EAD36F-71A0-4322-97B1-0297B1F88179}" presName="parentNode1" presStyleLbl="node1" presStyleIdx="0" presStyleCnt="3">
        <dgm:presLayoutVars>
          <dgm:chMax val="1"/>
          <dgm:bulletEnabled val="1"/>
        </dgm:presLayoutVars>
      </dgm:prSet>
      <dgm:spPr/>
    </dgm:pt>
    <dgm:pt modelId="{8E2F1AD0-83DE-4402-9697-959A8F412BC7}" type="pres">
      <dgm:prSet presAssocID="{F3EAD36F-71A0-4322-97B1-0297B1F88179}" presName="connSite1" presStyleCnt="0"/>
      <dgm:spPr/>
    </dgm:pt>
    <dgm:pt modelId="{7DEE1B90-7461-4003-A95F-DD661A91DF75}" type="pres">
      <dgm:prSet presAssocID="{D6A27541-8D75-4014-A90C-CA01B95DA695}" presName="Name9" presStyleLbl="sibTrans2D1" presStyleIdx="0" presStyleCnt="2"/>
      <dgm:spPr/>
    </dgm:pt>
    <dgm:pt modelId="{0B26B870-134A-41C6-9528-0F3F35FAC710}" type="pres">
      <dgm:prSet presAssocID="{0A74131C-34CB-4F56-A4D8-BF2BF008CBB5}" presName="composite2" presStyleCnt="0"/>
      <dgm:spPr/>
    </dgm:pt>
    <dgm:pt modelId="{37B27F70-496B-433A-AE80-4E06DDE84E1C}" type="pres">
      <dgm:prSet presAssocID="{0A74131C-34CB-4F56-A4D8-BF2BF008CBB5}" presName="dummyNode2" presStyleLbl="node1" presStyleIdx="0" presStyleCnt="3"/>
      <dgm:spPr/>
    </dgm:pt>
    <dgm:pt modelId="{327C8D55-31C5-4C01-B63F-5B035920E4C6}" type="pres">
      <dgm:prSet presAssocID="{0A74131C-34CB-4F56-A4D8-BF2BF008CBB5}" presName="childNode2" presStyleLbl="bgAcc1" presStyleIdx="1" presStyleCnt="3" custLinFactNeighborX="1108">
        <dgm:presLayoutVars>
          <dgm:bulletEnabled val="1"/>
        </dgm:presLayoutVars>
      </dgm:prSet>
      <dgm:spPr/>
    </dgm:pt>
    <dgm:pt modelId="{E6EB4F22-48E0-4B23-8A92-36C2664CD3E9}" type="pres">
      <dgm:prSet presAssocID="{0A74131C-34CB-4F56-A4D8-BF2BF008CBB5}" presName="childNode2tx" presStyleLbl="bgAcc1" presStyleIdx="1" presStyleCnt="3">
        <dgm:presLayoutVars>
          <dgm:bulletEnabled val="1"/>
        </dgm:presLayoutVars>
      </dgm:prSet>
      <dgm:spPr/>
    </dgm:pt>
    <dgm:pt modelId="{0C967007-966B-4C6C-B784-5D7C7B9FAD0A}" type="pres">
      <dgm:prSet presAssocID="{0A74131C-34CB-4F56-A4D8-BF2BF008CBB5}" presName="parentNode2" presStyleLbl="node1" presStyleIdx="1" presStyleCnt="3">
        <dgm:presLayoutVars>
          <dgm:chMax val="0"/>
          <dgm:bulletEnabled val="1"/>
        </dgm:presLayoutVars>
      </dgm:prSet>
      <dgm:spPr/>
    </dgm:pt>
    <dgm:pt modelId="{0001A6FD-C30A-42A2-A13D-4FAB6FAAB832}" type="pres">
      <dgm:prSet presAssocID="{0A74131C-34CB-4F56-A4D8-BF2BF008CBB5}" presName="connSite2" presStyleCnt="0"/>
      <dgm:spPr/>
    </dgm:pt>
    <dgm:pt modelId="{B3B53064-39EB-4BCC-A050-905949402FDD}" type="pres">
      <dgm:prSet presAssocID="{871242EF-49C5-47CC-92BB-639CCD741BFB}" presName="Name18" presStyleLbl="sibTrans2D1" presStyleIdx="1" presStyleCnt="2"/>
      <dgm:spPr/>
    </dgm:pt>
    <dgm:pt modelId="{1A99DD8F-BBD3-4B16-8CBE-B218CE18ACF4}" type="pres">
      <dgm:prSet presAssocID="{170FE905-14DB-491D-B7E3-A0DBAC497E84}" presName="composite1" presStyleCnt="0"/>
      <dgm:spPr/>
    </dgm:pt>
    <dgm:pt modelId="{DA09CAA6-DC47-4E84-860F-7A8F2B236E93}" type="pres">
      <dgm:prSet presAssocID="{170FE905-14DB-491D-B7E3-A0DBAC497E84}" presName="dummyNode1" presStyleLbl="node1" presStyleIdx="1" presStyleCnt="3"/>
      <dgm:spPr/>
    </dgm:pt>
    <dgm:pt modelId="{95043B4A-10F5-4F31-BAD4-83D8BEF5FBFA}" type="pres">
      <dgm:prSet presAssocID="{170FE905-14DB-491D-B7E3-A0DBAC497E84}" presName="childNode1" presStyleLbl="bgAcc1" presStyleIdx="2" presStyleCnt="3">
        <dgm:presLayoutVars>
          <dgm:bulletEnabled val="1"/>
        </dgm:presLayoutVars>
      </dgm:prSet>
      <dgm:spPr/>
    </dgm:pt>
    <dgm:pt modelId="{E54EDD7B-ADD4-405F-8A6C-6712688BCD7A}" type="pres">
      <dgm:prSet presAssocID="{170FE905-14DB-491D-B7E3-A0DBAC497E84}" presName="childNode1tx" presStyleLbl="bgAcc1" presStyleIdx="2" presStyleCnt="3">
        <dgm:presLayoutVars>
          <dgm:bulletEnabled val="1"/>
        </dgm:presLayoutVars>
      </dgm:prSet>
      <dgm:spPr/>
    </dgm:pt>
    <dgm:pt modelId="{894EDC5A-AF5C-4679-A2C0-F54CBE5D1275}" type="pres">
      <dgm:prSet presAssocID="{170FE905-14DB-491D-B7E3-A0DBAC497E84}" presName="parentNode1" presStyleLbl="node1" presStyleIdx="2" presStyleCnt="3">
        <dgm:presLayoutVars>
          <dgm:chMax val="1"/>
          <dgm:bulletEnabled val="1"/>
        </dgm:presLayoutVars>
      </dgm:prSet>
      <dgm:spPr/>
    </dgm:pt>
    <dgm:pt modelId="{AFDD3875-A8C8-492E-AFB2-CF0251D8B678}" type="pres">
      <dgm:prSet presAssocID="{170FE905-14DB-491D-B7E3-A0DBAC497E84}" presName="connSite1" presStyleCnt="0"/>
      <dgm:spPr/>
    </dgm:pt>
  </dgm:ptLst>
  <dgm:cxnLst>
    <dgm:cxn modelId="{8BFBA60C-3AF6-4BDA-9241-D6A9B73ECDC3}" type="presOf" srcId="{13E4DF50-D81A-424D-A672-FF753695ABE9}" destId="{4BB46193-BDDB-4C8A-8EDA-D6B201EABD34}" srcOrd="0" destOrd="0" presId="urn:microsoft.com/office/officeart/2005/8/layout/hProcess4"/>
    <dgm:cxn modelId="{9BE1941D-D621-45ED-A2BF-76F1B3D8A45F}" type="presOf" srcId="{F0C136AC-E218-4B59-9FBD-0C3FAFB23D6C}" destId="{E54EDD7B-ADD4-405F-8A6C-6712688BCD7A}" srcOrd="1" destOrd="0" presId="urn:microsoft.com/office/officeart/2005/8/layout/hProcess4"/>
    <dgm:cxn modelId="{338C7E24-B9A8-4F19-AE3A-EA42711821F4}" type="presOf" srcId="{EF5C218E-7E21-437B-940C-DD943D0DA25E}" destId="{E6EB4F22-48E0-4B23-8A92-36C2664CD3E9}" srcOrd="1" destOrd="1" presId="urn:microsoft.com/office/officeart/2005/8/layout/hProcess4"/>
    <dgm:cxn modelId="{54CA0629-8DCF-4A5F-BC13-DDB44E3EDB38}" type="presOf" srcId="{871242EF-49C5-47CC-92BB-639CCD741BFB}" destId="{B3B53064-39EB-4BCC-A050-905949402FDD}" srcOrd="0" destOrd="0" presId="urn:microsoft.com/office/officeart/2005/8/layout/hProcess4"/>
    <dgm:cxn modelId="{6B0D362F-373B-4B9A-B52F-6E515694387E}" srcId="{0A74131C-34CB-4F56-A4D8-BF2BF008CBB5}" destId="{EE8A9139-DC23-411E-8163-0F9909322D76}" srcOrd="0" destOrd="0" parTransId="{62869575-5307-40D8-BA00-184DF66C5611}" sibTransId="{C56DF8E0-27DE-4DD7-AF9A-767597017444}"/>
    <dgm:cxn modelId="{A8CDAD6A-071B-464A-A13F-8E12D1C3A1A6}" type="presOf" srcId="{EF5C218E-7E21-437B-940C-DD943D0DA25E}" destId="{327C8D55-31C5-4C01-B63F-5B035920E4C6}" srcOrd="0" destOrd="1" presId="urn:microsoft.com/office/officeart/2005/8/layout/hProcess4"/>
    <dgm:cxn modelId="{0E97F754-86D9-4A66-AD5B-ED3F0A388F05}" srcId="{170FE905-14DB-491D-B7E3-A0DBAC497E84}" destId="{F0C136AC-E218-4B59-9FBD-0C3FAFB23D6C}" srcOrd="0" destOrd="0" parTransId="{982181C9-2BDC-4FB1-8F15-00975A72E760}" sibTransId="{E1EBA2E8-3EB5-4531-AABC-0EE350B0924B}"/>
    <dgm:cxn modelId="{2A67DE56-7519-4E91-95E5-2C77FD4E72F4}" type="presOf" srcId="{9B50397A-F06F-42D9-80C8-B805FF2DFBEE}" destId="{AD259DAB-E92B-43AE-B214-BDDBA33340BD}" srcOrd="0" destOrd="0" presId="urn:microsoft.com/office/officeart/2005/8/layout/hProcess4"/>
    <dgm:cxn modelId="{FD4F0C58-EBEC-458A-8F50-FB02C90BA513}" srcId="{9B50397A-F06F-42D9-80C8-B805FF2DFBEE}" destId="{170FE905-14DB-491D-B7E3-A0DBAC497E84}" srcOrd="2" destOrd="0" parTransId="{3A45A3D5-0A80-4318-BABA-030B758BB11F}" sibTransId="{4C9B7412-F5FD-45B1-B0E0-AF116F510D63}"/>
    <dgm:cxn modelId="{49511685-F28E-4C48-87FB-7E736F9437DB}" type="presOf" srcId="{0A74131C-34CB-4F56-A4D8-BF2BF008CBB5}" destId="{0C967007-966B-4C6C-B784-5D7C7B9FAD0A}" srcOrd="0" destOrd="0" presId="urn:microsoft.com/office/officeart/2005/8/layout/hProcess4"/>
    <dgm:cxn modelId="{E9E36591-A6FF-43C1-B8A3-3F5385E4E7F9}" type="presOf" srcId="{267CA7E3-FF54-4FED-B831-C5EE5453CFE6}" destId="{95043B4A-10F5-4F31-BAD4-83D8BEF5FBFA}" srcOrd="0" destOrd="1" presId="urn:microsoft.com/office/officeart/2005/8/layout/hProcess4"/>
    <dgm:cxn modelId="{82A08893-4BEF-4772-A707-EF2C02BF4F6E}" srcId="{170FE905-14DB-491D-B7E3-A0DBAC497E84}" destId="{267CA7E3-FF54-4FED-B831-C5EE5453CFE6}" srcOrd="1" destOrd="0" parTransId="{F67B42A6-1FB6-4757-928D-D08754898BA0}" sibTransId="{0905A999-0A79-4E3E-A751-5EFE3CCCEA25}"/>
    <dgm:cxn modelId="{B0821398-9D1B-4F72-AF84-C6AC7C94AB7D}" type="presOf" srcId="{F3EAD36F-71A0-4322-97B1-0297B1F88179}" destId="{959E3B80-999B-482D-9E06-49A4147C207F}" srcOrd="0" destOrd="0" presId="urn:microsoft.com/office/officeart/2005/8/layout/hProcess4"/>
    <dgm:cxn modelId="{6A609699-154B-4128-B122-D934EE2B21BD}" type="presOf" srcId="{13E4DF50-D81A-424D-A672-FF753695ABE9}" destId="{CDB728B5-6A4F-4CA0-A810-803517D2B559}" srcOrd="1" destOrd="0" presId="urn:microsoft.com/office/officeart/2005/8/layout/hProcess4"/>
    <dgm:cxn modelId="{66E7169A-70DB-40ED-9119-155C14B9554C}" type="presOf" srcId="{EE8A9139-DC23-411E-8163-0F9909322D76}" destId="{327C8D55-31C5-4C01-B63F-5B035920E4C6}" srcOrd="0" destOrd="0" presId="urn:microsoft.com/office/officeart/2005/8/layout/hProcess4"/>
    <dgm:cxn modelId="{FCD0EAC3-8449-470D-B21B-0F5D5560F576}" type="presOf" srcId="{EE8A9139-DC23-411E-8163-0F9909322D76}" destId="{E6EB4F22-48E0-4B23-8A92-36C2664CD3E9}" srcOrd="1" destOrd="0" presId="urn:microsoft.com/office/officeart/2005/8/layout/hProcess4"/>
    <dgm:cxn modelId="{338D1EC4-8478-4749-B668-D6BE57A3AFA5}" type="presOf" srcId="{267CA7E3-FF54-4FED-B831-C5EE5453CFE6}" destId="{E54EDD7B-ADD4-405F-8A6C-6712688BCD7A}" srcOrd="1" destOrd="1" presId="urn:microsoft.com/office/officeart/2005/8/layout/hProcess4"/>
    <dgm:cxn modelId="{A65F8FC5-082E-47C3-AA39-FBF6665463E9}" srcId="{F3EAD36F-71A0-4322-97B1-0297B1F88179}" destId="{13E4DF50-D81A-424D-A672-FF753695ABE9}" srcOrd="0" destOrd="0" parTransId="{F2B1A150-A15B-49E0-BC61-23BEF553FFC5}" sibTransId="{EFD65315-F8A5-4FD0-87E9-20A8A628F2B4}"/>
    <dgm:cxn modelId="{4EBCA6D1-0702-4F38-AE3C-5B84485267A6}" srcId="{9B50397A-F06F-42D9-80C8-B805FF2DFBEE}" destId="{F3EAD36F-71A0-4322-97B1-0297B1F88179}" srcOrd="0" destOrd="0" parTransId="{208852AD-BD5B-4640-B13C-F2711ED864F6}" sibTransId="{D6A27541-8D75-4014-A90C-CA01B95DA695}"/>
    <dgm:cxn modelId="{9BF56CD8-7B19-48E9-80BB-34F2A811298F}" type="presOf" srcId="{170FE905-14DB-491D-B7E3-A0DBAC497E84}" destId="{894EDC5A-AF5C-4679-A2C0-F54CBE5D1275}" srcOrd="0" destOrd="0" presId="urn:microsoft.com/office/officeart/2005/8/layout/hProcess4"/>
    <dgm:cxn modelId="{29C3C5E1-477B-4F5A-AFE1-CAC34A30E639}" srcId="{9B50397A-F06F-42D9-80C8-B805FF2DFBEE}" destId="{0A74131C-34CB-4F56-A4D8-BF2BF008CBB5}" srcOrd="1" destOrd="0" parTransId="{9388CDCD-38F4-4E27-BBC7-1E1153CEE7B6}" sibTransId="{871242EF-49C5-47CC-92BB-639CCD741BFB}"/>
    <dgm:cxn modelId="{E0EACAE3-C229-4764-B5A5-2AAE2842C508}" srcId="{0A74131C-34CB-4F56-A4D8-BF2BF008CBB5}" destId="{EF5C218E-7E21-437B-940C-DD943D0DA25E}" srcOrd="1" destOrd="0" parTransId="{C70C320E-7930-40F5-93AD-A93B18C17601}" sibTransId="{EA7A987D-164C-44C0-9601-6F41EB5C6E56}"/>
    <dgm:cxn modelId="{C853D3E3-AE2F-4BD6-9466-C141B8F6E43D}" type="presOf" srcId="{D6A27541-8D75-4014-A90C-CA01B95DA695}" destId="{7DEE1B90-7461-4003-A95F-DD661A91DF75}" srcOrd="0" destOrd="0" presId="urn:microsoft.com/office/officeart/2005/8/layout/hProcess4"/>
    <dgm:cxn modelId="{7DD9ADFD-5B9B-4245-A474-5776E53F6A33}" type="presOf" srcId="{F0C136AC-E218-4B59-9FBD-0C3FAFB23D6C}" destId="{95043B4A-10F5-4F31-BAD4-83D8BEF5FBFA}" srcOrd="0" destOrd="0" presId="urn:microsoft.com/office/officeart/2005/8/layout/hProcess4"/>
    <dgm:cxn modelId="{D11181E9-C323-47B7-BCAA-572704B40CB0}" type="presParOf" srcId="{AD259DAB-E92B-43AE-B214-BDDBA33340BD}" destId="{DC46ECEA-0A26-467F-AA02-F70CEEC4EECA}" srcOrd="0" destOrd="0" presId="urn:microsoft.com/office/officeart/2005/8/layout/hProcess4"/>
    <dgm:cxn modelId="{AEA0EBC0-5C74-44C2-AC35-B66A2354D939}" type="presParOf" srcId="{AD259DAB-E92B-43AE-B214-BDDBA33340BD}" destId="{8DE451C4-AF20-414B-95E2-485C4C4E2973}" srcOrd="1" destOrd="0" presId="urn:microsoft.com/office/officeart/2005/8/layout/hProcess4"/>
    <dgm:cxn modelId="{E9E449D8-2F26-49FE-9068-A9E1FDFF3765}" type="presParOf" srcId="{AD259DAB-E92B-43AE-B214-BDDBA33340BD}" destId="{92507FEB-C812-4290-8EDA-78985DDDC36C}" srcOrd="2" destOrd="0" presId="urn:microsoft.com/office/officeart/2005/8/layout/hProcess4"/>
    <dgm:cxn modelId="{77BCDBD5-5C0B-4C8D-86EC-2749FD570102}" type="presParOf" srcId="{92507FEB-C812-4290-8EDA-78985DDDC36C}" destId="{49A8E1C5-9BAE-4CF6-8418-B49F6D03F255}" srcOrd="0" destOrd="0" presId="urn:microsoft.com/office/officeart/2005/8/layout/hProcess4"/>
    <dgm:cxn modelId="{B9728794-43BF-42A1-85B5-6342BED16005}" type="presParOf" srcId="{49A8E1C5-9BAE-4CF6-8418-B49F6D03F255}" destId="{15F31A83-55A6-441B-B060-DB834C753F2D}" srcOrd="0" destOrd="0" presId="urn:microsoft.com/office/officeart/2005/8/layout/hProcess4"/>
    <dgm:cxn modelId="{FEFEE8D2-99F6-4F99-AEFE-9F8AB46093B4}" type="presParOf" srcId="{49A8E1C5-9BAE-4CF6-8418-B49F6D03F255}" destId="{4BB46193-BDDB-4C8A-8EDA-D6B201EABD34}" srcOrd="1" destOrd="0" presId="urn:microsoft.com/office/officeart/2005/8/layout/hProcess4"/>
    <dgm:cxn modelId="{91268BE8-C774-48C7-85D0-0A6C6097BA39}" type="presParOf" srcId="{49A8E1C5-9BAE-4CF6-8418-B49F6D03F255}" destId="{CDB728B5-6A4F-4CA0-A810-803517D2B559}" srcOrd="2" destOrd="0" presId="urn:microsoft.com/office/officeart/2005/8/layout/hProcess4"/>
    <dgm:cxn modelId="{E0C7DAE9-E605-489A-BF21-9FBD7A104A59}" type="presParOf" srcId="{49A8E1C5-9BAE-4CF6-8418-B49F6D03F255}" destId="{959E3B80-999B-482D-9E06-49A4147C207F}" srcOrd="3" destOrd="0" presId="urn:microsoft.com/office/officeart/2005/8/layout/hProcess4"/>
    <dgm:cxn modelId="{82EB1271-B0C6-4D05-A833-7A1BE30EBADF}" type="presParOf" srcId="{49A8E1C5-9BAE-4CF6-8418-B49F6D03F255}" destId="{8E2F1AD0-83DE-4402-9697-959A8F412BC7}" srcOrd="4" destOrd="0" presId="urn:microsoft.com/office/officeart/2005/8/layout/hProcess4"/>
    <dgm:cxn modelId="{43EF6E9B-B587-4FAC-83E8-27A7D587F090}" type="presParOf" srcId="{92507FEB-C812-4290-8EDA-78985DDDC36C}" destId="{7DEE1B90-7461-4003-A95F-DD661A91DF75}" srcOrd="1" destOrd="0" presId="urn:microsoft.com/office/officeart/2005/8/layout/hProcess4"/>
    <dgm:cxn modelId="{515F8E11-DD47-407E-AE52-633C0B710B52}" type="presParOf" srcId="{92507FEB-C812-4290-8EDA-78985DDDC36C}" destId="{0B26B870-134A-41C6-9528-0F3F35FAC710}" srcOrd="2" destOrd="0" presId="urn:microsoft.com/office/officeart/2005/8/layout/hProcess4"/>
    <dgm:cxn modelId="{1A4479AE-027D-4593-9676-BB9C1CB1CBDC}" type="presParOf" srcId="{0B26B870-134A-41C6-9528-0F3F35FAC710}" destId="{37B27F70-496B-433A-AE80-4E06DDE84E1C}" srcOrd="0" destOrd="0" presId="urn:microsoft.com/office/officeart/2005/8/layout/hProcess4"/>
    <dgm:cxn modelId="{1BB42821-5CC1-4B15-9C03-725128F2A127}" type="presParOf" srcId="{0B26B870-134A-41C6-9528-0F3F35FAC710}" destId="{327C8D55-31C5-4C01-B63F-5B035920E4C6}" srcOrd="1" destOrd="0" presId="urn:microsoft.com/office/officeart/2005/8/layout/hProcess4"/>
    <dgm:cxn modelId="{9A8CBE45-BC4A-4A25-8132-B93A04E526BD}" type="presParOf" srcId="{0B26B870-134A-41C6-9528-0F3F35FAC710}" destId="{E6EB4F22-48E0-4B23-8A92-36C2664CD3E9}" srcOrd="2" destOrd="0" presId="urn:microsoft.com/office/officeart/2005/8/layout/hProcess4"/>
    <dgm:cxn modelId="{A27B592B-D0CB-4DDE-B8FD-F57A4112DC02}" type="presParOf" srcId="{0B26B870-134A-41C6-9528-0F3F35FAC710}" destId="{0C967007-966B-4C6C-B784-5D7C7B9FAD0A}" srcOrd="3" destOrd="0" presId="urn:microsoft.com/office/officeart/2005/8/layout/hProcess4"/>
    <dgm:cxn modelId="{0FBE9CAA-AF1A-4D63-BAC0-3CC152649C5D}" type="presParOf" srcId="{0B26B870-134A-41C6-9528-0F3F35FAC710}" destId="{0001A6FD-C30A-42A2-A13D-4FAB6FAAB832}" srcOrd="4" destOrd="0" presId="urn:microsoft.com/office/officeart/2005/8/layout/hProcess4"/>
    <dgm:cxn modelId="{465421CA-36C0-4D29-AEC8-814BDA2AF61D}" type="presParOf" srcId="{92507FEB-C812-4290-8EDA-78985DDDC36C}" destId="{B3B53064-39EB-4BCC-A050-905949402FDD}" srcOrd="3" destOrd="0" presId="urn:microsoft.com/office/officeart/2005/8/layout/hProcess4"/>
    <dgm:cxn modelId="{FA611F1F-3006-4F17-994C-A515227710BA}" type="presParOf" srcId="{92507FEB-C812-4290-8EDA-78985DDDC36C}" destId="{1A99DD8F-BBD3-4B16-8CBE-B218CE18ACF4}" srcOrd="4" destOrd="0" presId="urn:microsoft.com/office/officeart/2005/8/layout/hProcess4"/>
    <dgm:cxn modelId="{F1AD6F7B-D433-4025-98B0-369A35B66FDA}" type="presParOf" srcId="{1A99DD8F-BBD3-4B16-8CBE-B218CE18ACF4}" destId="{DA09CAA6-DC47-4E84-860F-7A8F2B236E93}" srcOrd="0" destOrd="0" presId="urn:microsoft.com/office/officeart/2005/8/layout/hProcess4"/>
    <dgm:cxn modelId="{86D53D66-568D-415A-A4BF-52E068520225}" type="presParOf" srcId="{1A99DD8F-BBD3-4B16-8CBE-B218CE18ACF4}" destId="{95043B4A-10F5-4F31-BAD4-83D8BEF5FBFA}" srcOrd="1" destOrd="0" presId="urn:microsoft.com/office/officeart/2005/8/layout/hProcess4"/>
    <dgm:cxn modelId="{75D611B6-D9FF-43B8-A243-EF615D00EE24}" type="presParOf" srcId="{1A99DD8F-BBD3-4B16-8CBE-B218CE18ACF4}" destId="{E54EDD7B-ADD4-405F-8A6C-6712688BCD7A}" srcOrd="2" destOrd="0" presId="urn:microsoft.com/office/officeart/2005/8/layout/hProcess4"/>
    <dgm:cxn modelId="{F590E740-7F9A-4B93-A579-98E30CC31128}" type="presParOf" srcId="{1A99DD8F-BBD3-4B16-8CBE-B218CE18ACF4}" destId="{894EDC5A-AF5C-4679-A2C0-F54CBE5D1275}" srcOrd="3" destOrd="0" presId="urn:microsoft.com/office/officeart/2005/8/layout/hProcess4"/>
    <dgm:cxn modelId="{88760E36-B7F8-4B55-A471-AA5C825913F9}" type="presParOf" srcId="{1A99DD8F-BBD3-4B16-8CBE-B218CE18ACF4}" destId="{AFDD3875-A8C8-492E-AFB2-CF0251D8B678}" srcOrd="4" destOrd="0" presId="urn:microsoft.com/office/officeart/2005/8/layout/hProcess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F3AFE4AC-559B-4D23-A29D-0571803F6110}" type="doc">
      <dgm:prSet loTypeId="urn:microsoft.com/office/officeart/2009/3/layout/HorizontalOrganizationChart" loCatId="hierarchy" qsTypeId="urn:microsoft.com/office/officeart/2005/8/quickstyle/simple1" qsCatId="simple" csTypeId="urn:microsoft.com/office/officeart/2005/8/colors/accent2_3" csCatId="accent2" phldr="1"/>
      <dgm:spPr/>
      <dgm:t>
        <a:bodyPr/>
        <a:lstStyle/>
        <a:p>
          <a:endParaRPr lang="zh-CN" altLang="en-US"/>
        </a:p>
      </dgm:t>
    </dgm:pt>
    <dgm:pt modelId="{3D787676-FFEC-47F9-82C2-798A0B64241C}">
      <dgm:prSet phldrT="[文本]"/>
      <dgm:spPr/>
      <dgm:t>
        <a:bodyPr/>
        <a:lstStyle/>
        <a:p>
          <a:r>
            <a:rPr lang="zh-CN" altLang="en-US" dirty="0"/>
            <a:t>体外诊断试剂临床评价</a:t>
          </a:r>
        </a:p>
      </dgm:t>
    </dgm:pt>
    <dgm:pt modelId="{F557B101-F237-4FF7-AB2E-8B4AE20CA9D3}" cxnId="{91C2338A-43FB-4618-9AD7-6609DA10EEF8}" type="parTrans">
      <dgm:prSet/>
      <dgm:spPr/>
      <dgm:t>
        <a:bodyPr/>
        <a:lstStyle/>
        <a:p>
          <a:endParaRPr lang="zh-CN" altLang="en-US"/>
        </a:p>
      </dgm:t>
    </dgm:pt>
    <dgm:pt modelId="{6758C8B3-105D-4948-AD0F-27AAB49DD6DB}" cxnId="{91C2338A-43FB-4618-9AD7-6609DA10EEF8}" type="sibTrans">
      <dgm:prSet/>
      <dgm:spPr/>
      <dgm:t>
        <a:bodyPr/>
        <a:lstStyle/>
        <a:p>
          <a:endParaRPr lang="zh-CN" altLang="en-US"/>
        </a:p>
      </dgm:t>
    </dgm:pt>
    <dgm:pt modelId="{3A6337F8-99FF-4612-B3B8-7353304D7A31}">
      <dgm:prSet phldrT="[文本]"/>
      <dgm:spPr/>
      <dgm:t>
        <a:bodyPr/>
        <a:lstStyle/>
        <a:p>
          <a:r>
            <a:rPr lang="zh-CN" altLang="en-US" dirty="0"/>
            <a:t>注册申报临床评价</a:t>
          </a:r>
        </a:p>
      </dgm:t>
    </dgm:pt>
    <dgm:pt modelId="{FBFE8C8D-36C0-46AF-A745-C8E1B90B6233}" cxnId="{230342E2-5C7D-4719-941A-4128F76D973C}" type="parTrans">
      <dgm:prSet/>
      <dgm:spPr/>
      <dgm:t>
        <a:bodyPr/>
        <a:lstStyle/>
        <a:p>
          <a:endParaRPr lang="zh-CN" altLang="en-US"/>
        </a:p>
      </dgm:t>
    </dgm:pt>
    <dgm:pt modelId="{0E82A364-809D-4FB5-9138-CBA08859C6D3}" cxnId="{230342E2-5C7D-4719-941A-4128F76D973C}" type="sibTrans">
      <dgm:prSet/>
      <dgm:spPr/>
      <dgm:t>
        <a:bodyPr/>
        <a:lstStyle/>
        <a:p>
          <a:endParaRPr lang="zh-CN" altLang="en-US"/>
        </a:p>
      </dgm:t>
    </dgm:pt>
    <dgm:pt modelId="{63AA5EA1-096F-4905-98E5-934987796437}">
      <dgm:prSet phldrT="[文本]"/>
      <dgm:spPr/>
      <dgm:t>
        <a:bodyPr/>
        <a:lstStyle/>
        <a:p>
          <a:pPr>
            <a:lnSpc>
              <a:spcPct val="100000"/>
            </a:lnSpc>
            <a:spcAft>
              <a:spcPts val="0"/>
            </a:spcAft>
          </a:pPr>
          <a:r>
            <a:rPr lang="zh-CN" altLang="en-US" dirty="0"/>
            <a:t>免于临床试验（</a:t>
          </a:r>
          <a:r>
            <a:rPr lang="en-US" altLang="zh-CN" b="0" i="0" dirty="0"/>
            <a:t>《</a:t>
          </a:r>
          <a:r>
            <a:rPr lang="zh-CN" altLang="en-US" b="0" i="0" dirty="0"/>
            <a:t>免于临床试验体外诊断试剂目录</a:t>
          </a:r>
          <a:r>
            <a:rPr lang="en-US" altLang="zh-CN" b="0" i="0" dirty="0"/>
            <a:t>》</a:t>
          </a:r>
          <a:r>
            <a:rPr lang="zh-CN" altLang="en-US" b="0" i="0" dirty="0"/>
            <a:t>）</a:t>
          </a:r>
          <a:endParaRPr lang="zh-CN" altLang="en-US" dirty="0"/>
        </a:p>
      </dgm:t>
    </dgm:pt>
    <dgm:pt modelId="{97AC80C0-4132-446C-B46D-EA69A9DB3782}" cxnId="{A9B3D064-9EE6-4824-A7F1-BE56CAF6EDC5}" type="parTrans">
      <dgm:prSet/>
      <dgm:spPr/>
      <dgm:t>
        <a:bodyPr/>
        <a:lstStyle/>
        <a:p>
          <a:endParaRPr lang="zh-CN" altLang="en-US"/>
        </a:p>
      </dgm:t>
    </dgm:pt>
    <dgm:pt modelId="{84D6A262-486B-43E5-AF07-ECDAFDE9DA74}" cxnId="{A9B3D064-9EE6-4824-A7F1-BE56CAF6EDC5}" type="sibTrans">
      <dgm:prSet/>
      <dgm:spPr/>
      <dgm:t>
        <a:bodyPr/>
        <a:lstStyle/>
        <a:p>
          <a:endParaRPr lang="zh-CN" altLang="en-US"/>
        </a:p>
      </dgm:t>
    </dgm:pt>
    <dgm:pt modelId="{0EFE2E88-C4F5-41F5-8593-2850BADD521A}">
      <dgm:prSet phldrT="[文本]"/>
      <dgm:spPr/>
      <dgm:t>
        <a:bodyPr/>
        <a:lstStyle/>
        <a:p>
          <a:pPr>
            <a:lnSpc>
              <a:spcPct val="100000"/>
            </a:lnSpc>
            <a:spcAft>
              <a:spcPts val="0"/>
            </a:spcAft>
          </a:pPr>
          <a:r>
            <a:rPr lang="zh-CN" altLang="en-US" dirty="0"/>
            <a:t>通过临床试验数据</a:t>
          </a:r>
          <a:endParaRPr lang="en-US" altLang="zh-CN" dirty="0"/>
        </a:p>
        <a:p>
          <a:pPr>
            <a:lnSpc>
              <a:spcPct val="100000"/>
            </a:lnSpc>
            <a:spcAft>
              <a:spcPts val="0"/>
            </a:spcAft>
          </a:pPr>
          <a:r>
            <a:rPr lang="zh-CN" altLang="en-US" dirty="0"/>
            <a:t>进行分析、评价</a:t>
          </a:r>
        </a:p>
      </dgm:t>
    </dgm:pt>
    <dgm:pt modelId="{200A23DB-0FB7-43E5-AC0D-6CFF06879178}" cxnId="{708C3BFD-5C60-4311-85F8-6DA7D4C536E5}" type="parTrans">
      <dgm:prSet/>
      <dgm:spPr/>
      <dgm:t>
        <a:bodyPr/>
        <a:lstStyle/>
        <a:p>
          <a:endParaRPr lang="zh-CN" altLang="en-US"/>
        </a:p>
      </dgm:t>
    </dgm:pt>
    <dgm:pt modelId="{459E1F01-AF86-47F7-9169-C477619E2EA6}" cxnId="{708C3BFD-5C60-4311-85F8-6DA7D4C536E5}" type="sibTrans">
      <dgm:prSet/>
      <dgm:spPr/>
      <dgm:t>
        <a:bodyPr/>
        <a:lstStyle/>
        <a:p>
          <a:endParaRPr lang="zh-CN" altLang="en-US"/>
        </a:p>
      </dgm:t>
    </dgm:pt>
    <dgm:pt modelId="{688A57A1-4A0D-45BD-81D7-B7F77054F6F6}">
      <dgm:prSet phldrT="[文本]"/>
      <dgm:spPr/>
      <dgm:t>
        <a:bodyPr/>
        <a:lstStyle/>
        <a:p>
          <a:pPr>
            <a:lnSpc>
              <a:spcPct val="100000"/>
            </a:lnSpc>
            <a:spcAft>
              <a:spcPts val="0"/>
            </a:spcAft>
          </a:pPr>
          <a:r>
            <a:rPr lang="zh-CN" altLang="en-US" dirty="0"/>
            <a:t>通过</a:t>
          </a:r>
          <a:r>
            <a:rPr lang="zh-CN" altLang="en-US" b="0" i="0" dirty="0"/>
            <a:t>同品种方法学比对</a:t>
          </a:r>
          <a:endParaRPr lang="en-US" altLang="zh-CN" b="0" i="0" dirty="0"/>
        </a:p>
        <a:p>
          <a:pPr>
            <a:lnSpc>
              <a:spcPct val="100000"/>
            </a:lnSpc>
            <a:spcAft>
              <a:spcPts val="0"/>
            </a:spcAft>
          </a:pPr>
          <a:r>
            <a:rPr lang="zh-CN" altLang="en-US" dirty="0"/>
            <a:t>进行临床评价</a:t>
          </a:r>
        </a:p>
      </dgm:t>
    </dgm:pt>
    <dgm:pt modelId="{DE6F0E82-35A9-4E87-A4BE-72F349EF0E03}" cxnId="{CC54C7C8-9027-4510-BB78-B2A2CBC69B3B}" type="parTrans">
      <dgm:prSet/>
      <dgm:spPr/>
      <dgm:t>
        <a:bodyPr/>
        <a:lstStyle/>
        <a:p>
          <a:endParaRPr lang="zh-CN" altLang="en-US"/>
        </a:p>
      </dgm:t>
    </dgm:pt>
    <dgm:pt modelId="{A9B44660-2CD9-4EBF-BCBB-FDC24897425D}" cxnId="{CC54C7C8-9027-4510-BB78-B2A2CBC69B3B}" type="sibTrans">
      <dgm:prSet/>
      <dgm:spPr/>
      <dgm:t>
        <a:bodyPr/>
        <a:lstStyle/>
        <a:p>
          <a:endParaRPr lang="zh-CN" altLang="en-US"/>
        </a:p>
      </dgm:t>
    </dgm:pt>
    <dgm:pt modelId="{597C9146-049E-4843-AD9D-1EF18E500DF1}">
      <dgm:prSet phldrT="[文本]"/>
      <dgm:spPr/>
      <dgm:t>
        <a:bodyPr/>
        <a:lstStyle/>
        <a:p>
          <a:r>
            <a:rPr lang="zh-CN" altLang="en-US" dirty="0"/>
            <a:t>差异性临床试验数据</a:t>
          </a:r>
        </a:p>
      </dgm:t>
    </dgm:pt>
    <dgm:pt modelId="{BACAFA48-62E4-4F21-9E54-02AB6E3EBA2B}" cxnId="{7F6F48C2-3FCB-49EE-9BBD-7E01BCC46296}" type="parTrans">
      <dgm:prSet/>
      <dgm:spPr/>
      <dgm:t>
        <a:bodyPr/>
        <a:lstStyle/>
        <a:p>
          <a:endParaRPr lang="zh-CN" altLang="en-US"/>
        </a:p>
      </dgm:t>
    </dgm:pt>
    <dgm:pt modelId="{AC367C30-DB6E-484A-9289-B4DE4652FB43}" cxnId="{7F6F48C2-3FCB-49EE-9BBD-7E01BCC46296}" type="sibTrans">
      <dgm:prSet/>
      <dgm:spPr/>
      <dgm:t>
        <a:bodyPr/>
        <a:lstStyle/>
        <a:p>
          <a:endParaRPr lang="zh-CN" altLang="en-US"/>
        </a:p>
      </dgm:t>
    </dgm:pt>
    <dgm:pt modelId="{9E7C68CF-A3EB-4BB2-AE8C-374A3B8D277E}">
      <dgm:prSet phldrT="[文本]"/>
      <dgm:spPr/>
      <dgm:t>
        <a:bodyPr/>
        <a:lstStyle/>
        <a:p>
          <a:r>
            <a:rPr lang="zh-CN" altLang="en-US" dirty="0"/>
            <a:t>临床文献数据</a:t>
          </a:r>
        </a:p>
      </dgm:t>
    </dgm:pt>
    <dgm:pt modelId="{93F8BCA9-95E3-4F06-B186-734FD76C2F7F}" cxnId="{03E774B4-98CE-4DBC-9966-140D928CE0C1}" type="parTrans">
      <dgm:prSet/>
      <dgm:spPr/>
      <dgm:t>
        <a:bodyPr/>
        <a:lstStyle/>
        <a:p>
          <a:endParaRPr lang="zh-CN" altLang="en-US"/>
        </a:p>
      </dgm:t>
    </dgm:pt>
    <dgm:pt modelId="{3CFAFC7B-EA54-478B-B570-2E6F7FF037A6}" cxnId="{03E774B4-98CE-4DBC-9966-140D928CE0C1}" type="sibTrans">
      <dgm:prSet/>
      <dgm:spPr/>
      <dgm:t>
        <a:bodyPr/>
        <a:lstStyle/>
        <a:p>
          <a:endParaRPr lang="zh-CN" altLang="en-US"/>
        </a:p>
      </dgm:t>
    </dgm:pt>
    <dgm:pt modelId="{DA76CD83-1490-4BE8-B183-B3033188BBAB}">
      <dgm:prSet phldrT="[文本]"/>
      <dgm:spPr/>
      <dgm:t>
        <a:bodyPr/>
        <a:lstStyle/>
        <a:p>
          <a:r>
            <a:rPr lang="zh-CN" altLang="en-US" dirty="0"/>
            <a:t>多临床试验</a:t>
          </a:r>
        </a:p>
      </dgm:t>
    </dgm:pt>
    <dgm:pt modelId="{4A0F4A8E-DD02-416F-BCBE-2EE52FB47E89}" cxnId="{BAB01B84-3A51-45E1-A598-4993F9F2FDBC}" type="parTrans">
      <dgm:prSet/>
      <dgm:spPr/>
      <dgm:t>
        <a:bodyPr/>
        <a:lstStyle/>
        <a:p>
          <a:endParaRPr lang="zh-CN" altLang="en-US"/>
        </a:p>
      </dgm:t>
    </dgm:pt>
    <dgm:pt modelId="{973DF394-9BF2-437C-8AF4-9285D52C0B6A}" cxnId="{BAB01B84-3A51-45E1-A598-4993F9F2FDBC}" type="sibTrans">
      <dgm:prSet/>
      <dgm:spPr/>
      <dgm:t>
        <a:bodyPr/>
        <a:lstStyle/>
        <a:p>
          <a:endParaRPr lang="zh-CN" altLang="en-US"/>
        </a:p>
      </dgm:t>
    </dgm:pt>
    <dgm:pt modelId="{87DAC5BC-1FB5-49B2-81A9-EE51CA9E5FFD}">
      <dgm:prSet phldrT="[文本]"/>
      <dgm:spPr/>
      <dgm:t>
        <a:bodyPr/>
        <a:lstStyle/>
        <a:p>
          <a:r>
            <a:rPr lang="zh-CN" altLang="en-US" dirty="0"/>
            <a:t>境外临床试验数据</a:t>
          </a:r>
        </a:p>
      </dgm:t>
    </dgm:pt>
    <dgm:pt modelId="{86EBAC38-39EC-4649-A88F-A186EBFA6CC7}" cxnId="{DA75D8EB-F82E-4F73-B502-D5FA4716D168}" type="parTrans">
      <dgm:prSet/>
      <dgm:spPr/>
      <dgm:t>
        <a:bodyPr/>
        <a:lstStyle/>
        <a:p>
          <a:endParaRPr lang="zh-CN" altLang="en-US"/>
        </a:p>
      </dgm:t>
    </dgm:pt>
    <dgm:pt modelId="{7AA1BAD4-93F4-4EEC-8036-0FC59E677D2A}" cxnId="{DA75D8EB-F82E-4F73-B502-D5FA4716D168}" type="sibTrans">
      <dgm:prSet/>
      <dgm:spPr/>
      <dgm:t>
        <a:bodyPr/>
        <a:lstStyle/>
        <a:p>
          <a:endParaRPr lang="zh-CN" altLang="en-US"/>
        </a:p>
      </dgm:t>
    </dgm:pt>
    <dgm:pt modelId="{0863E2AB-2A14-46CE-B0BE-BA15A21CDA5D}">
      <dgm:prSet phldrT="[文本]"/>
      <dgm:spPr/>
      <dgm:t>
        <a:bodyPr/>
        <a:lstStyle/>
        <a:p>
          <a:r>
            <a:rPr lang="zh-CN" altLang="en-US" dirty="0"/>
            <a:t>上市后临床评价</a:t>
          </a:r>
        </a:p>
      </dgm:t>
    </dgm:pt>
    <dgm:pt modelId="{E52923D4-FCEC-497F-A461-F627AFF1B9E6}" cxnId="{5FCCC016-16C3-4FC1-B1C6-52F4076EC21A}" type="parTrans">
      <dgm:prSet/>
      <dgm:spPr/>
      <dgm:t>
        <a:bodyPr/>
        <a:lstStyle/>
        <a:p>
          <a:endParaRPr lang="zh-CN" altLang="en-US"/>
        </a:p>
      </dgm:t>
    </dgm:pt>
    <dgm:pt modelId="{BED0DB20-5163-484B-BE70-18E901C6D6A2}" cxnId="{5FCCC016-16C3-4FC1-B1C6-52F4076EC21A}" type="sibTrans">
      <dgm:prSet/>
      <dgm:spPr/>
      <dgm:t>
        <a:bodyPr/>
        <a:lstStyle/>
        <a:p>
          <a:endParaRPr lang="zh-CN" altLang="en-US"/>
        </a:p>
      </dgm:t>
    </dgm:pt>
    <dgm:pt modelId="{979A1520-28DF-49AD-838B-693B09C8354B}" type="pres">
      <dgm:prSet presAssocID="{F3AFE4AC-559B-4D23-A29D-0571803F6110}" presName="hierChild1" presStyleCnt="0">
        <dgm:presLayoutVars>
          <dgm:orgChart val="1"/>
          <dgm:chPref val="1"/>
          <dgm:dir/>
          <dgm:animOne val="branch"/>
          <dgm:animLvl val="lvl"/>
          <dgm:resizeHandles/>
        </dgm:presLayoutVars>
      </dgm:prSet>
      <dgm:spPr/>
    </dgm:pt>
    <dgm:pt modelId="{26779393-C795-4892-B2E2-21BD87F96539}" type="pres">
      <dgm:prSet presAssocID="{3D787676-FFEC-47F9-82C2-798A0B64241C}" presName="hierRoot1" presStyleCnt="0">
        <dgm:presLayoutVars>
          <dgm:hierBranch val="init"/>
        </dgm:presLayoutVars>
      </dgm:prSet>
      <dgm:spPr/>
    </dgm:pt>
    <dgm:pt modelId="{0CF8B43D-2EC5-4CE9-92D6-67530570B98B}" type="pres">
      <dgm:prSet presAssocID="{3D787676-FFEC-47F9-82C2-798A0B64241C}" presName="rootComposite1" presStyleCnt="0"/>
      <dgm:spPr/>
    </dgm:pt>
    <dgm:pt modelId="{B7E44DFD-4263-47BE-B017-90CFA34ADE0E}" type="pres">
      <dgm:prSet presAssocID="{3D787676-FFEC-47F9-82C2-798A0B64241C}" presName="rootText1" presStyleLbl="node0" presStyleIdx="0" presStyleCnt="1">
        <dgm:presLayoutVars>
          <dgm:chPref val="3"/>
        </dgm:presLayoutVars>
      </dgm:prSet>
      <dgm:spPr/>
    </dgm:pt>
    <dgm:pt modelId="{D62C12FE-550D-4E4D-BFF2-6B7D822D53A3}" type="pres">
      <dgm:prSet presAssocID="{3D787676-FFEC-47F9-82C2-798A0B64241C}" presName="rootConnector1" presStyleLbl="node1" presStyleIdx="0" presStyleCnt="0"/>
      <dgm:spPr/>
    </dgm:pt>
    <dgm:pt modelId="{B218D772-08B7-48EB-9B08-287AB611AA58}" type="pres">
      <dgm:prSet presAssocID="{3D787676-FFEC-47F9-82C2-798A0B64241C}" presName="hierChild2" presStyleCnt="0"/>
      <dgm:spPr/>
    </dgm:pt>
    <dgm:pt modelId="{A9863600-E18A-42BD-B51C-E73D89BE0A7D}" type="pres">
      <dgm:prSet presAssocID="{FBFE8C8D-36C0-46AF-A745-C8E1B90B6233}" presName="Name64" presStyleLbl="parChTrans1D2" presStyleIdx="0" presStyleCnt="2"/>
      <dgm:spPr/>
    </dgm:pt>
    <dgm:pt modelId="{AD357FC6-7929-4737-A8ED-EAF6AA89746E}" type="pres">
      <dgm:prSet presAssocID="{3A6337F8-99FF-4612-B3B8-7353304D7A31}" presName="hierRoot2" presStyleCnt="0">
        <dgm:presLayoutVars>
          <dgm:hierBranch val="init"/>
        </dgm:presLayoutVars>
      </dgm:prSet>
      <dgm:spPr/>
    </dgm:pt>
    <dgm:pt modelId="{EAAA69BF-B95F-41C2-ACEE-822146D1B7E4}" type="pres">
      <dgm:prSet presAssocID="{3A6337F8-99FF-4612-B3B8-7353304D7A31}" presName="rootComposite" presStyleCnt="0"/>
      <dgm:spPr/>
    </dgm:pt>
    <dgm:pt modelId="{60BEE1A6-9D65-4700-80D5-711C73B9046E}" type="pres">
      <dgm:prSet presAssocID="{3A6337F8-99FF-4612-B3B8-7353304D7A31}" presName="rootText" presStyleLbl="node2" presStyleIdx="0" presStyleCnt="2">
        <dgm:presLayoutVars>
          <dgm:chPref val="3"/>
        </dgm:presLayoutVars>
      </dgm:prSet>
      <dgm:spPr/>
    </dgm:pt>
    <dgm:pt modelId="{904A03CA-CCC9-4AB8-81F0-6C7B49D2A758}" type="pres">
      <dgm:prSet presAssocID="{3A6337F8-99FF-4612-B3B8-7353304D7A31}" presName="rootConnector" presStyleLbl="node2" presStyleIdx="0" presStyleCnt="2"/>
      <dgm:spPr/>
    </dgm:pt>
    <dgm:pt modelId="{B4CEEB0F-68E6-4963-A0B0-5AA1C649C432}" type="pres">
      <dgm:prSet presAssocID="{3A6337F8-99FF-4612-B3B8-7353304D7A31}" presName="hierChild4" presStyleCnt="0"/>
      <dgm:spPr/>
    </dgm:pt>
    <dgm:pt modelId="{588685DD-11F5-48FF-A880-6B744F550E5A}" type="pres">
      <dgm:prSet presAssocID="{97AC80C0-4132-446C-B46D-EA69A9DB3782}" presName="Name64" presStyleLbl="parChTrans1D3" presStyleIdx="0" presStyleCnt="2"/>
      <dgm:spPr/>
    </dgm:pt>
    <dgm:pt modelId="{A6902BC0-DDD3-4D7C-9671-FAAA1D1AC087}" type="pres">
      <dgm:prSet presAssocID="{63AA5EA1-096F-4905-98E5-934987796437}" presName="hierRoot2" presStyleCnt="0">
        <dgm:presLayoutVars>
          <dgm:hierBranch val="init"/>
        </dgm:presLayoutVars>
      </dgm:prSet>
      <dgm:spPr/>
    </dgm:pt>
    <dgm:pt modelId="{5FC29F84-258E-4A05-A57D-642F45BA98C6}" type="pres">
      <dgm:prSet presAssocID="{63AA5EA1-096F-4905-98E5-934987796437}" presName="rootComposite" presStyleCnt="0"/>
      <dgm:spPr/>
    </dgm:pt>
    <dgm:pt modelId="{9C083E92-31FE-480E-A22A-60DB16096E60}" type="pres">
      <dgm:prSet presAssocID="{63AA5EA1-096F-4905-98E5-934987796437}" presName="rootText" presStyleLbl="node3" presStyleIdx="0" presStyleCnt="2">
        <dgm:presLayoutVars>
          <dgm:chPref val="3"/>
        </dgm:presLayoutVars>
      </dgm:prSet>
      <dgm:spPr/>
    </dgm:pt>
    <dgm:pt modelId="{EFB9354B-17A4-470B-BBC8-4BAA8B8ADB76}" type="pres">
      <dgm:prSet presAssocID="{63AA5EA1-096F-4905-98E5-934987796437}" presName="rootConnector" presStyleLbl="node3" presStyleIdx="0" presStyleCnt="2"/>
      <dgm:spPr/>
    </dgm:pt>
    <dgm:pt modelId="{91DB9B72-5C8D-47D7-9707-FE4B2B7742BA}" type="pres">
      <dgm:prSet presAssocID="{63AA5EA1-096F-4905-98E5-934987796437}" presName="hierChild4" presStyleCnt="0"/>
      <dgm:spPr/>
    </dgm:pt>
    <dgm:pt modelId="{0F52EE35-7766-4D96-9536-CCD40D3DB1B5}" type="pres">
      <dgm:prSet presAssocID="{DE6F0E82-35A9-4E87-A4BE-72F349EF0E03}" presName="Name64" presStyleLbl="parChTrans1D4" presStyleIdx="0" presStyleCnt="5"/>
      <dgm:spPr/>
    </dgm:pt>
    <dgm:pt modelId="{F5831F8A-4B6D-4834-AAAF-4679AA566556}" type="pres">
      <dgm:prSet presAssocID="{688A57A1-4A0D-45BD-81D7-B7F77054F6F6}" presName="hierRoot2" presStyleCnt="0">
        <dgm:presLayoutVars>
          <dgm:hierBranch val="init"/>
        </dgm:presLayoutVars>
      </dgm:prSet>
      <dgm:spPr/>
    </dgm:pt>
    <dgm:pt modelId="{5F459657-C4A3-4442-9AAF-2EB0DA677FC2}" type="pres">
      <dgm:prSet presAssocID="{688A57A1-4A0D-45BD-81D7-B7F77054F6F6}" presName="rootComposite" presStyleCnt="0"/>
      <dgm:spPr/>
    </dgm:pt>
    <dgm:pt modelId="{81CB040E-E30E-483B-ADA4-89B1AB19FC5B}" type="pres">
      <dgm:prSet presAssocID="{688A57A1-4A0D-45BD-81D7-B7F77054F6F6}" presName="rootText" presStyleLbl="node4" presStyleIdx="0" presStyleCnt="5">
        <dgm:presLayoutVars>
          <dgm:chPref val="3"/>
        </dgm:presLayoutVars>
      </dgm:prSet>
      <dgm:spPr/>
    </dgm:pt>
    <dgm:pt modelId="{7A8E6331-4244-4FC6-83E3-22415EEDB7B3}" type="pres">
      <dgm:prSet presAssocID="{688A57A1-4A0D-45BD-81D7-B7F77054F6F6}" presName="rootConnector" presStyleLbl="node4" presStyleIdx="0" presStyleCnt="5"/>
      <dgm:spPr/>
    </dgm:pt>
    <dgm:pt modelId="{993CED92-F41F-4146-986E-BAE49F332315}" type="pres">
      <dgm:prSet presAssocID="{688A57A1-4A0D-45BD-81D7-B7F77054F6F6}" presName="hierChild4" presStyleCnt="0"/>
      <dgm:spPr/>
    </dgm:pt>
    <dgm:pt modelId="{14DB9422-8910-4AC7-BF93-062D34DB0336}" type="pres">
      <dgm:prSet presAssocID="{688A57A1-4A0D-45BD-81D7-B7F77054F6F6}" presName="hierChild5" presStyleCnt="0"/>
      <dgm:spPr/>
    </dgm:pt>
    <dgm:pt modelId="{91481819-079F-4813-BFB0-4183FAD22FDA}" type="pres">
      <dgm:prSet presAssocID="{63AA5EA1-096F-4905-98E5-934987796437}" presName="hierChild5" presStyleCnt="0"/>
      <dgm:spPr/>
    </dgm:pt>
    <dgm:pt modelId="{9F20643E-FEEB-4B4B-83C3-579F1E21464F}" type="pres">
      <dgm:prSet presAssocID="{200A23DB-0FB7-43E5-AC0D-6CFF06879178}" presName="Name64" presStyleLbl="parChTrans1D3" presStyleIdx="1" presStyleCnt="2"/>
      <dgm:spPr/>
    </dgm:pt>
    <dgm:pt modelId="{B5443473-0AF5-4961-80F7-A106FADFC8AE}" type="pres">
      <dgm:prSet presAssocID="{0EFE2E88-C4F5-41F5-8593-2850BADD521A}" presName="hierRoot2" presStyleCnt="0">
        <dgm:presLayoutVars>
          <dgm:hierBranch val="init"/>
        </dgm:presLayoutVars>
      </dgm:prSet>
      <dgm:spPr/>
    </dgm:pt>
    <dgm:pt modelId="{6F049924-52CE-44B8-A359-4463783380FF}" type="pres">
      <dgm:prSet presAssocID="{0EFE2E88-C4F5-41F5-8593-2850BADD521A}" presName="rootComposite" presStyleCnt="0"/>
      <dgm:spPr/>
    </dgm:pt>
    <dgm:pt modelId="{D971A23E-0E62-41B5-B801-8F5942242889}" type="pres">
      <dgm:prSet presAssocID="{0EFE2E88-C4F5-41F5-8593-2850BADD521A}" presName="rootText" presStyleLbl="node3" presStyleIdx="1" presStyleCnt="2">
        <dgm:presLayoutVars>
          <dgm:chPref val="3"/>
        </dgm:presLayoutVars>
      </dgm:prSet>
      <dgm:spPr/>
    </dgm:pt>
    <dgm:pt modelId="{9973B0EE-6F53-4DB6-AC08-6FF9E1F0CDEC}" type="pres">
      <dgm:prSet presAssocID="{0EFE2E88-C4F5-41F5-8593-2850BADD521A}" presName="rootConnector" presStyleLbl="node3" presStyleIdx="1" presStyleCnt="2"/>
      <dgm:spPr/>
    </dgm:pt>
    <dgm:pt modelId="{C8A96ECC-C0E8-44B3-9FD0-D11826B22B67}" type="pres">
      <dgm:prSet presAssocID="{0EFE2E88-C4F5-41F5-8593-2850BADD521A}" presName="hierChild4" presStyleCnt="0"/>
      <dgm:spPr/>
    </dgm:pt>
    <dgm:pt modelId="{CB403492-EC49-47DE-9722-6D9709275E7A}" type="pres">
      <dgm:prSet presAssocID="{BACAFA48-62E4-4F21-9E54-02AB6E3EBA2B}" presName="Name64" presStyleLbl="parChTrans1D4" presStyleIdx="1" presStyleCnt="5"/>
      <dgm:spPr/>
    </dgm:pt>
    <dgm:pt modelId="{9D149D66-2C7F-4145-B13C-59AF4ECEB1AE}" type="pres">
      <dgm:prSet presAssocID="{597C9146-049E-4843-AD9D-1EF18E500DF1}" presName="hierRoot2" presStyleCnt="0">
        <dgm:presLayoutVars>
          <dgm:hierBranch val="init"/>
        </dgm:presLayoutVars>
      </dgm:prSet>
      <dgm:spPr/>
    </dgm:pt>
    <dgm:pt modelId="{5EAC9F0B-E0EC-4EC5-BFB8-9C545AB67CA2}" type="pres">
      <dgm:prSet presAssocID="{597C9146-049E-4843-AD9D-1EF18E500DF1}" presName="rootComposite" presStyleCnt="0"/>
      <dgm:spPr/>
    </dgm:pt>
    <dgm:pt modelId="{AE9ED4C1-3B24-4B71-9C97-A63D59F43A85}" type="pres">
      <dgm:prSet presAssocID="{597C9146-049E-4843-AD9D-1EF18E500DF1}" presName="rootText" presStyleLbl="node4" presStyleIdx="1" presStyleCnt="5">
        <dgm:presLayoutVars>
          <dgm:chPref val="3"/>
        </dgm:presLayoutVars>
      </dgm:prSet>
      <dgm:spPr/>
    </dgm:pt>
    <dgm:pt modelId="{518E6D77-F9C5-4A01-8AB8-ABFE031931F0}" type="pres">
      <dgm:prSet presAssocID="{597C9146-049E-4843-AD9D-1EF18E500DF1}" presName="rootConnector" presStyleLbl="node4" presStyleIdx="1" presStyleCnt="5"/>
      <dgm:spPr/>
    </dgm:pt>
    <dgm:pt modelId="{2F6375F4-540B-4379-9286-FE750776F29C}" type="pres">
      <dgm:prSet presAssocID="{597C9146-049E-4843-AD9D-1EF18E500DF1}" presName="hierChild4" presStyleCnt="0"/>
      <dgm:spPr/>
    </dgm:pt>
    <dgm:pt modelId="{FA18AF3C-A768-4423-957D-176E1B430A07}" type="pres">
      <dgm:prSet presAssocID="{597C9146-049E-4843-AD9D-1EF18E500DF1}" presName="hierChild5" presStyleCnt="0"/>
      <dgm:spPr/>
    </dgm:pt>
    <dgm:pt modelId="{5E47938E-ABE1-4732-B4BE-66857394FD37}" type="pres">
      <dgm:prSet presAssocID="{93F8BCA9-95E3-4F06-B186-734FD76C2F7F}" presName="Name64" presStyleLbl="parChTrans1D4" presStyleIdx="2" presStyleCnt="5"/>
      <dgm:spPr/>
    </dgm:pt>
    <dgm:pt modelId="{FE0AFBA9-A31B-433D-9CD9-A40690192BE3}" type="pres">
      <dgm:prSet presAssocID="{9E7C68CF-A3EB-4BB2-AE8C-374A3B8D277E}" presName="hierRoot2" presStyleCnt="0">
        <dgm:presLayoutVars>
          <dgm:hierBranch val="init"/>
        </dgm:presLayoutVars>
      </dgm:prSet>
      <dgm:spPr/>
    </dgm:pt>
    <dgm:pt modelId="{2B6DBFD7-57DD-46DC-B55B-01A10FB6AF61}" type="pres">
      <dgm:prSet presAssocID="{9E7C68CF-A3EB-4BB2-AE8C-374A3B8D277E}" presName="rootComposite" presStyleCnt="0"/>
      <dgm:spPr/>
    </dgm:pt>
    <dgm:pt modelId="{E1DDCC12-3298-4F76-A89D-9A69335E36EB}" type="pres">
      <dgm:prSet presAssocID="{9E7C68CF-A3EB-4BB2-AE8C-374A3B8D277E}" presName="rootText" presStyleLbl="node4" presStyleIdx="2" presStyleCnt="5">
        <dgm:presLayoutVars>
          <dgm:chPref val="3"/>
        </dgm:presLayoutVars>
      </dgm:prSet>
      <dgm:spPr/>
    </dgm:pt>
    <dgm:pt modelId="{F2935FDF-3E1D-4418-8610-9C5E525737DE}" type="pres">
      <dgm:prSet presAssocID="{9E7C68CF-A3EB-4BB2-AE8C-374A3B8D277E}" presName="rootConnector" presStyleLbl="node4" presStyleIdx="2" presStyleCnt="5"/>
      <dgm:spPr/>
    </dgm:pt>
    <dgm:pt modelId="{DB663935-12BC-47A1-9764-F66896D3E3AF}" type="pres">
      <dgm:prSet presAssocID="{9E7C68CF-A3EB-4BB2-AE8C-374A3B8D277E}" presName="hierChild4" presStyleCnt="0"/>
      <dgm:spPr/>
    </dgm:pt>
    <dgm:pt modelId="{F35DF57F-8E3D-4D44-AB32-CC5C847823BB}" type="pres">
      <dgm:prSet presAssocID="{9E7C68CF-A3EB-4BB2-AE8C-374A3B8D277E}" presName="hierChild5" presStyleCnt="0"/>
      <dgm:spPr/>
    </dgm:pt>
    <dgm:pt modelId="{288C26FF-1B49-4E59-BA86-B2AB7FA6D2DD}" type="pres">
      <dgm:prSet presAssocID="{4A0F4A8E-DD02-416F-BCBE-2EE52FB47E89}" presName="Name64" presStyleLbl="parChTrans1D4" presStyleIdx="3" presStyleCnt="5"/>
      <dgm:spPr/>
    </dgm:pt>
    <dgm:pt modelId="{8F827ED6-6FE4-4785-AC00-EA1EA972578C}" type="pres">
      <dgm:prSet presAssocID="{DA76CD83-1490-4BE8-B183-B3033188BBAB}" presName="hierRoot2" presStyleCnt="0">
        <dgm:presLayoutVars>
          <dgm:hierBranch val="init"/>
        </dgm:presLayoutVars>
      </dgm:prSet>
      <dgm:spPr/>
    </dgm:pt>
    <dgm:pt modelId="{1AA92690-C64B-43F2-9512-44D2EA527945}" type="pres">
      <dgm:prSet presAssocID="{DA76CD83-1490-4BE8-B183-B3033188BBAB}" presName="rootComposite" presStyleCnt="0"/>
      <dgm:spPr/>
    </dgm:pt>
    <dgm:pt modelId="{007E2A93-9289-4450-A9A1-E613251090EC}" type="pres">
      <dgm:prSet presAssocID="{DA76CD83-1490-4BE8-B183-B3033188BBAB}" presName="rootText" presStyleLbl="node4" presStyleIdx="3" presStyleCnt="5">
        <dgm:presLayoutVars>
          <dgm:chPref val="3"/>
        </dgm:presLayoutVars>
      </dgm:prSet>
      <dgm:spPr/>
    </dgm:pt>
    <dgm:pt modelId="{FD2F53F1-6C5B-413D-841D-1A92874FB1C0}" type="pres">
      <dgm:prSet presAssocID="{DA76CD83-1490-4BE8-B183-B3033188BBAB}" presName="rootConnector" presStyleLbl="node4" presStyleIdx="3" presStyleCnt="5"/>
      <dgm:spPr/>
    </dgm:pt>
    <dgm:pt modelId="{D2FBFAD5-1420-4EE9-B1D5-0D922A82B7DA}" type="pres">
      <dgm:prSet presAssocID="{DA76CD83-1490-4BE8-B183-B3033188BBAB}" presName="hierChild4" presStyleCnt="0"/>
      <dgm:spPr/>
    </dgm:pt>
    <dgm:pt modelId="{958401A8-166C-4648-BA46-F03B4AE2D887}" type="pres">
      <dgm:prSet presAssocID="{DA76CD83-1490-4BE8-B183-B3033188BBAB}" presName="hierChild5" presStyleCnt="0"/>
      <dgm:spPr/>
    </dgm:pt>
    <dgm:pt modelId="{634E7BE5-63DE-4963-A3C4-49F711276D1B}" type="pres">
      <dgm:prSet presAssocID="{86EBAC38-39EC-4649-A88F-A186EBFA6CC7}" presName="Name64" presStyleLbl="parChTrans1D4" presStyleIdx="4" presStyleCnt="5"/>
      <dgm:spPr/>
    </dgm:pt>
    <dgm:pt modelId="{FD4E087E-2CEC-4607-AD20-62A43128F797}" type="pres">
      <dgm:prSet presAssocID="{87DAC5BC-1FB5-49B2-81A9-EE51CA9E5FFD}" presName="hierRoot2" presStyleCnt="0">
        <dgm:presLayoutVars>
          <dgm:hierBranch val="init"/>
        </dgm:presLayoutVars>
      </dgm:prSet>
      <dgm:spPr/>
    </dgm:pt>
    <dgm:pt modelId="{76DFDB04-A400-43CF-BF6E-7C4B4C262F7F}" type="pres">
      <dgm:prSet presAssocID="{87DAC5BC-1FB5-49B2-81A9-EE51CA9E5FFD}" presName="rootComposite" presStyleCnt="0"/>
      <dgm:spPr/>
    </dgm:pt>
    <dgm:pt modelId="{575E3BD1-CCC8-4331-97C6-27DE29DA0B98}" type="pres">
      <dgm:prSet presAssocID="{87DAC5BC-1FB5-49B2-81A9-EE51CA9E5FFD}" presName="rootText" presStyleLbl="node4" presStyleIdx="4" presStyleCnt="5">
        <dgm:presLayoutVars>
          <dgm:chPref val="3"/>
        </dgm:presLayoutVars>
      </dgm:prSet>
      <dgm:spPr/>
    </dgm:pt>
    <dgm:pt modelId="{1F0C5648-96CA-43E1-8AE3-BA0A88341E92}" type="pres">
      <dgm:prSet presAssocID="{87DAC5BC-1FB5-49B2-81A9-EE51CA9E5FFD}" presName="rootConnector" presStyleLbl="node4" presStyleIdx="4" presStyleCnt="5"/>
      <dgm:spPr/>
    </dgm:pt>
    <dgm:pt modelId="{EDF7C775-5CC7-427A-9E21-4327B25BF885}" type="pres">
      <dgm:prSet presAssocID="{87DAC5BC-1FB5-49B2-81A9-EE51CA9E5FFD}" presName="hierChild4" presStyleCnt="0"/>
      <dgm:spPr/>
    </dgm:pt>
    <dgm:pt modelId="{B89DDE6B-6C6E-43D0-A814-EBA1FD064492}" type="pres">
      <dgm:prSet presAssocID="{87DAC5BC-1FB5-49B2-81A9-EE51CA9E5FFD}" presName="hierChild5" presStyleCnt="0"/>
      <dgm:spPr/>
    </dgm:pt>
    <dgm:pt modelId="{8725517B-5106-4A0E-A0E3-E95478D96EA5}" type="pres">
      <dgm:prSet presAssocID="{0EFE2E88-C4F5-41F5-8593-2850BADD521A}" presName="hierChild5" presStyleCnt="0"/>
      <dgm:spPr/>
    </dgm:pt>
    <dgm:pt modelId="{7E391A5B-8440-44FD-B4BB-9E9AF6A5E504}" type="pres">
      <dgm:prSet presAssocID="{3A6337F8-99FF-4612-B3B8-7353304D7A31}" presName="hierChild5" presStyleCnt="0"/>
      <dgm:spPr/>
    </dgm:pt>
    <dgm:pt modelId="{D5B039AE-B19F-49CB-AEB4-626AB231E68F}" type="pres">
      <dgm:prSet presAssocID="{E52923D4-FCEC-497F-A461-F627AFF1B9E6}" presName="Name64" presStyleLbl="parChTrans1D2" presStyleIdx="1" presStyleCnt="2"/>
      <dgm:spPr/>
    </dgm:pt>
    <dgm:pt modelId="{4981F548-DFA5-4C66-80D6-5A314BB78B81}" type="pres">
      <dgm:prSet presAssocID="{0863E2AB-2A14-46CE-B0BE-BA15A21CDA5D}" presName="hierRoot2" presStyleCnt="0">
        <dgm:presLayoutVars>
          <dgm:hierBranch val="init"/>
        </dgm:presLayoutVars>
      </dgm:prSet>
      <dgm:spPr/>
    </dgm:pt>
    <dgm:pt modelId="{7B3D457E-DC98-4DA9-B0BE-F8329714CD97}" type="pres">
      <dgm:prSet presAssocID="{0863E2AB-2A14-46CE-B0BE-BA15A21CDA5D}" presName="rootComposite" presStyleCnt="0"/>
      <dgm:spPr/>
    </dgm:pt>
    <dgm:pt modelId="{57CDB020-FCBB-4747-A8D5-8EF1B9C2B4F8}" type="pres">
      <dgm:prSet presAssocID="{0863E2AB-2A14-46CE-B0BE-BA15A21CDA5D}" presName="rootText" presStyleLbl="node2" presStyleIdx="1" presStyleCnt="2">
        <dgm:presLayoutVars>
          <dgm:chPref val="3"/>
        </dgm:presLayoutVars>
      </dgm:prSet>
      <dgm:spPr/>
    </dgm:pt>
    <dgm:pt modelId="{4007FC79-97C3-4EC3-9BA9-AE6AAE0F0EBF}" type="pres">
      <dgm:prSet presAssocID="{0863E2AB-2A14-46CE-B0BE-BA15A21CDA5D}" presName="rootConnector" presStyleLbl="node2" presStyleIdx="1" presStyleCnt="2"/>
      <dgm:spPr/>
    </dgm:pt>
    <dgm:pt modelId="{EAAAEB59-D388-4BBE-ACFA-7256C65DACD8}" type="pres">
      <dgm:prSet presAssocID="{0863E2AB-2A14-46CE-B0BE-BA15A21CDA5D}" presName="hierChild4" presStyleCnt="0"/>
      <dgm:spPr/>
    </dgm:pt>
    <dgm:pt modelId="{12C6D397-C6F8-441A-B1F1-5494528D0FE2}" type="pres">
      <dgm:prSet presAssocID="{0863E2AB-2A14-46CE-B0BE-BA15A21CDA5D}" presName="hierChild5" presStyleCnt="0"/>
      <dgm:spPr/>
    </dgm:pt>
    <dgm:pt modelId="{7A921B28-751E-4FD2-A110-844E904EACCA}" type="pres">
      <dgm:prSet presAssocID="{3D787676-FFEC-47F9-82C2-798A0B64241C}" presName="hierChild3" presStyleCnt="0"/>
      <dgm:spPr/>
    </dgm:pt>
  </dgm:ptLst>
  <dgm:cxnLst>
    <dgm:cxn modelId="{78D45B03-60D1-44FA-B19A-84C5CA2245EA}" type="presOf" srcId="{DA76CD83-1490-4BE8-B183-B3033188BBAB}" destId="{FD2F53F1-6C5B-413D-841D-1A92874FB1C0}" srcOrd="1" destOrd="0" presId="urn:microsoft.com/office/officeart/2009/3/layout/HorizontalOrganizationChart"/>
    <dgm:cxn modelId="{003CA504-6246-4167-94F9-4E5ED049DBF0}" type="presOf" srcId="{F3AFE4AC-559B-4D23-A29D-0571803F6110}" destId="{979A1520-28DF-49AD-838B-693B09C8354B}" srcOrd="0" destOrd="0" presId="urn:microsoft.com/office/officeart/2009/3/layout/HorizontalOrganizationChart"/>
    <dgm:cxn modelId="{5FCCC016-16C3-4FC1-B1C6-52F4076EC21A}" srcId="{3D787676-FFEC-47F9-82C2-798A0B64241C}" destId="{0863E2AB-2A14-46CE-B0BE-BA15A21CDA5D}" srcOrd="1" destOrd="0" parTransId="{E52923D4-FCEC-497F-A461-F627AFF1B9E6}" sibTransId="{BED0DB20-5163-484B-BE70-18E901C6D6A2}"/>
    <dgm:cxn modelId="{0E5B4B17-6ACA-47E3-931A-9A3D342DA715}" type="presOf" srcId="{63AA5EA1-096F-4905-98E5-934987796437}" destId="{EFB9354B-17A4-470B-BBC8-4BAA8B8ADB76}" srcOrd="1" destOrd="0" presId="urn:microsoft.com/office/officeart/2009/3/layout/HorizontalOrganizationChart"/>
    <dgm:cxn modelId="{406EE233-C9A6-4F67-AC2C-4DCAB847E652}" type="presOf" srcId="{688A57A1-4A0D-45BD-81D7-B7F77054F6F6}" destId="{81CB040E-E30E-483B-ADA4-89B1AB19FC5B}" srcOrd="0" destOrd="0" presId="urn:microsoft.com/office/officeart/2009/3/layout/HorizontalOrganizationChart"/>
    <dgm:cxn modelId="{A9B3D064-9EE6-4824-A7F1-BE56CAF6EDC5}" srcId="{3A6337F8-99FF-4612-B3B8-7353304D7A31}" destId="{63AA5EA1-096F-4905-98E5-934987796437}" srcOrd="0" destOrd="0" parTransId="{97AC80C0-4132-446C-B46D-EA69A9DB3782}" sibTransId="{84D6A262-486B-43E5-AF07-ECDAFDE9DA74}"/>
    <dgm:cxn modelId="{316DDC48-DC9C-4FBD-8CF4-A6076CE52C11}" type="presOf" srcId="{688A57A1-4A0D-45BD-81D7-B7F77054F6F6}" destId="{7A8E6331-4244-4FC6-83E3-22415EEDB7B3}" srcOrd="1" destOrd="0" presId="urn:microsoft.com/office/officeart/2009/3/layout/HorizontalOrganizationChart"/>
    <dgm:cxn modelId="{51D28C69-4B3B-408B-AE40-0C1B4CC80B72}" type="presOf" srcId="{200A23DB-0FB7-43E5-AC0D-6CFF06879178}" destId="{9F20643E-FEEB-4B4B-83C3-579F1E21464F}" srcOrd="0" destOrd="0" presId="urn:microsoft.com/office/officeart/2009/3/layout/HorizontalOrganizationChart"/>
    <dgm:cxn modelId="{50232E55-28C7-42C9-B6CE-EB0AFB63B245}" type="presOf" srcId="{597C9146-049E-4843-AD9D-1EF18E500DF1}" destId="{518E6D77-F9C5-4A01-8AB8-ABFE031931F0}" srcOrd="1" destOrd="0" presId="urn:microsoft.com/office/officeart/2009/3/layout/HorizontalOrganizationChart"/>
    <dgm:cxn modelId="{A30A1E77-1602-42FA-88DA-FB8F2B707F09}" type="presOf" srcId="{0EFE2E88-C4F5-41F5-8593-2850BADD521A}" destId="{D971A23E-0E62-41B5-B801-8F5942242889}" srcOrd="0" destOrd="0" presId="urn:microsoft.com/office/officeart/2009/3/layout/HorizontalOrganizationChart"/>
    <dgm:cxn modelId="{CAE9397A-27A5-46F3-B9DA-67029CF70A77}" type="presOf" srcId="{9E7C68CF-A3EB-4BB2-AE8C-374A3B8D277E}" destId="{E1DDCC12-3298-4F76-A89D-9A69335E36EB}" srcOrd="0" destOrd="0" presId="urn:microsoft.com/office/officeart/2009/3/layout/HorizontalOrganizationChart"/>
    <dgm:cxn modelId="{5F2D5C7B-0924-49D8-BBA9-218E741309D3}" type="presOf" srcId="{3A6337F8-99FF-4612-B3B8-7353304D7A31}" destId="{904A03CA-CCC9-4AB8-81F0-6C7B49D2A758}" srcOrd="1" destOrd="0" presId="urn:microsoft.com/office/officeart/2009/3/layout/HorizontalOrganizationChart"/>
    <dgm:cxn modelId="{333D6B7C-6FA2-48D9-8932-0424911F5561}" type="presOf" srcId="{86EBAC38-39EC-4649-A88F-A186EBFA6CC7}" destId="{634E7BE5-63DE-4963-A3C4-49F711276D1B}" srcOrd="0" destOrd="0" presId="urn:microsoft.com/office/officeart/2009/3/layout/HorizontalOrganizationChart"/>
    <dgm:cxn modelId="{BAB01B84-3A51-45E1-A598-4993F9F2FDBC}" srcId="{0EFE2E88-C4F5-41F5-8593-2850BADD521A}" destId="{DA76CD83-1490-4BE8-B183-B3033188BBAB}" srcOrd="2" destOrd="0" parTransId="{4A0F4A8E-DD02-416F-BCBE-2EE52FB47E89}" sibTransId="{973DF394-9BF2-437C-8AF4-9285D52C0B6A}"/>
    <dgm:cxn modelId="{E8A74C89-9D0F-4A78-9A4A-A8C4ED50C881}" type="presOf" srcId="{93F8BCA9-95E3-4F06-B186-734FD76C2F7F}" destId="{5E47938E-ABE1-4732-B4BE-66857394FD37}" srcOrd="0" destOrd="0" presId="urn:microsoft.com/office/officeart/2009/3/layout/HorizontalOrganizationChart"/>
    <dgm:cxn modelId="{91C2338A-43FB-4618-9AD7-6609DA10EEF8}" srcId="{F3AFE4AC-559B-4D23-A29D-0571803F6110}" destId="{3D787676-FFEC-47F9-82C2-798A0B64241C}" srcOrd="0" destOrd="0" parTransId="{F557B101-F237-4FF7-AB2E-8B4AE20CA9D3}" sibTransId="{6758C8B3-105D-4948-AD0F-27AAB49DD6DB}"/>
    <dgm:cxn modelId="{4050678B-0A53-4FD5-958C-9132E9AF5944}" type="presOf" srcId="{0863E2AB-2A14-46CE-B0BE-BA15A21CDA5D}" destId="{4007FC79-97C3-4EC3-9BA9-AE6AAE0F0EBF}" srcOrd="1" destOrd="0" presId="urn:microsoft.com/office/officeart/2009/3/layout/HorizontalOrganizationChart"/>
    <dgm:cxn modelId="{4A50FE8C-5834-4D02-9933-29C08514790B}" type="presOf" srcId="{9E7C68CF-A3EB-4BB2-AE8C-374A3B8D277E}" destId="{F2935FDF-3E1D-4418-8610-9C5E525737DE}" srcOrd="1" destOrd="0" presId="urn:microsoft.com/office/officeart/2009/3/layout/HorizontalOrganizationChart"/>
    <dgm:cxn modelId="{14CF119C-83BA-4262-A6C0-08BDC56E2D4F}" type="presOf" srcId="{E52923D4-FCEC-497F-A461-F627AFF1B9E6}" destId="{D5B039AE-B19F-49CB-AEB4-626AB231E68F}" srcOrd="0" destOrd="0" presId="urn:microsoft.com/office/officeart/2009/3/layout/HorizontalOrganizationChart"/>
    <dgm:cxn modelId="{1A3461A0-84D2-4133-8768-DB3D8383F4C4}" type="presOf" srcId="{0863E2AB-2A14-46CE-B0BE-BA15A21CDA5D}" destId="{57CDB020-FCBB-4747-A8D5-8EF1B9C2B4F8}" srcOrd="0" destOrd="0" presId="urn:microsoft.com/office/officeart/2009/3/layout/HorizontalOrganizationChart"/>
    <dgm:cxn modelId="{04F3EBA6-9BB0-4261-B16C-EA2842A04141}" type="presOf" srcId="{0EFE2E88-C4F5-41F5-8593-2850BADD521A}" destId="{9973B0EE-6F53-4DB6-AC08-6FF9E1F0CDEC}" srcOrd="1" destOrd="0" presId="urn:microsoft.com/office/officeart/2009/3/layout/HorizontalOrganizationChart"/>
    <dgm:cxn modelId="{03C868A8-8005-4AEA-8678-AF997F02881C}" type="presOf" srcId="{3D787676-FFEC-47F9-82C2-798A0B64241C}" destId="{B7E44DFD-4263-47BE-B017-90CFA34ADE0E}" srcOrd="0" destOrd="0" presId="urn:microsoft.com/office/officeart/2009/3/layout/HorizontalOrganizationChart"/>
    <dgm:cxn modelId="{03E774B4-98CE-4DBC-9966-140D928CE0C1}" srcId="{0EFE2E88-C4F5-41F5-8593-2850BADD521A}" destId="{9E7C68CF-A3EB-4BB2-AE8C-374A3B8D277E}" srcOrd="1" destOrd="0" parTransId="{93F8BCA9-95E3-4F06-B186-734FD76C2F7F}" sibTransId="{3CFAFC7B-EA54-478B-B570-2E6F7FF037A6}"/>
    <dgm:cxn modelId="{25DC72BD-E1AC-44AD-9FD6-F08E0BBF0B42}" type="presOf" srcId="{87DAC5BC-1FB5-49B2-81A9-EE51CA9E5FFD}" destId="{575E3BD1-CCC8-4331-97C6-27DE29DA0B98}" srcOrd="0" destOrd="0" presId="urn:microsoft.com/office/officeart/2009/3/layout/HorizontalOrganizationChart"/>
    <dgm:cxn modelId="{7F6F48C2-3FCB-49EE-9BBD-7E01BCC46296}" srcId="{0EFE2E88-C4F5-41F5-8593-2850BADD521A}" destId="{597C9146-049E-4843-AD9D-1EF18E500DF1}" srcOrd="0" destOrd="0" parTransId="{BACAFA48-62E4-4F21-9E54-02AB6E3EBA2B}" sibTransId="{AC367C30-DB6E-484A-9289-B4DE4652FB43}"/>
    <dgm:cxn modelId="{8A797BC2-98E0-48C5-99C0-7247B6C5119A}" type="presOf" srcId="{597C9146-049E-4843-AD9D-1EF18E500DF1}" destId="{AE9ED4C1-3B24-4B71-9C97-A63D59F43A85}" srcOrd="0" destOrd="0" presId="urn:microsoft.com/office/officeart/2009/3/layout/HorizontalOrganizationChart"/>
    <dgm:cxn modelId="{CC54C7C8-9027-4510-BB78-B2A2CBC69B3B}" srcId="{63AA5EA1-096F-4905-98E5-934987796437}" destId="{688A57A1-4A0D-45BD-81D7-B7F77054F6F6}" srcOrd="0" destOrd="0" parTransId="{DE6F0E82-35A9-4E87-A4BE-72F349EF0E03}" sibTransId="{A9B44660-2CD9-4EBF-BCBB-FDC24897425D}"/>
    <dgm:cxn modelId="{FB0CA5D8-3636-4FD1-984C-95A51DAAE3F4}" type="presOf" srcId="{DA76CD83-1490-4BE8-B183-B3033188BBAB}" destId="{007E2A93-9289-4450-A9A1-E613251090EC}" srcOrd="0" destOrd="0" presId="urn:microsoft.com/office/officeart/2009/3/layout/HorizontalOrganizationChart"/>
    <dgm:cxn modelId="{98A02CD9-C9FF-47DF-B2DD-A199884E950D}" type="presOf" srcId="{63AA5EA1-096F-4905-98E5-934987796437}" destId="{9C083E92-31FE-480E-A22A-60DB16096E60}" srcOrd="0" destOrd="0" presId="urn:microsoft.com/office/officeart/2009/3/layout/HorizontalOrganizationChart"/>
    <dgm:cxn modelId="{601BEFE1-DA91-4DAC-86D0-E57C002B9780}" type="presOf" srcId="{FBFE8C8D-36C0-46AF-A745-C8E1B90B6233}" destId="{A9863600-E18A-42BD-B51C-E73D89BE0A7D}" srcOrd="0" destOrd="0" presId="urn:microsoft.com/office/officeart/2009/3/layout/HorizontalOrganizationChart"/>
    <dgm:cxn modelId="{230342E2-5C7D-4719-941A-4128F76D973C}" srcId="{3D787676-FFEC-47F9-82C2-798A0B64241C}" destId="{3A6337F8-99FF-4612-B3B8-7353304D7A31}" srcOrd="0" destOrd="0" parTransId="{FBFE8C8D-36C0-46AF-A745-C8E1B90B6233}" sibTransId="{0E82A364-809D-4FB5-9138-CBA08859C6D3}"/>
    <dgm:cxn modelId="{437D5BE3-B9A7-47FA-9446-9FE24C215FEF}" type="presOf" srcId="{BACAFA48-62E4-4F21-9E54-02AB6E3EBA2B}" destId="{CB403492-EC49-47DE-9722-6D9709275E7A}" srcOrd="0" destOrd="0" presId="urn:microsoft.com/office/officeart/2009/3/layout/HorizontalOrganizationChart"/>
    <dgm:cxn modelId="{BE8F11E4-757E-4301-B636-3ECC087BF985}" type="presOf" srcId="{3D787676-FFEC-47F9-82C2-798A0B64241C}" destId="{D62C12FE-550D-4E4D-BFF2-6B7D822D53A3}" srcOrd="1" destOrd="0" presId="urn:microsoft.com/office/officeart/2009/3/layout/HorizontalOrganizationChart"/>
    <dgm:cxn modelId="{9BB0D3E7-7D57-45DE-A589-2BAA3BE6A9E2}" type="presOf" srcId="{97AC80C0-4132-446C-B46D-EA69A9DB3782}" destId="{588685DD-11F5-48FF-A880-6B744F550E5A}" srcOrd="0" destOrd="0" presId="urn:microsoft.com/office/officeart/2009/3/layout/HorizontalOrganizationChart"/>
    <dgm:cxn modelId="{DA75D8EB-F82E-4F73-B502-D5FA4716D168}" srcId="{0EFE2E88-C4F5-41F5-8593-2850BADD521A}" destId="{87DAC5BC-1FB5-49B2-81A9-EE51CA9E5FFD}" srcOrd="3" destOrd="0" parTransId="{86EBAC38-39EC-4649-A88F-A186EBFA6CC7}" sibTransId="{7AA1BAD4-93F4-4EEC-8036-0FC59E677D2A}"/>
    <dgm:cxn modelId="{8D49F6EC-C657-4F5A-99CD-7C71ED1FF65F}" type="presOf" srcId="{DE6F0E82-35A9-4E87-A4BE-72F349EF0E03}" destId="{0F52EE35-7766-4D96-9536-CCD40D3DB1B5}" srcOrd="0" destOrd="0" presId="urn:microsoft.com/office/officeart/2009/3/layout/HorizontalOrganizationChart"/>
    <dgm:cxn modelId="{B505D3F5-62DD-4A7F-B99F-740FC1E5EFAA}" type="presOf" srcId="{3A6337F8-99FF-4612-B3B8-7353304D7A31}" destId="{60BEE1A6-9D65-4700-80D5-711C73B9046E}" srcOrd="0" destOrd="0" presId="urn:microsoft.com/office/officeart/2009/3/layout/HorizontalOrganizationChart"/>
    <dgm:cxn modelId="{05CC07F8-26B7-4637-8DA6-18EF96045794}" type="presOf" srcId="{87DAC5BC-1FB5-49B2-81A9-EE51CA9E5FFD}" destId="{1F0C5648-96CA-43E1-8AE3-BA0A88341E92}" srcOrd="1" destOrd="0" presId="urn:microsoft.com/office/officeart/2009/3/layout/HorizontalOrganizationChart"/>
    <dgm:cxn modelId="{708C3BFD-5C60-4311-85F8-6DA7D4C536E5}" srcId="{3A6337F8-99FF-4612-B3B8-7353304D7A31}" destId="{0EFE2E88-C4F5-41F5-8593-2850BADD521A}" srcOrd="1" destOrd="0" parTransId="{200A23DB-0FB7-43E5-AC0D-6CFF06879178}" sibTransId="{459E1F01-AF86-47F7-9169-C477619E2EA6}"/>
    <dgm:cxn modelId="{BCA633FF-BD95-46F5-BD48-BF192974E0FF}" type="presOf" srcId="{4A0F4A8E-DD02-416F-BCBE-2EE52FB47E89}" destId="{288C26FF-1B49-4E59-BA86-B2AB7FA6D2DD}" srcOrd="0" destOrd="0" presId="urn:microsoft.com/office/officeart/2009/3/layout/HorizontalOrganizationChart"/>
    <dgm:cxn modelId="{1E8B7B1B-16A2-4A3C-8711-AD42FC6CD183}" type="presParOf" srcId="{979A1520-28DF-49AD-838B-693B09C8354B}" destId="{26779393-C795-4892-B2E2-21BD87F96539}" srcOrd="0" destOrd="0" presId="urn:microsoft.com/office/officeart/2009/3/layout/HorizontalOrganizationChart"/>
    <dgm:cxn modelId="{41CEFCDC-27DC-4D9A-B78B-E27EDC14807D}" type="presParOf" srcId="{26779393-C795-4892-B2E2-21BD87F96539}" destId="{0CF8B43D-2EC5-4CE9-92D6-67530570B98B}" srcOrd="0" destOrd="0" presId="urn:microsoft.com/office/officeart/2009/3/layout/HorizontalOrganizationChart"/>
    <dgm:cxn modelId="{3BF90333-0D26-4672-B6E2-E695C3AFDCE0}" type="presParOf" srcId="{0CF8B43D-2EC5-4CE9-92D6-67530570B98B}" destId="{B7E44DFD-4263-47BE-B017-90CFA34ADE0E}" srcOrd="0" destOrd="0" presId="urn:microsoft.com/office/officeart/2009/3/layout/HorizontalOrganizationChart"/>
    <dgm:cxn modelId="{68665C1E-EA87-4DF0-9E3D-93339410BD99}" type="presParOf" srcId="{0CF8B43D-2EC5-4CE9-92D6-67530570B98B}" destId="{D62C12FE-550D-4E4D-BFF2-6B7D822D53A3}" srcOrd="1" destOrd="0" presId="urn:microsoft.com/office/officeart/2009/3/layout/HorizontalOrganizationChart"/>
    <dgm:cxn modelId="{1AB5BB0F-1F4D-4084-B349-1000B43C4610}" type="presParOf" srcId="{26779393-C795-4892-B2E2-21BD87F96539}" destId="{B218D772-08B7-48EB-9B08-287AB611AA58}" srcOrd="1" destOrd="0" presId="urn:microsoft.com/office/officeart/2009/3/layout/HorizontalOrganizationChart"/>
    <dgm:cxn modelId="{A7AC887D-AEF6-4925-95A9-9F34151111C2}" type="presParOf" srcId="{B218D772-08B7-48EB-9B08-287AB611AA58}" destId="{A9863600-E18A-42BD-B51C-E73D89BE0A7D}" srcOrd="0" destOrd="0" presId="urn:microsoft.com/office/officeart/2009/3/layout/HorizontalOrganizationChart"/>
    <dgm:cxn modelId="{896F46C9-00B9-476E-B770-4857ABAC2BD8}" type="presParOf" srcId="{B218D772-08B7-48EB-9B08-287AB611AA58}" destId="{AD357FC6-7929-4737-A8ED-EAF6AA89746E}" srcOrd="1" destOrd="0" presId="urn:microsoft.com/office/officeart/2009/3/layout/HorizontalOrganizationChart"/>
    <dgm:cxn modelId="{A0DF6143-F2AB-4546-9A4E-2568220BB63E}" type="presParOf" srcId="{AD357FC6-7929-4737-A8ED-EAF6AA89746E}" destId="{EAAA69BF-B95F-41C2-ACEE-822146D1B7E4}" srcOrd="0" destOrd="0" presId="urn:microsoft.com/office/officeart/2009/3/layout/HorizontalOrganizationChart"/>
    <dgm:cxn modelId="{70F1095C-B0C0-4D1A-B18E-985755B5B28B}" type="presParOf" srcId="{EAAA69BF-B95F-41C2-ACEE-822146D1B7E4}" destId="{60BEE1A6-9D65-4700-80D5-711C73B9046E}" srcOrd="0" destOrd="0" presId="urn:microsoft.com/office/officeart/2009/3/layout/HorizontalOrganizationChart"/>
    <dgm:cxn modelId="{CF12262B-7161-4DDD-9CE7-E94BA4CBDC1A}" type="presParOf" srcId="{EAAA69BF-B95F-41C2-ACEE-822146D1B7E4}" destId="{904A03CA-CCC9-4AB8-81F0-6C7B49D2A758}" srcOrd="1" destOrd="0" presId="urn:microsoft.com/office/officeart/2009/3/layout/HorizontalOrganizationChart"/>
    <dgm:cxn modelId="{D2E50685-F740-4E5C-815C-E88000B98B3D}" type="presParOf" srcId="{AD357FC6-7929-4737-A8ED-EAF6AA89746E}" destId="{B4CEEB0F-68E6-4963-A0B0-5AA1C649C432}" srcOrd="1" destOrd="0" presId="urn:microsoft.com/office/officeart/2009/3/layout/HorizontalOrganizationChart"/>
    <dgm:cxn modelId="{BB0E391E-0329-440F-B547-B9E0699072D6}" type="presParOf" srcId="{B4CEEB0F-68E6-4963-A0B0-5AA1C649C432}" destId="{588685DD-11F5-48FF-A880-6B744F550E5A}" srcOrd="0" destOrd="0" presId="urn:microsoft.com/office/officeart/2009/3/layout/HorizontalOrganizationChart"/>
    <dgm:cxn modelId="{D9BE47E0-48D9-43BF-9239-CBBD4EA8B8BA}" type="presParOf" srcId="{B4CEEB0F-68E6-4963-A0B0-5AA1C649C432}" destId="{A6902BC0-DDD3-4D7C-9671-FAAA1D1AC087}" srcOrd="1" destOrd="0" presId="urn:microsoft.com/office/officeart/2009/3/layout/HorizontalOrganizationChart"/>
    <dgm:cxn modelId="{6FDA3795-98B7-48AA-B488-72221511C7F0}" type="presParOf" srcId="{A6902BC0-DDD3-4D7C-9671-FAAA1D1AC087}" destId="{5FC29F84-258E-4A05-A57D-642F45BA98C6}" srcOrd="0" destOrd="0" presId="urn:microsoft.com/office/officeart/2009/3/layout/HorizontalOrganizationChart"/>
    <dgm:cxn modelId="{79AF859E-D59B-49F8-9B74-E1770469B727}" type="presParOf" srcId="{5FC29F84-258E-4A05-A57D-642F45BA98C6}" destId="{9C083E92-31FE-480E-A22A-60DB16096E60}" srcOrd="0" destOrd="0" presId="urn:microsoft.com/office/officeart/2009/3/layout/HorizontalOrganizationChart"/>
    <dgm:cxn modelId="{96F71B7D-5F94-4F57-B3EB-012055E57F34}" type="presParOf" srcId="{5FC29F84-258E-4A05-A57D-642F45BA98C6}" destId="{EFB9354B-17A4-470B-BBC8-4BAA8B8ADB76}" srcOrd="1" destOrd="0" presId="urn:microsoft.com/office/officeart/2009/3/layout/HorizontalOrganizationChart"/>
    <dgm:cxn modelId="{5381688C-757B-4ABF-8474-B0CCF7F1A43A}" type="presParOf" srcId="{A6902BC0-DDD3-4D7C-9671-FAAA1D1AC087}" destId="{91DB9B72-5C8D-47D7-9707-FE4B2B7742BA}" srcOrd="1" destOrd="0" presId="urn:microsoft.com/office/officeart/2009/3/layout/HorizontalOrganizationChart"/>
    <dgm:cxn modelId="{4801CCCF-0FF7-49B5-8B54-1195D1A3A914}" type="presParOf" srcId="{91DB9B72-5C8D-47D7-9707-FE4B2B7742BA}" destId="{0F52EE35-7766-4D96-9536-CCD40D3DB1B5}" srcOrd="0" destOrd="0" presId="urn:microsoft.com/office/officeart/2009/3/layout/HorizontalOrganizationChart"/>
    <dgm:cxn modelId="{8EB3D1C5-A609-4B99-BDCE-25FF0DEA70DD}" type="presParOf" srcId="{91DB9B72-5C8D-47D7-9707-FE4B2B7742BA}" destId="{F5831F8A-4B6D-4834-AAAF-4679AA566556}" srcOrd="1" destOrd="0" presId="urn:microsoft.com/office/officeart/2009/3/layout/HorizontalOrganizationChart"/>
    <dgm:cxn modelId="{09604DDC-0E0D-4BA6-A236-A2120BD5865F}" type="presParOf" srcId="{F5831F8A-4B6D-4834-AAAF-4679AA566556}" destId="{5F459657-C4A3-4442-9AAF-2EB0DA677FC2}" srcOrd="0" destOrd="0" presId="urn:microsoft.com/office/officeart/2009/3/layout/HorizontalOrganizationChart"/>
    <dgm:cxn modelId="{04CAC9DE-3352-4E17-ACBF-74E547B6901F}" type="presParOf" srcId="{5F459657-C4A3-4442-9AAF-2EB0DA677FC2}" destId="{81CB040E-E30E-483B-ADA4-89B1AB19FC5B}" srcOrd="0" destOrd="0" presId="urn:microsoft.com/office/officeart/2009/3/layout/HorizontalOrganizationChart"/>
    <dgm:cxn modelId="{873B4528-D92F-4F6A-9B5F-6B1DDD23F12B}" type="presParOf" srcId="{5F459657-C4A3-4442-9AAF-2EB0DA677FC2}" destId="{7A8E6331-4244-4FC6-83E3-22415EEDB7B3}" srcOrd="1" destOrd="0" presId="urn:microsoft.com/office/officeart/2009/3/layout/HorizontalOrganizationChart"/>
    <dgm:cxn modelId="{C23131BF-AE19-41A0-A65F-7CA07BD1ABCF}" type="presParOf" srcId="{F5831F8A-4B6D-4834-AAAF-4679AA566556}" destId="{993CED92-F41F-4146-986E-BAE49F332315}" srcOrd="1" destOrd="0" presId="urn:microsoft.com/office/officeart/2009/3/layout/HorizontalOrganizationChart"/>
    <dgm:cxn modelId="{17AAACF3-1D62-44C2-8F4C-8E1C8AD4C55B}" type="presParOf" srcId="{F5831F8A-4B6D-4834-AAAF-4679AA566556}" destId="{14DB9422-8910-4AC7-BF93-062D34DB0336}" srcOrd="2" destOrd="0" presId="urn:microsoft.com/office/officeart/2009/3/layout/HorizontalOrganizationChart"/>
    <dgm:cxn modelId="{F648A081-DB1A-4F47-BD83-833ECCAD74FA}" type="presParOf" srcId="{A6902BC0-DDD3-4D7C-9671-FAAA1D1AC087}" destId="{91481819-079F-4813-BFB0-4183FAD22FDA}" srcOrd="2" destOrd="0" presId="urn:microsoft.com/office/officeart/2009/3/layout/HorizontalOrganizationChart"/>
    <dgm:cxn modelId="{37D02B09-21AF-4262-8BD4-6A07956AD0BA}" type="presParOf" srcId="{B4CEEB0F-68E6-4963-A0B0-5AA1C649C432}" destId="{9F20643E-FEEB-4B4B-83C3-579F1E21464F}" srcOrd="2" destOrd="0" presId="urn:microsoft.com/office/officeart/2009/3/layout/HorizontalOrganizationChart"/>
    <dgm:cxn modelId="{672BE2F4-04DE-4916-B852-42C811CAA955}" type="presParOf" srcId="{B4CEEB0F-68E6-4963-A0B0-5AA1C649C432}" destId="{B5443473-0AF5-4961-80F7-A106FADFC8AE}" srcOrd="3" destOrd="0" presId="urn:microsoft.com/office/officeart/2009/3/layout/HorizontalOrganizationChart"/>
    <dgm:cxn modelId="{54C6D2F8-B970-4AA5-ADF7-DABAEBA4958A}" type="presParOf" srcId="{B5443473-0AF5-4961-80F7-A106FADFC8AE}" destId="{6F049924-52CE-44B8-A359-4463783380FF}" srcOrd="0" destOrd="0" presId="urn:microsoft.com/office/officeart/2009/3/layout/HorizontalOrganizationChart"/>
    <dgm:cxn modelId="{9A2B20F9-8BD0-4811-98CA-9EDE13825D48}" type="presParOf" srcId="{6F049924-52CE-44B8-A359-4463783380FF}" destId="{D971A23E-0E62-41B5-B801-8F5942242889}" srcOrd="0" destOrd="0" presId="urn:microsoft.com/office/officeart/2009/3/layout/HorizontalOrganizationChart"/>
    <dgm:cxn modelId="{BA23D7C6-6615-4760-8D6C-9CA5980DC97E}" type="presParOf" srcId="{6F049924-52CE-44B8-A359-4463783380FF}" destId="{9973B0EE-6F53-4DB6-AC08-6FF9E1F0CDEC}" srcOrd="1" destOrd="0" presId="urn:microsoft.com/office/officeart/2009/3/layout/HorizontalOrganizationChart"/>
    <dgm:cxn modelId="{1F576FDD-A27F-4AB1-AF05-1216C4CE3E92}" type="presParOf" srcId="{B5443473-0AF5-4961-80F7-A106FADFC8AE}" destId="{C8A96ECC-C0E8-44B3-9FD0-D11826B22B67}" srcOrd="1" destOrd="0" presId="urn:microsoft.com/office/officeart/2009/3/layout/HorizontalOrganizationChart"/>
    <dgm:cxn modelId="{AD0D4A68-EC99-4AD6-A1F2-D4B0B7FEE19B}" type="presParOf" srcId="{C8A96ECC-C0E8-44B3-9FD0-D11826B22B67}" destId="{CB403492-EC49-47DE-9722-6D9709275E7A}" srcOrd="0" destOrd="0" presId="urn:microsoft.com/office/officeart/2009/3/layout/HorizontalOrganizationChart"/>
    <dgm:cxn modelId="{40928695-4B18-4523-9AB5-8A30002E7993}" type="presParOf" srcId="{C8A96ECC-C0E8-44B3-9FD0-D11826B22B67}" destId="{9D149D66-2C7F-4145-B13C-59AF4ECEB1AE}" srcOrd="1" destOrd="0" presId="urn:microsoft.com/office/officeart/2009/3/layout/HorizontalOrganizationChart"/>
    <dgm:cxn modelId="{D92CB500-D6AD-4F02-8390-402BEED3D4E0}" type="presParOf" srcId="{9D149D66-2C7F-4145-B13C-59AF4ECEB1AE}" destId="{5EAC9F0B-E0EC-4EC5-BFB8-9C545AB67CA2}" srcOrd="0" destOrd="0" presId="urn:microsoft.com/office/officeart/2009/3/layout/HorizontalOrganizationChart"/>
    <dgm:cxn modelId="{EAE34E0C-76C0-4812-ABC0-6F333D419768}" type="presParOf" srcId="{5EAC9F0B-E0EC-4EC5-BFB8-9C545AB67CA2}" destId="{AE9ED4C1-3B24-4B71-9C97-A63D59F43A85}" srcOrd="0" destOrd="0" presId="urn:microsoft.com/office/officeart/2009/3/layout/HorizontalOrganizationChart"/>
    <dgm:cxn modelId="{58D630A0-4188-4D4A-B95B-47B2F8D7D6EE}" type="presParOf" srcId="{5EAC9F0B-E0EC-4EC5-BFB8-9C545AB67CA2}" destId="{518E6D77-F9C5-4A01-8AB8-ABFE031931F0}" srcOrd="1" destOrd="0" presId="urn:microsoft.com/office/officeart/2009/3/layout/HorizontalOrganizationChart"/>
    <dgm:cxn modelId="{01B1069B-91E0-466E-B034-62E0D7E1A149}" type="presParOf" srcId="{9D149D66-2C7F-4145-B13C-59AF4ECEB1AE}" destId="{2F6375F4-540B-4379-9286-FE750776F29C}" srcOrd="1" destOrd="0" presId="urn:microsoft.com/office/officeart/2009/3/layout/HorizontalOrganizationChart"/>
    <dgm:cxn modelId="{49A4AB9F-6879-4869-8E7A-ECB2509BE62F}" type="presParOf" srcId="{9D149D66-2C7F-4145-B13C-59AF4ECEB1AE}" destId="{FA18AF3C-A768-4423-957D-176E1B430A07}" srcOrd="2" destOrd="0" presId="urn:microsoft.com/office/officeart/2009/3/layout/HorizontalOrganizationChart"/>
    <dgm:cxn modelId="{1DFB7DE2-2974-43CE-A36D-E4CC956D83B2}" type="presParOf" srcId="{C8A96ECC-C0E8-44B3-9FD0-D11826B22B67}" destId="{5E47938E-ABE1-4732-B4BE-66857394FD37}" srcOrd="2" destOrd="0" presId="urn:microsoft.com/office/officeart/2009/3/layout/HorizontalOrganizationChart"/>
    <dgm:cxn modelId="{33F56A69-84F0-4656-BF52-8C389EF97A75}" type="presParOf" srcId="{C8A96ECC-C0E8-44B3-9FD0-D11826B22B67}" destId="{FE0AFBA9-A31B-433D-9CD9-A40690192BE3}" srcOrd="3" destOrd="0" presId="urn:microsoft.com/office/officeart/2009/3/layout/HorizontalOrganizationChart"/>
    <dgm:cxn modelId="{FEF66BF9-7BC4-442D-B423-8C30CCFF045A}" type="presParOf" srcId="{FE0AFBA9-A31B-433D-9CD9-A40690192BE3}" destId="{2B6DBFD7-57DD-46DC-B55B-01A10FB6AF61}" srcOrd="0" destOrd="0" presId="urn:microsoft.com/office/officeart/2009/3/layout/HorizontalOrganizationChart"/>
    <dgm:cxn modelId="{934B8C9C-DD06-41EC-B866-3B419A0F0A17}" type="presParOf" srcId="{2B6DBFD7-57DD-46DC-B55B-01A10FB6AF61}" destId="{E1DDCC12-3298-4F76-A89D-9A69335E36EB}" srcOrd="0" destOrd="0" presId="urn:microsoft.com/office/officeart/2009/3/layout/HorizontalOrganizationChart"/>
    <dgm:cxn modelId="{AE302CFD-21FE-44DF-AED2-6BEE46A17848}" type="presParOf" srcId="{2B6DBFD7-57DD-46DC-B55B-01A10FB6AF61}" destId="{F2935FDF-3E1D-4418-8610-9C5E525737DE}" srcOrd="1" destOrd="0" presId="urn:microsoft.com/office/officeart/2009/3/layout/HorizontalOrganizationChart"/>
    <dgm:cxn modelId="{6910B5A8-0E6D-49B9-BFF6-1425BA978C93}" type="presParOf" srcId="{FE0AFBA9-A31B-433D-9CD9-A40690192BE3}" destId="{DB663935-12BC-47A1-9764-F66896D3E3AF}" srcOrd="1" destOrd="0" presId="urn:microsoft.com/office/officeart/2009/3/layout/HorizontalOrganizationChart"/>
    <dgm:cxn modelId="{6A163F25-93CF-40B6-B52D-81EADAE1EFC5}" type="presParOf" srcId="{FE0AFBA9-A31B-433D-9CD9-A40690192BE3}" destId="{F35DF57F-8E3D-4D44-AB32-CC5C847823BB}" srcOrd="2" destOrd="0" presId="urn:microsoft.com/office/officeart/2009/3/layout/HorizontalOrganizationChart"/>
    <dgm:cxn modelId="{39EC76C4-4501-46A1-BDC9-B92EE33ED86B}" type="presParOf" srcId="{C8A96ECC-C0E8-44B3-9FD0-D11826B22B67}" destId="{288C26FF-1B49-4E59-BA86-B2AB7FA6D2DD}" srcOrd="4" destOrd="0" presId="urn:microsoft.com/office/officeart/2009/3/layout/HorizontalOrganizationChart"/>
    <dgm:cxn modelId="{0EDD5302-0047-4337-BD73-534DC22D11D8}" type="presParOf" srcId="{C8A96ECC-C0E8-44B3-9FD0-D11826B22B67}" destId="{8F827ED6-6FE4-4785-AC00-EA1EA972578C}" srcOrd="5" destOrd="0" presId="urn:microsoft.com/office/officeart/2009/3/layout/HorizontalOrganizationChart"/>
    <dgm:cxn modelId="{2C7B5CAA-56D1-4056-9552-EED930C2A1DE}" type="presParOf" srcId="{8F827ED6-6FE4-4785-AC00-EA1EA972578C}" destId="{1AA92690-C64B-43F2-9512-44D2EA527945}" srcOrd="0" destOrd="0" presId="urn:microsoft.com/office/officeart/2009/3/layout/HorizontalOrganizationChart"/>
    <dgm:cxn modelId="{F55040E5-2B41-4FB7-8018-DE20CE48C420}" type="presParOf" srcId="{1AA92690-C64B-43F2-9512-44D2EA527945}" destId="{007E2A93-9289-4450-A9A1-E613251090EC}" srcOrd="0" destOrd="0" presId="urn:microsoft.com/office/officeart/2009/3/layout/HorizontalOrganizationChart"/>
    <dgm:cxn modelId="{32894067-EB7D-401A-AF31-7D9D0413F7AD}" type="presParOf" srcId="{1AA92690-C64B-43F2-9512-44D2EA527945}" destId="{FD2F53F1-6C5B-413D-841D-1A92874FB1C0}" srcOrd="1" destOrd="0" presId="urn:microsoft.com/office/officeart/2009/3/layout/HorizontalOrganizationChart"/>
    <dgm:cxn modelId="{60B35220-FC2D-4DA0-91CE-0AC230E5075A}" type="presParOf" srcId="{8F827ED6-6FE4-4785-AC00-EA1EA972578C}" destId="{D2FBFAD5-1420-4EE9-B1D5-0D922A82B7DA}" srcOrd="1" destOrd="0" presId="urn:microsoft.com/office/officeart/2009/3/layout/HorizontalOrganizationChart"/>
    <dgm:cxn modelId="{B1662749-D0A5-42A3-88A3-501FA3803EB1}" type="presParOf" srcId="{8F827ED6-6FE4-4785-AC00-EA1EA972578C}" destId="{958401A8-166C-4648-BA46-F03B4AE2D887}" srcOrd="2" destOrd="0" presId="urn:microsoft.com/office/officeart/2009/3/layout/HorizontalOrganizationChart"/>
    <dgm:cxn modelId="{1F755CE4-2665-4F6B-A5B1-7FAF972D0E09}" type="presParOf" srcId="{C8A96ECC-C0E8-44B3-9FD0-D11826B22B67}" destId="{634E7BE5-63DE-4963-A3C4-49F711276D1B}" srcOrd="6" destOrd="0" presId="urn:microsoft.com/office/officeart/2009/3/layout/HorizontalOrganizationChart"/>
    <dgm:cxn modelId="{19F8D235-0B01-44BA-97C7-C29F7D6A50AE}" type="presParOf" srcId="{C8A96ECC-C0E8-44B3-9FD0-D11826B22B67}" destId="{FD4E087E-2CEC-4607-AD20-62A43128F797}" srcOrd="7" destOrd="0" presId="urn:microsoft.com/office/officeart/2009/3/layout/HorizontalOrganizationChart"/>
    <dgm:cxn modelId="{5015C573-43AF-4169-A495-807599638E5F}" type="presParOf" srcId="{FD4E087E-2CEC-4607-AD20-62A43128F797}" destId="{76DFDB04-A400-43CF-BF6E-7C4B4C262F7F}" srcOrd="0" destOrd="0" presId="urn:microsoft.com/office/officeart/2009/3/layout/HorizontalOrganizationChart"/>
    <dgm:cxn modelId="{B2B99B42-CBFF-47C0-8882-9EF6674F0414}" type="presParOf" srcId="{76DFDB04-A400-43CF-BF6E-7C4B4C262F7F}" destId="{575E3BD1-CCC8-4331-97C6-27DE29DA0B98}" srcOrd="0" destOrd="0" presId="urn:microsoft.com/office/officeart/2009/3/layout/HorizontalOrganizationChart"/>
    <dgm:cxn modelId="{46396DB9-6F46-4098-B13D-BD6903448EC8}" type="presParOf" srcId="{76DFDB04-A400-43CF-BF6E-7C4B4C262F7F}" destId="{1F0C5648-96CA-43E1-8AE3-BA0A88341E92}" srcOrd="1" destOrd="0" presId="urn:microsoft.com/office/officeart/2009/3/layout/HorizontalOrganizationChart"/>
    <dgm:cxn modelId="{D2F3588D-641D-41BB-80F9-5C04848F4474}" type="presParOf" srcId="{FD4E087E-2CEC-4607-AD20-62A43128F797}" destId="{EDF7C775-5CC7-427A-9E21-4327B25BF885}" srcOrd="1" destOrd="0" presId="urn:microsoft.com/office/officeart/2009/3/layout/HorizontalOrganizationChart"/>
    <dgm:cxn modelId="{A55D825E-41E0-4EAB-A761-907D300D2D58}" type="presParOf" srcId="{FD4E087E-2CEC-4607-AD20-62A43128F797}" destId="{B89DDE6B-6C6E-43D0-A814-EBA1FD064492}" srcOrd="2" destOrd="0" presId="urn:microsoft.com/office/officeart/2009/3/layout/HorizontalOrganizationChart"/>
    <dgm:cxn modelId="{BAE02324-72D0-4CBC-B57A-0AC18129C10E}" type="presParOf" srcId="{B5443473-0AF5-4961-80F7-A106FADFC8AE}" destId="{8725517B-5106-4A0E-A0E3-E95478D96EA5}" srcOrd="2" destOrd="0" presId="urn:microsoft.com/office/officeart/2009/3/layout/HorizontalOrganizationChart"/>
    <dgm:cxn modelId="{BFB981CC-9710-4CDD-BAEC-6C3CE63BFC81}" type="presParOf" srcId="{AD357FC6-7929-4737-A8ED-EAF6AA89746E}" destId="{7E391A5B-8440-44FD-B4BB-9E9AF6A5E504}" srcOrd="2" destOrd="0" presId="urn:microsoft.com/office/officeart/2009/3/layout/HorizontalOrganizationChart"/>
    <dgm:cxn modelId="{FE7500D7-C175-45C0-AFBF-B8670740BED0}" type="presParOf" srcId="{B218D772-08B7-48EB-9B08-287AB611AA58}" destId="{D5B039AE-B19F-49CB-AEB4-626AB231E68F}" srcOrd="2" destOrd="0" presId="urn:microsoft.com/office/officeart/2009/3/layout/HorizontalOrganizationChart"/>
    <dgm:cxn modelId="{B7B57211-4920-4976-B324-E3243CCB1CE5}" type="presParOf" srcId="{B218D772-08B7-48EB-9B08-287AB611AA58}" destId="{4981F548-DFA5-4C66-80D6-5A314BB78B81}" srcOrd="3" destOrd="0" presId="urn:microsoft.com/office/officeart/2009/3/layout/HorizontalOrganizationChart"/>
    <dgm:cxn modelId="{CD8C383B-E729-47BE-9382-EA0B96BB6F6B}" type="presParOf" srcId="{4981F548-DFA5-4C66-80D6-5A314BB78B81}" destId="{7B3D457E-DC98-4DA9-B0BE-F8329714CD97}" srcOrd="0" destOrd="0" presId="urn:microsoft.com/office/officeart/2009/3/layout/HorizontalOrganizationChart"/>
    <dgm:cxn modelId="{0CAE9E8A-10C7-4BCE-8B3B-6119FCDFB7F5}" type="presParOf" srcId="{7B3D457E-DC98-4DA9-B0BE-F8329714CD97}" destId="{57CDB020-FCBB-4747-A8D5-8EF1B9C2B4F8}" srcOrd="0" destOrd="0" presId="urn:microsoft.com/office/officeart/2009/3/layout/HorizontalOrganizationChart"/>
    <dgm:cxn modelId="{2BF31513-79A7-45BA-B0F8-DE236E528D62}" type="presParOf" srcId="{7B3D457E-DC98-4DA9-B0BE-F8329714CD97}" destId="{4007FC79-97C3-4EC3-9BA9-AE6AAE0F0EBF}" srcOrd="1" destOrd="0" presId="urn:microsoft.com/office/officeart/2009/3/layout/HorizontalOrganizationChart"/>
    <dgm:cxn modelId="{36B32D73-A6B3-49A1-86EA-1426B0246B9F}" type="presParOf" srcId="{4981F548-DFA5-4C66-80D6-5A314BB78B81}" destId="{EAAAEB59-D388-4BBE-ACFA-7256C65DACD8}" srcOrd="1" destOrd="0" presId="urn:microsoft.com/office/officeart/2009/3/layout/HorizontalOrganizationChart"/>
    <dgm:cxn modelId="{6BAAA40A-5F62-494C-B8E6-FB75A1AD6698}" type="presParOf" srcId="{4981F548-DFA5-4C66-80D6-5A314BB78B81}" destId="{12C6D397-C6F8-441A-B1F1-5494528D0FE2}" srcOrd="2" destOrd="0" presId="urn:microsoft.com/office/officeart/2009/3/layout/HorizontalOrganizationChart"/>
    <dgm:cxn modelId="{3408A2F1-42FD-4AA3-B622-6F7A0BF2142C}" type="presParOf" srcId="{26779393-C795-4892-B2E2-21BD87F96539}" destId="{7A921B28-751E-4FD2-A110-844E904EACCA}" srcOrd="2" destOrd="0" presId="urn:microsoft.com/office/officeart/2009/3/layout/HorizontalOrganizationChart"/>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F6F9A225-EB37-442B-B280-9B91B800967B}"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zh-CN" altLang="en-US"/>
        </a:p>
      </dgm:t>
    </dgm:pt>
    <dgm:pt modelId="{842F881B-E4BF-47F1-929C-6E1A2B08AA09}">
      <dgm:prSet/>
      <dgm:spPr/>
      <dgm:t>
        <a:bodyPr/>
        <a:lstStyle/>
        <a:p>
          <a:r>
            <a:rPr lang="zh-CN" altLang="en-US" dirty="0">
              <a:latin typeface="+mn-ea"/>
            </a:rPr>
            <a:t>免于进行临床评价</a:t>
          </a:r>
        </a:p>
      </dgm:t>
    </dgm:pt>
    <dgm:pt modelId="{C56DAA2A-A372-410B-A7B6-37D82EC891CE}" cxnId="{364BCA28-1732-4180-84D0-088EAFF17C8E}" type="parTrans">
      <dgm:prSet/>
      <dgm:spPr/>
      <dgm:t>
        <a:bodyPr/>
        <a:lstStyle/>
        <a:p>
          <a:endParaRPr lang="zh-CN" altLang="en-US"/>
        </a:p>
      </dgm:t>
    </dgm:pt>
    <dgm:pt modelId="{6240CC65-C0AD-4FB6-B526-94BB6ECDE64D}" cxnId="{364BCA28-1732-4180-84D0-088EAFF17C8E}" type="sibTrans">
      <dgm:prSet/>
      <dgm:spPr/>
      <dgm:t>
        <a:bodyPr/>
        <a:lstStyle/>
        <a:p>
          <a:endParaRPr lang="zh-CN" altLang="en-US"/>
        </a:p>
      </dgm:t>
    </dgm:pt>
    <dgm:pt modelId="{C3C79150-B03E-422C-AE27-196216F11208}">
      <dgm:prSet/>
      <dgm:spPr/>
      <dgm:t>
        <a:bodyPr/>
        <a:lstStyle/>
        <a:p>
          <a:r>
            <a:rPr lang="zh-CN" altLang="en-US" b="0" i="0" dirty="0"/>
            <a:t>（一）工作机理明确、设计定型，生产工艺成熟，已上市的同品种医疗器械临床应用多年且无严重不良事件记录，不改变常规用途的；</a:t>
          </a:r>
          <a:endParaRPr lang="zh-CN" altLang="en-US" dirty="0">
            <a:latin typeface="+mn-ea"/>
          </a:endParaRPr>
        </a:p>
      </dgm:t>
    </dgm:pt>
    <dgm:pt modelId="{83C52E5A-97B8-4063-BC0A-33236BD6E0CD}" cxnId="{74138570-7AEB-4139-A7D3-87035C549F0E}" type="parTrans">
      <dgm:prSet/>
      <dgm:spPr/>
      <dgm:t>
        <a:bodyPr/>
        <a:lstStyle/>
        <a:p>
          <a:endParaRPr lang="zh-CN" altLang="en-US"/>
        </a:p>
      </dgm:t>
    </dgm:pt>
    <dgm:pt modelId="{33153AAF-BC4C-4B74-8087-BA99BA0D078F}" cxnId="{74138570-7AEB-4139-A7D3-87035C549F0E}" type="sibTrans">
      <dgm:prSet/>
      <dgm:spPr/>
      <dgm:t>
        <a:bodyPr/>
        <a:lstStyle/>
        <a:p>
          <a:endParaRPr lang="zh-CN" altLang="en-US"/>
        </a:p>
      </dgm:t>
    </dgm:pt>
    <dgm:pt modelId="{F9ADB6F5-F1E2-4C64-9E40-6498EECC80D8}">
      <dgm:prSet/>
      <dgm:spPr/>
      <dgm:t>
        <a:bodyPr/>
        <a:lstStyle/>
        <a:p>
          <a:r>
            <a:rPr lang="zh-CN" altLang="en-US" b="0" i="0" dirty="0"/>
            <a:t>（二）其他通过非临床评价能够证明该医疗器械安全、有效的。</a:t>
          </a:r>
        </a:p>
      </dgm:t>
    </dgm:pt>
    <dgm:pt modelId="{7BA38C75-4E56-438E-A450-F4C8B751C89F}" cxnId="{D2F83C47-4C9A-4B44-BE0D-C43D79B7D3D4}" type="parTrans">
      <dgm:prSet/>
      <dgm:spPr/>
      <dgm:t>
        <a:bodyPr/>
        <a:lstStyle/>
        <a:p>
          <a:endParaRPr lang="zh-CN" altLang="en-US"/>
        </a:p>
      </dgm:t>
    </dgm:pt>
    <dgm:pt modelId="{B96D8C61-A1BF-42BD-B803-630A84F4BB7F}" cxnId="{D2F83C47-4C9A-4B44-BE0D-C43D79B7D3D4}" type="sibTrans">
      <dgm:prSet/>
      <dgm:spPr/>
      <dgm:t>
        <a:bodyPr/>
        <a:lstStyle/>
        <a:p>
          <a:endParaRPr lang="zh-CN" altLang="en-US"/>
        </a:p>
      </dgm:t>
    </dgm:pt>
    <dgm:pt modelId="{8FF488D2-61AD-498E-8235-ACA7407A6AF4}">
      <dgm:prSet phldrT="[文本]"/>
      <dgm:spPr/>
      <dgm:t>
        <a:bodyPr/>
        <a:lstStyle/>
        <a:p>
          <a:pPr>
            <a:buAutoNum type="arabicPeriod"/>
          </a:pPr>
          <a:r>
            <a:rPr lang="zh-CN" altLang="en-US">
              <a:latin typeface="+mn-ea"/>
            </a:rPr>
            <a:t>临床评价</a:t>
          </a:r>
          <a:r>
            <a:rPr lang="en-US" altLang="zh-CN">
              <a:latin typeface="+mn-ea"/>
            </a:rPr>
            <a:t>——</a:t>
          </a:r>
          <a:r>
            <a:rPr lang="zh-CN" altLang="en-US">
              <a:latin typeface="+mn-ea"/>
            </a:rPr>
            <a:t>临床试验</a:t>
          </a:r>
          <a:endParaRPr lang="zh-CN" altLang="en-US" b="0" i="0" dirty="0"/>
        </a:p>
      </dgm:t>
    </dgm:pt>
    <dgm:pt modelId="{DC3587BA-A3DD-457F-9A2E-FF7444C787CD}" cxnId="{2B0D92DC-A331-4EE8-A75A-1DAB10768E07}" type="parTrans">
      <dgm:prSet/>
      <dgm:spPr/>
      <dgm:t>
        <a:bodyPr/>
        <a:lstStyle/>
        <a:p>
          <a:endParaRPr lang="zh-CN" altLang="en-US"/>
        </a:p>
      </dgm:t>
    </dgm:pt>
    <dgm:pt modelId="{95F48748-7182-4A67-B6A5-B1088C004AD9}" cxnId="{2B0D92DC-A331-4EE8-A75A-1DAB10768E07}" type="sibTrans">
      <dgm:prSet/>
      <dgm:spPr/>
      <dgm:t>
        <a:bodyPr/>
        <a:lstStyle/>
        <a:p>
          <a:endParaRPr lang="zh-CN" altLang="en-US"/>
        </a:p>
      </dgm:t>
    </dgm:pt>
    <dgm:pt modelId="{65FAB124-EC85-47AA-A955-62E55FDB28F2}">
      <dgm:prSet phldrT="[文本]"/>
      <dgm:spPr/>
      <dgm:t>
        <a:bodyPr/>
        <a:lstStyle/>
        <a:p>
          <a:pPr>
            <a:buFont typeface="Arial" panose="020B0604020202020204" pitchFamily="34" charset="0"/>
            <a:buChar char="•"/>
          </a:pPr>
          <a:r>
            <a:rPr lang="zh-CN" altLang="en-US" b="0" i="0" dirty="0"/>
            <a:t>医疗器械临床试验是为评价医疗器械的安全性、临床性能和</a:t>
          </a:r>
          <a:r>
            <a:rPr lang="en-US" altLang="zh-CN" b="0" i="0" dirty="0"/>
            <a:t>/</a:t>
          </a:r>
          <a:r>
            <a:rPr lang="zh-CN" altLang="en-US" b="0" i="0" dirty="0"/>
            <a:t>或有效性，在一例或多例受试者中开展的系统性的试验或研究。</a:t>
          </a:r>
          <a:endParaRPr lang="zh-CN" altLang="en-US" dirty="0"/>
        </a:p>
      </dgm:t>
    </dgm:pt>
    <dgm:pt modelId="{7051C6D4-24D2-473F-ADFA-8B276C1FD6D9}" cxnId="{37A43F9D-AFCC-4E87-9990-1E7E4B5B7202}" type="parTrans">
      <dgm:prSet/>
      <dgm:spPr/>
      <dgm:t>
        <a:bodyPr/>
        <a:lstStyle/>
        <a:p>
          <a:endParaRPr lang="zh-CN" altLang="en-US"/>
        </a:p>
      </dgm:t>
    </dgm:pt>
    <dgm:pt modelId="{397848EB-5813-464D-BB86-F27D3015B456}" cxnId="{37A43F9D-AFCC-4E87-9990-1E7E4B5B7202}" type="sibTrans">
      <dgm:prSet/>
      <dgm:spPr/>
      <dgm:t>
        <a:bodyPr/>
        <a:lstStyle/>
        <a:p>
          <a:endParaRPr lang="zh-CN" altLang="en-US"/>
        </a:p>
      </dgm:t>
    </dgm:pt>
    <dgm:pt modelId="{4AFF0B1E-7767-465F-8725-7C747272E7C4}">
      <dgm:prSet/>
      <dgm:spPr/>
      <dgm:t>
        <a:bodyPr/>
        <a:lstStyle/>
        <a:p>
          <a:r>
            <a:rPr lang="zh-CN" altLang="en-US">
              <a:latin typeface="+mn-ea"/>
            </a:rPr>
            <a:t>临床评价</a:t>
          </a:r>
          <a:r>
            <a:rPr lang="en-US" altLang="zh-CN">
              <a:latin typeface="+mn-ea"/>
            </a:rPr>
            <a:t>——</a:t>
          </a:r>
          <a:r>
            <a:rPr lang="zh-CN" altLang="en-US">
              <a:latin typeface="+mn-ea"/>
            </a:rPr>
            <a:t>同品种比对</a:t>
          </a:r>
          <a:r>
            <a:rPr lang="en-US" altLang="zh-CN">
              <a:latin typeface="+mn-ea"/>
            </a:rPr>
            <a:t>/</a:t>
          </a:r>
          <a:r>
            <a:rPr lang="zh-CN" altLang="en-US">
              <a:latin typeface="+mn-ea"/>
            </a:rPr>
            <a:t>免于临床试验</a:t>
          </a:r>
          <a:endParaRPr lang="zh-CN" altLang="en-US" b="0" i="0" dirty="0"/>
        </a:p>
      </dgm:t>
    </dgm:pt>
    <dgm:pt modelId="{2F88CA65-69D4-46B5-A542-E7F125672AFD}" cxnId="{109E1791-CFA1-4056-91DA-777CAEF0497F}" type="parTrans">
      <dgm:prSet/>
      <dgm:spPr/>
      <dgm:t>
        <a:bodyPr/>
        <a:lstStyle/>
        <a:p>
          <a:endParaRPr lang="zh-CN" altLang="en-US"/>
        </a:p>
      </dgm:t>
    </dgm:pt>
    <dgm:pt modelId="{ED6E4CCB-9CC8-44C4-A075-198CD829A5C3}" cxnId="{109E1791-CFA1-4056-91DA-777CAEF0497F}" type="sibTrans">
      <dgm:prSet/>
      <dgm:spPr/>
      <dgm:t>
        <a:bodyPr/>
        <a:lstStyle/>
        <a:p>
          <a:endParaRPr lang="zh-CN" altLang="en-US"/>
        </a:p>
      </dgm:t>
    </dgm:pt>
    <dgm:pt modelId="{CDDEB24F-8CF8-42DA-8E45-506D8F4A7BA3}">
      <dgm:prSet/>
      <dgm:spPr/>
      <dgm:t>
        <a:bodyPr/>
        <a:lstStyle/>
        <a:p>
          <a:r>
            <a:rPr lang="zh-CN" altLang="en-US" dirty="0">
              <a:latin typeface="+mn-ea"/>
            </a:rPr>
            <a:t>医疗器械：同品种器械比对</a:t>
          </a:r>
        </a:p>
      </dgm:t>
    </dgm:pt>
    <dgm:pt modelId="{E24B0F7E-E375-4A12-8595-7DE40378B060}" cxnId="{5C8BAA4E-29B2-4C4F-8510-0A64F527AAE9}" type="parTrans">
      <dgm:prSet/>
      <dgm:spPr/>
      <dgm:t>
        <a:bodyPr/>
        <a:lstStyle/>
        <a:p>
          <a:endParaRPr lang="zh-CN" altLang="en-US"/>
        </a:p>
      </dgm:t>
    </dgm:pt>
    <dgm:pt modelId="{9CB7E4B2-85CD-4F3B-A319-28FEDC2CED2C}" cxnId="{5C8BAA4E-29B2-4C4F-8510-0A64F527AAE9}" type="sibTrans">
      <dgm:prSet/>
      <dgm:spPr/>
      <dgm:t>
        <a:bodyPr/>
        <a:lstStyle/>
        <a:p>
          <a:endParaRPr lang="zh-CN" altLang="en-US"/>
        </a:p>
      </dgm:t>
    </dgm:pt>
    <dgm:pt modelId="{11CD9696-9AF2-4890-A5E4-04EF14BB546F}">
      <dgm:prSet/>
      <dgm:spPr/>
      <dgm:t>
        <a:bodyPr/>
        <a:lstStyle/>
        <a:p>
          <a:r>
            <a:rPr lang="zh-CN" altLang="en-US" dirty="0">
              <a:latin typeface="+mn-ea"/>
            </a:rPr>
            <a:t>体外诊断试剂：免于临床试验</a:t>
          </a:r>
        </a:p>
      </dgm:t>
    </dgm:pt>
    <dgm:pt modelId="{67E71BDA-6B79-45AB-A2D3-D191A3551107}" cxnId="{8FCED9EB-AD60-4588-A18B-6CBBE071A290}" type="parTrans">
      <dgm:prSet/>
      <dgm:spPr/>
      <dgm:t>
        <a:bodyPr/>
        <a:lstStyle/>
        <a:p>
          <a:endParaRPr lang="zh-CN" altLang="en-US"/>
        </a:p>
      </dgm:t>
    </dgm:pt>
    <dgm:pt modelId="{D778CC3D-2ACC-4C2E-AAD7-446E417FDE34}" cxnId="{8FCED9EB-AD60-4588-A18B-6CBBE071A290}" type="sibTrans">
      <dgm:prSet/>
      <dgm:spPr/>
      <dgm:t>
        <a:bodyPr/>
        <a:lstStyle/>
        <a:p>
          <a:endParaRPr lang="zh-CN" altLang="en-US"/>
        </a:p>
      </dgm:t>
    </dgm:pt>
    <dgm:pt modelId="{B6D12477-A325-4EDB-B691-1A7951DB4DEF}" type="pres">
      <dgm:prSet presAssocID="{F6F9A225-EB37-442B-B280-9B91B800967B}" presName="linear" presStyleCnt="0">
        <dgm:presLayoutVars>
          <dgm:dir/>
          <dgm:animLvl val="lvl"/>
          <dgm:resizeHandles val="exact"/>
        </dgm:presLayoutVars>
      </dgm:prSet>
      <dgm:spPr/>
    </dgm:pt>
    <dgm:pt modelId="{AA01EC3A-8B0D-4493-B743-50BC66AC8142}" type="pres">
      <dgm:prSet presAssocID="{842F881B-E4BF-47F1-929C-6E1A2B08AA09}" presName="parentLin" presStyleCnt="0"/>
      <dgm:spPr/>
    </dgm:pt>
    <dgm:pt modelId="{B554BAB5-5117-41CC-852D-93081CDFBA2D}" type="pres">
      <dgm:prSet presAssocID="{842F881B-E4BF-47F1-929C-6E1A2B08AA09}" presName="parentLeftMargin" presStyleLbl="node1" presStyleIdx="0" presStyleCnt="3"/>
      <dgm:spPr/>
    </dgm:pt>
    <dgm:pt modelId="{177E9AA6-D209-4CFC-BDB5-55241BF23B6E}" type="pres">
      <dgm:prSet presAssocID="{842F881B-E4BF-47F1-929C-6E1A2B08AA09}" presName="parentText" presStyleLbl="node1" presStyleIdx="0" presStyleCnt="3">
        <dgm:presLayoutVars>
          <dgm:chMax val="0"/>
          <dgm:bulletEnabled val="1"/>
        </dgm:presLayoutVars>
      </dgm:prSet>
      <dgm:spPr/>
    </dgm:pt>
    <dgm:pt modelId="{6AB44CF4-ABAF-492D-A198-FCCE90165B03}" type="pres">
      <dgm:prSet presAssocID="{842F881B-E4BF-47F1-929C-6E1A2B08AA09}" presName="negativeSpace" presStyleCnt="0"/>
      <dgm:spPr/>
    </dgm:pt>
    <dgm:pt modelId="{953178C1-5B0F-433C-B117-74B0080901A2}" type="pres">
      <dgm:prSet presAssocID="{842F881B-E4BF-47F1-929C-6E1A2B08AA09}" presName="childText" presStyleLbl="conFgAcc1" presStyleIdx="0" presStyleCnt="3">
        <dgm:presLayoutVars>
          <dgm:bulletEnabled val="1"/>
        </dgm:presLayoutVars>
      </dgm:prSet>
      <dgm:spPr/>
    </dgm:pt>
    <dgm:pt modelId="{702E69B5-7DA6-4F46-AF2A-7BED508A593A}" type="pres">
      <dgm:prSet presAssocID="{6240CC65-C0AD-4FB6-B526-94BB6ECDE64D}" presName="spaceBetweenRectangles" presStyleCnt="0"/>
      <dgm:spPr/>
    </dgm:pt>
    <dgm:pt modelId="{84AB8E16-9953-4E2D-A0CC-96F6823DCC03}" type="pres">
      <dgm:prSet presAssocID="{4AFF0B1E-7767-465F-8725-7C747272E7C4}" presName="parentLin" presStyleCnt="0"/>
      <dgm:spPr/>
    </dgm:pt>
    <dgm:pt modelId="{2EF1B245-2D77-428F-B26E-71C635F6E883}" type="pres">
      <dgm:prSet presAssocID="{4AFF0B1E-7767-465F-8725-7C747272E7C4}" presName="parentLeftMargin" presStyleLbl="node1" presStyleIdx="0" presStyleCnt="3"/>
      <dgm:spPr/>
    </dgm:pt>
    <dgm:pt modelId="{064B154D-BD6A-4EE0-A151-44F81341770D}" type="pres">
      <dgm:prSet presAssocID="{4AFF0B1E-7767-465F-8725-7C747272E7C4}" presName="parentText" presStyleLbl="node1" presStyleIdx="1" presStyleCnt="3">
        <dgm:presLayoutVars>
          <dgm:chMax val="0"/>
          <dgm:bulletEnabled val="1"/>
        </dgm:presLayoutVars>
      </dgm:prSet>
      <dgm:spPr/>
    </dgm:pt>
    <dgm:pt modelId="{7B96E174-CB4D-498A-B160-8F658C2D490C}" type="pres">
      <dgm:prSet presAssocID="{4AFF0B1E-7767-465F-8725-7C747272E7C4}" presName="negativeSpace" presStyleCnt="0"/>
      <dgm:spPr/>
    </dgm:pt>
    <dgm:pt modelId="{CB5FCB17-E0C0-417C-A17F-70D9264E5331}" type="pres">
      <dgm:prSet presAssocID="{4AFF0B1E-7767-465F-8725-7C747272E7C4}" presName="childText" presStyleLbl="conFgAcc1" presStyleIdx="1" presStyleCnt="3" custLinFactNeighborX="540" custLinFactNeighborY="-20538">
        <dgm:presLayoutVars>
          <dgm:bulletEnabled val="1"/>
        </dgm:presLayoutVars>
      </dgm:prSet>
      <dgm:spPr/>
    </dgm:pt>
    <dgm:pt modelId="{9B1C0773-7965-423A-8FA1-22C03C953C97}" type="pres">
      <dgm:prSet presAssocID="{ED6E4CCB-9CC8-44C4-A075-198CD829A5C3}" presName="spaceBetweenRectangles" presStyleCnt="0"/>
      <dgm:spPr/>
    </dgm:pt>
    <dgm:pt modelId="{5AD43161-D2C9-45DB-B4B2-2910302A7398}" type="pres">
      <dgm:prSet presAssocID="{8FF488D2-61AD-498E-8235-ACA7407A6AF4}" presName="parentLin" presStyleCnt="0"/>
      <dgm:spPr/>
    </dgm:pt>
    <dgm:pt modelId="{F28AFDE7-1E28-4584-A3DA-69C1963AF083}" type="pres">
      <dgm:prSet presAssocID="{8FF488D2-61AD-498E-8235-ACA7407A6AF4}" presName="parentLeftMargin" presStyleLbl="node1" presStyleIdx="1" presStyleCnt="3"/>
      <dgm:spPr/>
    </dgm:pt>
    <dgm:pt modelId="{2B0FFF5C-B512-4AF8-A9CE-7940C7326BEE}" type="pres">
      <dgm:prSet presAssocID="{8FF488D2-61AD-498E-8235-ACA7407A6AF4}" presName="parentText" presStyleLbl="node1" presStyleIdx="2" presStyleCnt="3" custLinFactNeighborX="-7203" custLinFactNeighborY="3757">
        <dgm:presLayoutVars>
          <dgm:chMax val="0"/>
          <dgm:bulletEnabled val="1"/>
        </dgm:presLayoutVars>
      </dgm:prSet>
      <dgm:spPr/>
    </dgm:pt>
    <dgm:pt modelId="{F23CEB59-B4A5-4890-856D-4F1FCF35C013}" type="pres">
      <dgm:prSet presAssocID="{8FF488D2-61AD-498E-8235-ACA7407A6AF4}" presName="negativeSpace" presStyleCnt="0"/>
      <dgm:spPr/>
    </dgm:pt>
    <dgm:pt modelId="{B2D850F4-23E9-4924-91C3-694647B64808}" type="pres">
      <dgm:prSet presAssocID="{8FF488D2-61AD-498E-8235-ACA7407A6AF4}" presName="childText" presStyleLbl="conFgAcc1" presStyleIdx="2" presStyleCnt="3">
        <dgm:presLayoutVars>
          <dgm:bulletEnabled val="1"/>
        </dgm:presLayoutVars>
      </dgm:prSet>
      <dgm:spPr/>
    </dgm:pt>
  </dgm:ptLst>
  <dgm:cxnLst>
    <dgm:cxn modelId="{454F931E-0649-4E03-A324-407E69F5EEAC}" type="presOf" srcId="{65FAB124-EC85-47AA-A955-62E55FDB28F2}" destId="{B2D850F4-23E9-4924-91C3-694647B64808}" srcOrd="0" destOrd="0" presId="urn:microsoft.com/office/officeart/2005/8/layout/list1"/>
    <dgm:cxn modelId="{FD61D727-661D-4B92-AF90-4E21E05AF215}" type="presOf" srcId="{F9ADB6F5-F1E2-4C64-9E40-6498EECC80D8}" destId="{953178C1-5B0F-433C-B117-74B0080901A2}" srcOrd="0" destOrd="1" presId="urn:microsoft.com/office/officeart/2005/8/layout/list1"/>
    <dgm:cxn modelId="{364BCA28-1732-4180-84D0-088EAFF17C8E}" srcId="{F6F9A225-EB37-442B-B280-9B91B800967B}" destId="{842F881B-E4BF-47F1-929C-6E1A2B08AA09}" srcOrd="0" destOrd="0" parTransId="{C56DAA2A-A372-410B-A7B6-37D82EC891CE}" sibTransId="{6240CC65-C0AD-4FB6-B526-94BB6ECDE64D}"/>
    <dgm:cxn modelId="{6E6BE545-BDE2-4AD6-A723-20CB4FA8D89F}" type="presOf" srcId="{11CD9696-9AF2-4890-A5E4-04EF14BB546F}" destId="{CB5FCB17-E0C0-417C-A17F-70D9264E5331}" srcOrd="0" destOrd="1" presId="urn:microsoft.com/office/officeart/2005/8/layout/list1"/>
    <dgm:cxn modelId="{D2F83C47-4C9A-4B44-BE0D-C43D79B7D3D4}" srcId="{842F881B-E4BF-47F1-929C-6E1A2B08AA09}" destId="{F9ADB6F5-F1E2-4C64-9E40-6498EECC80D8}" srcOrd="1" destOrd="0" parTransId="{7BA38C75-4E56-438E-A450-F4C8B751C89F}" sibTransId="{B96D8C61-A1BF-42BD-B803-630A84F4BB7F}"/>
    <dgm:cxn modelId="{5C8BAA4E-29B2-4C4F-8510-0A64F527AAE9}" srcId="{4AFF0B1E-7767-465F-8725-7C747272E7C4}" destId="{CDDEB24F-8CF8-42DA-8E45-506D8F4A7BA3}" srcOrd="0" destOrd="0" parTransId="{E24B0F7E-E375-4A12-8595-7DE40378B060}" sibTransId="{9CB7E4B2-85CD-4F3B-A319-28FEDC2CED2C}"/>
    <dgm:cxn modelId="{27ECCC6F-BB35-4F08-8580-2EFBB367B654}" type="presOf" srcId="{842F881B-E4BF-47F1-929C-6E1A2B08AA09}" destId="{B554BAB5-5117-41CC-852D-93081CDFBA2D}" srcOrd="0" destOrd="0" presId="urn:microsoft.com/office/officeart/2005/8/layout/list1"/>
    <dgm:cxn modelId="{74138570-7AEB-4139-A7D3-87035C549F0E}" srcId="{842F881B-E4BF-47F1-929C-6E1A2B08AA09}" destId="{C3C79150-B03E-422C-AE27-196216F11208}" srcOrd="0" destOrd="0" parTransId="{83C52E5A-97B8-4063-BC0A-33236BD6E0CD}" sibTransId="{33153AAF-BC4C-4B74-8087-BA99BA0D078F}"/>
    <dgm:cxn modelId="{D907E450-A941-4281-B12E-F299B024F439}" type="presOf" srcId="{4AFF0B1E-7767-465F-8725-7C747272E7C4}" destId="{064B154D-BD6A-4EE0-A151-44F81341770D}" srcOrd="1" destOrd="0" presId="urn:microsoft.com/office/officeart/2005/8/layout/list1"/>
    <dgm:cxn modelId="{1BB26B59-5BDF-4586-9129-4A2B57EF7617}" type="presOf" srcId="{C3C79150-B03E-422C-AE27-196216F11208}" destId="{953178C1-5B0F-433C-B117-74B0080901A2}" srcOrd="0" destOrd="0" presId="urn:microsoft.com/office/officeart/2005/8/layout/list1"/>
    <dgm:cxn modelId="{109E1791-CFA1-4056-91DA-777CAEF0497F}" srcId="{F6F9A225-EB37-442B-B280-9B91B800967B}" destId="{4AFF0B1E-7767-465F-8725-7C747272E7C4}" srcOrd="1" destOrd="0" parTransId="{2F88CA65-69D4-46B5-A542-E7F125672AFD}" sibTransId="{ED6E4CCB-9CC8-44C4-A075-198CD829A5C3}"/>
    <dgm:cxn modelId="{BF8D9E94-F247-42A8-9909-7D06D4C4EBFC}" type="presOf" srcId="{4AFF0B1E-7767-465F-8725-7C747272E7C4}" destId="{2EF1B245-2D77-428F-B26E-71C635F6E883}" srcOrd="0" destOrd="0" presId="urn:microsoft.com/office/officeart/2005/8/layout/list1"/>
    <dgm:cxn modelId="{37A43F9D-AFCC-4E87-9990-1E7E4B5B7202}" srcId="{8FF488D2-61AD-498E-8235-ACA7407A6AF4}" destId="{65FAB124-EC85-47AA-A955-62E55FDB28F2}" srcOrd="0" destOrd="0" parTransId="{7051C6D4-24D2-473F-ADFA-8B276C1FD6D9}" sibTransId="{397848EB-5813-464D-BB86-F27D3015B456}"/>
    <dgm:cxn modelId="{591F3ACA-16AA-4133-9184-70FC4D103D19}" type="presOf" srcId="{8FF488D2-61AD-498E-8235-ACA7407A6AF4}" destId="{2B0FFF5C-B512-4AF8-A9CE-7940C7326BEE}" srcOrd="1" destOrd="0" presId="urn:microsoft.com/office/officeart/2005/8/layout/list1"/>
    <dgm:cxn modelId="{72E039CF-825F-4A23-BB51-DAB928A22362}" type="presOf" srcId="{8FF488D2-61AD-498E-8235-ACA7407A6AF4}" destId="{F28AFDE7-1E28-4584-A3DA-69C1963AF083}" srcOrd="0" destOrd="0" presId="urn:microsoft.com/office/officeart/2005/8/layout/list1"/>
    <dgm:cxn modelId="{2B0D92DC-A331-4EE8-A75A-1DAB10768E07}" srcId="{F6F9A225-EB37-442B-B280-9B91B800967B}" destId="{8FF488D2-61AD-498E-8235-ACA7407A6AF4}" srcOrd="2" destOrd="0" parTransId="{DC3587BA-A3DD-457F-9A2E-FF7444C787CD}" sibTransId="{95F48748-7182-4A67-B6A5-B1088C004AD9}"/>
    <dgm:cxn modelId="{8FCED9EB-AD60-4588-A18B-6CBBE071A290}" srcId="{4AFF0B1E-7767-465F-8725-7C747272E7C4}" destId="{11CD9696-9AF2-4890-A5E4-04EF14BB546F}" srcOrd="1" destOrd="0" parTransId="{67E71BDA-6B79-45AB-A2D3-D191A3551107}" sibTransId="{D778CC3D-2ACC-4C2E-AAD7-446E417FDE34}"/>
    <dgm:cxn modelId="{FB8414F2-77BC-46AF-B688-9BED8C5360E7}" type="presOf" srcId="{842F881B-E4BF-47F1-929C-6E1A2B08AA09}" destId="{177E9AA6-D209-4CFC-BDB5-55241BF23B6E}" srcOrd="1" destOrd="0" presId="urn:microsoft.com/office/officeart/2005/8/layout/list1"/>
    <dgm:cxn modelId="{E530C8FB-FDE8-46CE-921C-36E36D95B4D2}" type="presOf" srcId="{F6F9A225-EB37-442B-B280-9B91B800967B}" destId="{B6D12477-A325-4EDB-B691-1A7951DB4DEF}" srcOrd="0" destOrd="0" presId="urn:microsoft.com/office/officeart/2005/8/layout/list1"/>
    <dgm:cxn modelId="{926F9AFF-373D-4167-80A7-BF329F54A948}" type="presOf" srcId="{CDDEB24F-8CF8-42DA-8E45-506D8F4A7BA3}" destId="{CB5FCB17-E0C0-417C-A17F-70D9264E5331}" srcOrd="0" destOrd="0" presId="urn:microsoft.com/office/officeart/2005/8/layout/list1"/>
    <dgm:cxn modelId="{59F9BFB3-025C-4418-A69A-D7C4C1B7252D}" type="presParOf" srcId="{B6D12477-A325-4EDB-B691-1A7951DB4DEF}" destId="{AA01EC3A-8B0D-4493-B743-50BC66AC8142}" srcOrd="0" destOrd="0" presId="urn:microsoft.com/office/officeart/2005/8/layout/list1"/>
    <dgm:cxn modelId="{1849157B-C3D6-4867-BCC7-ABFF495907F8}" type="presParOf" srcId="{AA01EC3A-8B0D-4493-B743-50BC66AC8142}" destId="{B554BAB5-5117-41CC-852D-93081CDFBA2D}" srcOrd="0" destOrd="0" presId="urn:microsoft.com/office/officeart/2005/8/layout/list1"/>
    <dgm:cxn modelId="{4BBA3F45-5F1C-4E5E-B2B3-BAF52FAB796F}" type="presParOf" srcId="{AA01EC3A-8B0D-4493-B743-50BC66AC8142}" destId="{177E9AA6-D209-4CFC-BDB5-55241BF23B6E}" srcOrd="1" destOrd="0" presId="urn:microsoft.com/office/officeart/2005/8/layout/list1"/>
    <dgm:cxn modelId="{A8093E26-158D-44BB-84BC-06E7361AC250}" type="presParOf" srcId="{B6D12477-A325-4EDB-B691-1A7951DB4DEF}" destId="{6AB44CF4-ABAF-492D-A198-FCCE90165B03}" srcOrd="1" destOrd="0" presId="urn:microsoft.com/office/officeart/2005/8/layout/list1"/>
    <dgm:cxn modelId="{C871AB56-CAF0-4F6F-8060-586644689E50}" type="presParOf" srcId="{B6D12477-A325-4EDB-B691-1A7951DB4DEF}" destId="{953178C1-5B0F-433C-B117-74B0080901A2}" srcOrd="2" destOrd="0" presId="urn:microsoft.com/office/officeart/2005/8/layout/list1"/>
    <dgm:cxn modelId="{E8BBA12F-3B52-4BCD-AEF9-647C2BD2C9B6}" type="presParOf" srcId="{B6D12477-A325-4EDB-B691-1A7951DB4DEF}" destId="{702E69B5-7DA6-4F46-AF2A-7BED508A593A}" srcOrd="3" destOrd="0" presId="urn:microsoft.com/office/officeart/2005/8/layout/list1"/>
    <dgm:cxn modelId="{11DC923F-5FCF-459A-A796-6BF89C709EE7}" type="presParOf" srcId="{B6D12477-A325-4EDB-B691-1A7951DB4DEF}" destId="{84AB8E16-9953-4E2D-A0CC-96F6823DCC03}" srcOrd="4" destOrd="0" presId="urn:microsoft.com/office/officeart/2005/8/layout/list1"/>
    <dgm:cxn modelId="{2256DEA3-F42C-4D4E-AC08-3353BFC4A205}" type="presParOf" srcId="{84AB8E16-9953-4E2D-A0CC-96F6823DCC03}" destId="{2EF1B245-2D77-428F-B26E-71C635F6E883}" srcOrd="0" destOrd="0" presId="urn:microsoft.com/office/officeart/2005/8/layout/list1"/>
    <dgm:cxn modelId="{BA3E894E-AED2-4CE9-AFB5-4353BAF92AFE}" type="presParOf" srcId="{84AB8E16-9953-4E2D-A0CC-96F6823DCC03}" destId="{064B154D-BD6A-4EE0-A151-44F81341770D}" srcOrd="1" destOrd="0" presId="urn:microsoft.com/office/officeart/2005/8/layout/list1"/>
    <dgm:cxn modelId="{5A9CDBDC-84F4-40E3-8179-2FB29E5ECBF3}" type="presParOf" srcId="{B6D12477-A325-4EDB-B691-1A7951DB4DEF}" destId="{7B96E174-CB4D-498A-B160-8F658C2D490C}" srcOrd="5" destOrd="0" presId="urn:microsoft.com/office/officeart/2005/8/layout/list1"/>
    <dgm:cxn modelId="{1D634212-1DD5-47D6-B83A-927233893ACA}" type="presParOf" srcId="{B6D12477-A325-4EDB-B691-1A7951DB4DEF}" destId="{CB5FCB17-E0C0-417C-A17F-70D9264E5331}" srcOrd="6" destOrd="0" presId="urn:microsoft.com/office/officeart/2005/8/layout/list1"/>
    <dgm:cxn modelId="{13C7080D-A5B5-4100-BC78-34CCB8B4B352}" type="presParOf" srcId="{B6D12477-A325-4EDB-B691-1A7951DB4DEF}" destId="{9B1C0773-7965-423A-8FA1-22C03C953C97}" srcOrd="7" destOrd="0" presId="urn:microsoft.com/office/officeart/2005/8/layout/list1"/>
    <dgm:cxn modelId="{9EE36BA2-9C96-451C-9E6B-4059E615E171}" type="presParOf" srcId="{B6D12477-A325-4EDB-B691-1A7951DB4DEF}" destId="{5AD43161-D2C9-45DB-B4B2-2910302A7398}" srcOrd="8" destOrd="0" presId="urn:microsoft.com/office/officeart/2005/8/layout/list1"/>
    <dgm:cxn modelId="{837AAD86-F8ED-4963-B1D0-79D94CC21B8C}" type="presParOf" srcId="{5AD43161-D2C9-45DB-B4B2-2910302A7398}" destId="{F28AFDE7-1E28-4584-A3DA-69C1963AF083}" srcOrd="0" destOrd="0" presId="urn:microsoft.com/office/officeart/2005/8/layout/list1"/>
    <dgm:cxn modelId="{1AD55CBB-7B11-4269-85E3-2B8D384927C5}" type="presParOf" srcId="{5AD43161-D2C9-45DB-B4B2-2910302A7398}" destId="{2B0FFF5C-B512-4AF8-A9CE-7940C7326BEE}" srcOrd="1" destOrd="0" presId="urn:microsoft.com/office/officeart/2005/8/layout/list1"/>
    <dgm:cxn modelId="{0A27A13B-9215-4DBE-B2B3-B0062157876A}" type="presParOf" srcId="{B6D12477-A325-4EDB-B691-1A7951DB4DEF}" destId="{F23CEB59-B4A5-4890-856D-4F1FCF35C013}" srcOrd="9" destOrd="0" presId="urn:microsoft.com/office/officeart/2005/8/layout/list1"/>
    <dgm:cxn modelId="{5C929D3D-2C22-4456-A24C-6215D8D7540B}" type="presParOf" srcId="{B6D12477-A325-4EDB-B691-1A7951DB4DEF}" destId="{B2D850F4-23E9-4924-91C3-694647B64808}" srcOrd="10" destOrd="0" presId="urn:microsoft.com/office/officeart/2005/8/layout/lis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B04C09E2-C8E9-4774-B2B7-4669F5201F49}"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zh-CN" altLang="en-US"/>
        </a:p>
      </dgm:t>
    </dgm:pt>
    <dgm:pt modelId="{6E45BF35-0CD6-41B7-8719-B5547BD7FD01}">
      <dgm:prSet phldrT="[文本]" custT="1"/>
      <dgm:spPr/>
      <dgm:t>
        <a:bodyPr/>
        <a:lstStyle/>
        <a:p>
          <a:r>
            <a:rPr lang="zh-CN" altLang="en-US" sz="1800" dirty="0"/>
            <a:t>临床试验</a:t>
          </a:r>
        </a:p>
      </dgm:t>
    </dgm:pt>
    <dgm:pt modelId="{53EA52AC-CEF8-4820-AA8E-8083B8B6DCBF}" cxnId="{E5BF51EB-3BC7-43D9-8565-6F8D237E2648}" type="parTrans">
      <dgm:prSet/>
      <dgm:spPr/>
      <dgm:t>
        <a:bodyPr/>
        <a:lstStyle/>
        <a:p>
          <a:endParaRPr lang="zh-CN" altLang="en-US"/>
        </a:p>
      </dgm:t>
    </dgm:pt>
    <dgm:pt modelId="{EDC5B3F2-EDEC-444F-AE40-B9965037E9F2}" cxnId="{E5BF51EB-3BC7-43D9-8565-6F8D237E2648}" type="sibTrans">
      <dgm:prSet/>
      <dgm:spPr/>
      <dgm:t>
        <a:bodyPr/>
        <a:lstStyle/>
        <a:p>
          <a:endParaRPr lang="zh-CN" altLang="en-US"/>
        </a:p>
      </dgm:t>
    </dgm:pt>
    <dgm:pt modelId="{87DFAF84-BE8B-4465-9F25-62535760350E}">
      <dgm:prSet phldrT="[文本]"/>
      <dgm:spPr/>
      <dgm:t>
        <a:bodyPr/>
        <a:lstStyle/>
        <a:p>
          <a:r>
            <a:rPr lang="zh-CN" altLang="en-US" sz="1400" b="0" i="0" kern="1200" dirty="0"/>
            <a:t>医疗器械临床试验是为评价医疗器械的安全性、临床性能和</a:t>
          </a:r>
          <a:r>
            <a:rPr lang="en-US" altLang="zh-CN" sz="1400" b="0" i="0" kern="1200" dirty="0"/>
            <a:t>/</a:t>
          </a:r>
          <a:r>
            <a:rPr lang="zh-CN" altLang="en-US" sz="1400" b="0" i="0" kern="1200" dirty="0"/>
            <a:t>或有效性，在一例或多例受试者中开展的系统性的试验或研究。</a:t>
          </a:r>
          <a:endParaRPr lang="zh-CN" altLang="en-US" sz="1400" kern="1200" dirty="0"/>
        </a:p>
      </dgm:t>
    </dgm:pt>
    <dgm:pt modelId="{D8962E4F-6FB0-4A68-934D-E389AB404851}" cxnId="{305D1BD2-3760-4532-95F8-5127DC7C042F}" type="parTrans">
      <dgm:prSet/>
      <dgm:spPr/>
      <dgm:t>
        <a:bodyPr/>
        <a:lstStyle/>
        <a:p>
          <a:endParaRPr lang="zh-CN" altLang="en-US"/>
        </a:p>
      </dgm:t>
    </dgm:pt>
    <dgm:pt modelId="{515FAE3E-2B78-47B2-A8CA-EA6645168B23}" cxnId="{305D1BD2-3760-4532-95F8-5127DC7C042F}" type="sibTrans">
      <dgm:prSet/>
      <dgm:spPr/>
      <dgm:t>
        <a:bodyPr/>
        <a:lstStyle/>
        <a:p>
          <a:endParaRPr lang="zh-CN" altLang="en-US"/>
        </a:p>
      </dgm:t>
    </dgm:pt>
    <dgm:pt modelId="{68D81C92-BB69-4990-96A2-ADEC072C4CCC}">
      <dgm:prSet phldrT="[文本]" custT="1"/>
      <dgm:spPr/>
      <dgm:t>
        <a:bodyPr/>
        <a:lstStyle/>
        <a:p>
          <a:r>
            <a:rPr lang="zh-CN" altLang="en-US" sz="1800" dirty="0"/>
            <a:t>同品种器械比对</a:t>
          </a:r>
        </a:p>
      </dgm:t>
    </dgm:pt>
    <dgm:pt modelId="{7037C1E0-7336-4687-B9F7-9864C6948557}" cxnId="{804E8902-8ED9-493E-BF16-88092F9A04B0}" type="parTrans">
      <dgm:prSet/>
      <dgm:spPr/>
      <dgm:t>
        <a:bodyPr/>
        <a:lstStyle/>
        <a:p>
          <a:endParaRPr lang="zh-CN" altLang="en-US"/>
        </a:p>
      </dgm:t>
    </dgm:pt>
    <dgm:pt modelId="{5A86C104-2583-4127-93B1-F455C4E243F0}" cxnId="{804E8902-8ED9-493E-BF16-88092F9A04B0}" type="sibTrans">
      <dgm:prSet/>
      <dgm:spPr/>
      <dgm:t>
        <a:bodyPr/>
        <a:lstStyle/>
        <a:p>
          <a:endParaRPr lang="zh-CN" altLang="en-US"/>
        </a:p>
      </dgm:t>
    </dgm:pt>
    <dgm:pt modelId="{339E06E2-43B3-415D-9E0D-3FAAE248FC60}">
      <dgm:prSet phldrT="[文本]"/>
      <dgm:spPr/>
      <dgm:t>
        <a:bodyPr/>
        <a:lstStyle/>
        <a:p>
          <a:r>
            <a:rPr lang="zh-CN" altLang="en-US" dirty="0"/>
            <a:t>根据</a:t>
          </a:r>
          <a:r>
            <a:rPr lang="en-US" altLang="zh-CN" dirty="0">
              <a:highlight>
                <a:srgbClr val="FFFF00"/>
              </a:highlight>
            </a:rPr>
            <a:t>《</a:t>
          </a:r>
          <a:r>
            <a:rPr lang="zh-CN" altLang="en-US" dirty="0">
              <a:highlight>
                <a:srgbClr val="FFFF00"/>
              </a:highlight>
            </a:rPr>
            <a:t>医疗器械临床评价技术指导原则</a:t>
          </a:r>
          <a:r>
            <a:rPr lang="en-US" altLang="zh-CN" dirty="0">
              <a:highlight>
                <a:srgbClr val="FFFF00"/>
              </a:highlight>
            </a:rPr>
            <a:t>》</a:t>
          </a:r>
          <a:r>
            <a:rPr lang="zh-CN" altLang="en-US" dirty="0"/>
            <a:t>，当对比器械的适用范围、技术和</a:t>
          </a:r>
          <a:r>
            <a:rPr lang="en-US" altLang="zh-CN" dirty="0"/>
            <a:t>/</a:t>
          </a:r>
          <a:r>
            <a:rPr lang="zh-CN" altLang="en-US" dirty="0"/>
            <a:t>或生物学特性与申报产品具有广泛相似性时，可将其视为同品种医疗器械，包括等同器械和可比器械两种情形。</a:t>
          </a:r>
        </a:p>
      </dgm:t>
    </dgm:pt>
    <dgm:pt modelId="{55C7D204-6CFF-4AF3-88CB-DB37A752FEB2}" cxnId="{62E06F5E-D858-41EF-91CA-3CC157BBDD57}" type="parTrans">
      <dgm:prSet/>
      <dgm:spPr/>
      <dgm:t>
        <a:bodyPr/>
        <a:lstStyle/>
        <a:p>
          <a:endParaRPr lang="zh-CN" altLang="en-US"/>
        </a:p>
      </dgm:t>
    </dgm:pt>
    <dgm:pt modelId="{DBF3D168-1B28-4002-BEA1-16AB15425306}" cxnId="{62E06F5E-D858-41EF-91CA-3CC157BBDD57}" type="sibTrans">
      <dgm:prSet/>
      <dgm:spPr/>
      <dgm:t>
        <a:bodyPr/>
        <a:lstStyle/>
        <a:p>
          <a:endParaRPr lang="zh-CN" altLang="en-US"/>
        </a:p>
      </dgm:t>
    </dgm:pt>
    <dgm:pt modelId="{83016816-1372-4F04-A7A2-30DEACACC82A}">
      <dgm:prSet phldrT="[文本]"/>
      <dgm:spPr/>
      <dgm:t>
        <a:bodyPr/>
        <a:lstStyle/>
        <a:p>
          <a:r>
            <a:rPr lang="zh-CN" altLang="en-US" dirty="0"/>
            <a:t>注册申请人需按照</a:t>
          </a:r>
          <a:r>
            <a:rPr lang="en-US" altLang="zh-CN" dirty="0">
              <a:highlight>
                <a:srgbClr val="FFFF00"/>
              </a:highlight>
            </a:rPr>
            <a:t>《</a:t>
          </a:r>
          <a:r>
            <a:rPr lang="zh-CN" altLang="en-US" dirty="0">
              <a:highlight>
                <a:srgbClr val="FFFF00"/>
              </a:highlight>
            </a:rPr>
            <a:t>医疗器械临床评价等同性论证技术指导原则</a:t>
          </a:r>
          <a:r>
            <a:rPr lang="en-US" altLang="zh-CN" dirty="0">
              <a:highlight>
                <a:srgbClr val="FFFF00"/>
              </a:highlight>
            </a:rPr>
            <a:t>》</a:t>
          </a:r>
          <a:r>
            <a:rPr lang="zh-CN" altLang="en-US" dirty="0"/>
            <a:t>相关要求，论证申报产品与对比器械具有等同性或不具有等同性</a:t>
          </a:r>
        </a:p>
      </dgm:t>
    </dgm:pt>
    <dgm:pt modelId="{75B257E7-1FF6-4491-B50A-BC9A8C1AF0D0}" cxnId="{7C3BDEB1-165F-48B5-AE0A-272FE2E823CE}" type="parTrans">
      <dgm:prSet/>
      <dgm:spPr/>
      <dgm:t>
        <a:bodyPr/>
        <a:lstStyle/>
        <a:p>
          <a:endParaRPr lang="zh-CN" altLang="en-US"/>
        </a:p>
      </dgm:t>
    </dgm:pt>
    <dgm:pt modelId="{7BF9FD94-73FC-41D2-9E8C-2A153D2700DE}" cxnId="{7C3BDEB1-165F-48B5-AE0A-272FE2E823CE}" type="sibTrans">
      <dgm:prSet/>
      <dgm:spPr/>
      <dgm:t>
        <a:bodyPr/>
        <a:lstStyle/>
        <a:p>
          <a:endParaRPr lang="zh-CN" altLang="en-US"/>
        </a:p>
      </dgm:t>
    </dgm:pt>
    <dgm:pt modelId="{A4DADC7B-AE72-4841-AA5A-2044107A8C19}">
      <dgm:prSet phldrT="[文本]" custT="1"/>
      <dgm:spPr/>
      <dgm:t>
        <a:bodyPr/>
        <a:lstStyle/>
        <a:p>
          <a:r>
            <a:rPr lang="zh-CN" altLang="en-US" sz="1800" dirty="0"/>
            <a:t>免于临床评价</a:t>
          </a:r>
        </a:p>
      </dgm:t>
    </dgm:pt>
    <dgm:pt modelId="{49721AA7-2931-46E9-8AD7-98C1375DDCE7}" cxnId="{36C84ECD-8E1C-409B-8387-799A4A85B1DF}" type="parTrans">
      <dgm:prSet/>
      <dgm:spPr/>
      <dgm:t>
        <a:bodyPr/>
        <a:lstStyle/>
        <a:p>
          <a:endParaRPr lang="zh-CN" altLang="en-US"/>
        </a:p>
      </dgm:t>
    </dgm:pt>
    <dgm:pt modelId="{241A5AA0-0F66-40B3-933E-A2C2468C0C7F}" cxnId="{36C84ECD-8E1C-409B-8387-799A4A85B1DF}" type="sibTrans">
      <dgm:prSet/>
      <dgm:spPr/>
      <dgm:t>
        <a:bodyPr/>
        <a:lstStyle/>
        <a:p>
          <a:endParaRPr lang="zh-CN" altLang="en-US"/>
        </a:p>
      </dgm:t>
    </dgm:pt>
    <dgm:pt modelId="{D43AC2D4-27B2-43AD-B434-2DAF134EF5DD}">
      <dgm:prSet phldrT="[文本]"/>
      <dgm:spPr/>
      <dgm:t>
        <a:bodyPr/>
        <a:lstStyle/>
        <a:p>
          <a:r>
            <a:rPr lang="zh-CN" altLang="en-US" dirty="0"/>
            <a:t>列入</a:t>
          </a:r>
          <a:r>
            <a:rPr lang="en-US" altLang="zh-CN" dirty="0">
              <a:highlight>
                <a:srgbClr val="FFFF00"/>
              </a:highlight>
            </a:rPr>
            <a:t>《</a:t>
          </a:r>
          <a:r>
            <a:rPr lang="zh-CN" altLang="en-US" dirty="0">
              <a:highlight>
                <a:srgbClr val="FFFF00"/>
              </a:highlight>
            </a:rPr>
            <a:t>免于进行临床评价的医疗器械目录</a:t>
          </a:r>
          <a:r>
            <a:rPr lang="en-US" altLang="zh-CN" dirty="0">
              <a:highlight>
                <a:srgbClr val="FFFF00"/>
              </a:highlight>
            </a:rPr>
            <a:t>》</a:t>
          </a:r>
          <a:r>
            <a:rPr lang="zh-CN" altLang="en-US" dirty="0"/>
            <a:t>（以下简称</a:t>
          </a:r>
          <a:r>
            <a:rPr lang="en-US" altLang="zh-CN" dirty="0"/>
            <a:t>《</a:t>
          </a:r>
          <a:r>
            <a:rPr lang="zh-CN" altLang="en-US" dirty="0"/>
            <a:t>目录</a:t>
          </a:r>
          <a:r>
            <a:rPr lang="en-US" altLang="zh-CN" dirty="0"/>
            <a:t>》</a:t>
          </a:r>
          <a:r>
            <a:rPr lang="zh-CN" altLang="en-US" dirty="0"/>
            <a:t>）的医疗器械，可以免于提交临床评价资料。</a:t>
          </a:r>
        </a:p>
      </dgm:t>
    </dgm:pt>
    <dgm:pt modelId="{7D95B3E7-E72E-4B0D-904A-30433AE1B1B3}" cxnId="{EBA7B1D1-8D2C-45CA-A79E-FB3D1F2783DE}" type="parTrans">
      <dgm:prSet/>
      <dgm:spPr/>
      <dgm:t>
        <a:bodyPr/>
        <a:lstStyle/>
        <a:p>
          <a:endParaRPr lang="zh-CN" altLang="en-US"/>
        </a:p>
      </dgm:t>
    </dgm:pt>
    <dgm:pt modelId="{0E664B88-8A7E-4768-A79A-80EDBB1275BF}" cxnId="{EBA7B1D1-8D2C-45CA-A79E-FB3D1F2783DE}" type="sibTrans">
      <dgm:prSet/>
      <dgm:spPr/>
      <dgm:t>
        <a:bodyPr/>
        <a:lstStyle/>
        <a:p>
          <a:endParaRPr lang="zh-CN" altLang="en-US"/>
        </a:p>
      </dgm:t>
    </dgm:pt>
    <dgm:pt modelId="{646FD890-E40F-421E-BC44-7E78EC3569F8}">
      <dgm:prSet/>
      <dgm:spPr/>
      <dgm:t>
        <a:bodyPr/>
        <a:lstStyle/>
        <a:p>
          <a:r>
            <a:rPr lang="zh-CN" altLang="en-US" dirty="0"/>
            <a:t>对于列入</a:t>
          </a:r>
          <a:r>
            <a:rPr lang="en-US" altLang="zh-CN" dirty="0"/>
            <a:t>《</a:t>
          </a:r>
          <a:r>
            <a:rPr lang="zh-CN" altLang="en-US" dirty="0"/>
            <a:t>目录</a:t>
          </a:r>
          <a:r>
            <a:rPr lang="en-US" altLang="zh-CN" dirty="0"/>
            <a:t>》</a:t>
          </a:r>
          <a:r>
            <a:rPr lang="zh-CN" altLang="en-US" dirty="0"/>
            <a:t>产品，注册申请人需提交申报产品相关信息与</a:t>
          </a:r>
          <a:r>
            <a:rPr lang="en-US" altLang="zh-CN" dirty="0"/>
            <a:t>《</a:t>
          </a:r>
          <a:r>
            <a:rPr lang="zh-CN" altLang="en-US" dirty="0"/>
            <a:t>目录</a:t>
          </a:r>
          <a:r>
            <a:rPr lang="en-US" altLang="zh-CN" dirty="0"/>
            <a:t>》</a:t>
          </a:r>
          <a:r>
            <a:rPr lang="zh-CN" altLang="en-US" dirty="0"/>
            <a:t>所述内容的对比资料和申报产品与已获准境内注册的</a:t>
          </a:r>
          <a:r>
            <a:rPr lang="en-US" altLang="zh-CN" dirty="0"/>
            <a:t>《</a:t>
          </a:r>
          <a:r>
            <a:rPr lang="zh-CN" altLang="en-US" dirty="0"/>
            <a:t>目录</a:t>
          </a:r>
          <a:r>
            <a:rPr lang="en-US" altLang="zh-CN" dirty="0"/>
            <a:t>》</a:t>
          </a:r>
          <a:r>
            <a:rPr lang="zh-CN" altLang="en-US" dirty="0"/>
            <a:t>中医疗器械的等同性论证。具体需提交的资料要求详见</a:t>
          </a:r>
          <a:r>
            <a:rPr lang="en-US" altLang="zh-CN" dirty="0"/>
            <a:t>《</a:t>
          </a:r>
          <a:r>
            <a:rPr lang="zh-CN" altLang="en-US" dirty="0"/>
            <a:t>列入免于临床评价医疗器械目录产品对比说明技术指导原则</a:t>
          </a:r>
          <a:r>
            <a:rPr lang="en-US" altLang="zh-CN" dirty="0"/>
            <a:t>》</a:t>
          </a:r>
          <a:r>
            <a:rPr lang="zh-CN" altLang="en-US" dirty="0"/>
            <a:t>。</a:t>
          </a:r>
        </a:p>
      </dgm:t>
    </dgm:pt>
    <dgm:pt modelId="{486FC4B1-224D-4ACE-961E-6AED300B92EA}" cxnId="{00CEBE81-586B-4FD6-AC32-980938A2AF28}" type="parTrans">
      <dgm:prSet/>
      <dgm:spPr/>
      <dgm:t>
        <a:bodyPr/>
        <a:lstStyle/>
        <a:p>
          <a:endParaRPr lang="zh-CN" altLang="en-US"/>
        </a:p>
      </dgm:t>
    </dgm:pt>
    <dgm:pt modelId="{1F8BBEC7-A58F-43F7-807E-11D0414D7020}" cxnId="{00CEBE81-586B-4FD6-AC32-980938A2AF28}" type="sibTrans">
      <dgm:prSet/>
      <dgm:spPr/>
      <dgm:t>
        <a:bodyPr/>
        <a:lstStyle/>
        <a:p>
          <a:endParaRPr lang="zh-CN" altLang="en-US"/>
        </a:p>
      </dgm:t>
    </dgm:pt>
    <dgm:pt modelId="{4F665398-0E55-4EC1-8252-89799C0E679C}">
      <dgm:prSet phldrT="[文本]"/>
      <dgm:spPr/>
      <dgm:t>
        <a:bodyPr/>
        <a:lstStyle/>
        <a:p>
          <a:r>
            <a:rPr lang="zh-CN" altLang="en-US" sz="1400" b="0" i="0" kern="1200" dirty="0"/>
            <a:t>列入需进行临床试验审批的</a:t>
          </a:r>
          <a:r>
            <a:rPr lang="zh-CN" altLang="en-US" sz="1400" b="0" i="0" kern="1200" dirty="0">
              <a:highlight>
                <a:srgbClr val="FFFF00"/>
              </a:highlight>
            </a:rPr>
            <a:t>第三类医疗器械目录产品</a:t>
          </a:r>
          <a:r>
            <a:rPr lang="zh-CN" altLang="en-US" sz="1400" b="0" i="0" kern="1200" dirty="0"/>
            <a:t>的临床试验需获得批准。</a:t>
          </a:r>
          <a:endParaRPr lang="zh-CN" altLang="en-US" sz="1400" kern="1200" dirty="0"/>
        </a:p>
      </dgm:t>
    </dgm:pt>
    <dgm:pt modelId="{D7C60118-49E2-40CC-8FE1-76E6C6793D18}" cxnId="{4A433E78-2A48-4555-883B-2C6F6A6C5D84}" type="parTrans">
      <dgm:prSet/>
      <dgm:spPr/>
      <dgm:t>
        <a:bodyPr/>
        <a:lstStyle/>
        <a:p>
          <a:endParaRPr lang="zh-CN" altLang="en-US"/>
        </a:p>
      </dgm:t>
    </dgm:pt>
    <dgm:pt modelId="{0F216DA6-C3BA-4800-88DD-5A2003FF8BFF}" cxnId="{4A433E78-2A48-4555-883B-2C6F6A6C5D84}" type="sibTrans">
      <dgm:prSet/>
      <dgm:spPr/>
      <dgm:t>
        <a:bodyPr/>
        <a:lstStyle/>
        <a:p>
          <a:endParaRPr lang="zh-CN" altLang="en-US"/>
        </a:p>
      </dgm:t>
    </dgm:pt>
    <dgm:pt modelId="{2DB7BDEC-783E-4A39-BADD-CFE12554F4C5}">
      <dgm:prSet phldrT="[文本]" custT="1"/>
      <dgm:spPr/>
      <dgm:t>
        <a:bodyPr/>
        <a:lstStyle/>
        <a:p>
          <a:r>
            <a:rPr lang="zh-CN" altLang="en-US" sz="1400" kern="1200" dirty="0"/>
            <a:t>开展</a:t>
          </a:r>
          <a:r>
            <a:rPr lang="zh-CN" altLang="en-US" sz="1400" b="0" i="0" kern="1200" dirty="0"/>
            <a:t>医疗器械临床试验须遵循</a:t>
          </a:r>
          <a:r>
            <a:rPr lang="en-US" altLang="zh-CN" sz="1400" b="0" i="0" kern="1200" dirty="0"/>
            <a:t>《</a:t>
          </a:r>
          <a:r>
            <a:rPr lang="zh-CN" altLang="en-US" sz="1400" kern="1200" dirty="0">
              <a:solidFill>
                <a:srgbClr val="565656">
                  <a:hueOff val="0"/>
                  <a:satOff val="0"/>
                  <a:lumOff val="0"/>
                  <a:alphaOff val="0"/>
                </a:srgbClr>
              </a:solidFill>
              <a:latin typeface="Segoe UI Light" panose="020B0502040204020203"/>
              <a:ea typeface="+mn-ea"/>
              <a:cs typeface="+mn-cs"/>
            </a:rPr>
            <a:t>医疗器械临床试验质量管理规范</a:t>
          </a:r>
          <a:r>
            <a:rPr lang="en-US" altLang="zh-CN" sz="1400" kern="1200" dirty="0">
              <a:solidFill>
                <a:srgbClr val="565656">
                  <a:hueOff val="0"/>
                  <a:satOff val="0"/>
                  <a:lumOff val="0"/>
                  <a:alphaOff val="0"/>
                </a:srgbClr>
              </a:solidFill>
              <a:latin typeface="Segoe UI Light" panose="020B0502040204020203"/>
              <a:ea typeface="+mn-ea"/>
              <a:cs typeface="+mn-cs"/>
            </a:rPr>
            <a:t>》</a:t>
          </a:r>
          <a:endParaRPr lang="zh-CN" altLang="en-US" sz="1400" kern="1200" dirty="0">
            <a:solidFill>
              <a:srgbClr val="565656">
                <a:hueOff val="0"/>
                <a:satOff val="0"/>
                <a:lumOff val="0"/>
                <a:alphaOff val="0"/>
              </a:srgbClr>
            </a:solidFill>
            <a:latin typeface="Segoe UI Light" panose="020B0502040204020203"/>
            <a:ea typeface="+mn-ea"/>
            <a:cs typeface="+mn-cs"/>
          </a:endParaRPr>
        </a:p>
      </dgm:t>
    </dgm:pt>
    <dgm:pt modelId="{6603AA0A-0747-4146-A391-9B083E1EA5D7}" cxnId="{D716B935-1863-472D-BD2C-4D6C202DF51F}" type="parTrans">
      <dgm:prSet/>
      <dgm:spPr/>
      <dgm:t>
        <a:bodyPr/>
        <a:lstStyle/>
        <a:p>
          <a:endParaRPr lang="zh-CN" altLang="en-US"/>
        </a:p>
      </dgm:t>
    </dgm:pt>
    <dgm:pt modelId="{C80838DB-AB8B-4CDD-B2B7-CD4B9ED3CD56}" cxnId="{D716B935-1863-472D-BD2C-4D6C202DF51F}" type="sibTrans">
      <dgm:prSet/>
      <dgm:spPr/>
      <dgm:t>
        <a:bodyPr/>
        <a:lstStyle/>
        <a:p>
          <a:endParaRPr lang="zh-CN" altLang="en-US"/>
        </a:p>
      </dgm:t>
    </dgm:pt>
    <dgm:pt modelId="{65FB5368-B4B6-43AF-86A9-CA14A0FF463A}" type="pres">
      <dgm:prSet presAssocID="{B04C09E2-C8E9-4774-B2B7-4669F5201F49}" presName="Name0" presStyleCnt="0">
        <dgm:presLayoutVars>
          <dgm:dir/>
          <dgm:animLvl val="lvl"/>
          <dgm:resizeHandles val="exact"/>
        </dgm:presLayoutVars>
      </dgm:prSet>
      <dgm:spPr/>
    </dgm:pt>
    <dgm:pt modelId="{C5DD6438-0757-4254-A1E1-84016C8FDFC4}" type="pres">
      <dgm:prSet presAssocID="{6E45BF35-0CD6-41B7-8719-B5547BD7FD01}" presName="composite" presStyleCnt="0"/>
      <dgm:spPr/>
    </dgm:pt>
    <dgm:pt modelId="{237BA62F-73FA-452B-AEF9-DC2E10CF2397}" type="pres">
      <dgm:prSet presAssocID="{6E45BF35-0CD6-41B7-8719-B5547BD7FD01}" presName="parTx" presStyleLbl="alignNode1" presStyleIdx="0" presStyleCnt="3">
        <dgm:presLayoutVars>
          <dgm:chMax val="0"/>
          <dgm:chPref val="0"/>
          <dgm:bulletEnabled val="1"/>
        </dgm:presLayoutVars>
      </dgm:prSet>
      <dgm:spPr/>
    </dgm:pt>
    <dgm:pt modelId="{1560BC96-B0EE-45B4-A87B-4B3CABDD12F4}" type="pres">
      <dgm:prSet presAssocID="{6E45BF35-0CD6-41B7-8719-B5547BD7FD01}" presName="desTx" presStyleLbl="alignAccFollowNode1" presStyleIdx="0" presStyleCnt="3">
        <dgm:presLayoutVars>
          <dgm:bulletEnabled val="1"/>
        </dgm:presLayoutVars>
      </dgm:prSet>
      <dgm:spPr/>
    </dgm:pt>
    <dgm:pt modelId="{26326D6C-81EF-4EA4-8386-909B692D1878}" type="pres">
      <dgm:prSet presAssocID="{EDC5B3F2-EDEC-444F-AE40-B9965037E9F2}" presName="space" presStyleCnt="0"/>
      <dgm:spPr/>
    </dgm:pt>
    <dgm:pt modelId="{E9BFD7D9-15CC-4F5C-A13B-2915E039B235}" type="pres">
      <dgm:prSet presAssocID="{68D81C92-BB69-4990-96A2-ADEC072C4CCC}" presName="composite" presStyleCnt="0"/>
      <dgm:spPr/>
    </dgm:pt>
    <dgm:pt modelId="{D879535E-2135-4206-B374-A9C1AD6ED657}" type="pres">
      <dgm:prSet presAssocID="{68D81C92-BB69-4990-96A2-ADEC072C4CCC}" presName="parTx" presStyleLbl="alignNode1" presStyleIdx="1" presStyleCnt="3">
        <dgm:presLayoutVars>
          <dgm:chMax val="0"/>
          <dgm:chPref val="0"/>
          <dgm:bulletEnabled val="1"/>
        </dgm:presLayoutVars>
      </dgm:prSet>
      <dgm:spPr/>
    </dgm:pt>
    <dgm:pt modelId="{08874D23-EDBA-4673-88B1-A7088270DB67}" type="pres">
      <dgm:prSet presAssocID="{68D81C92-BB69-4990-96A2-ADEC072C4CCC}" presName="desTx" presStyleLbl="alignAccFollowNode1" presStyleIdx="1" presStyleCnt="3">
        <dgm:presLayoutVars>
          <dgm:bulletEnabled val="1"/>
        </dgm:presLayoutVars>
      </dgm:prSet>
      <dgm:spPr/>
    </dgm:pt>
    <dgm:pt modelId="{02BEB024-459D-4F75-9889-93AF5D2AE5FA}" type="pres">
      <dgm:prSet presAssocID="{5A86C104-2583-4127-93B1-F455C4E243F0}" presName="space" presStyleCnt="0"/>
      <dgm:spPr/>
    </dgm:pt>
    <dgm:pt modelId="{45E3B3A5-62E8-4DEE-98CB-DB00894AD4AB}" type="pres">
      <dgm:prSet presAssocID="{A4DADC7B-AE72-4841-AA5A-2044107A8C19}" presName="composite" presStyleCnt="0"/>
      <dgm:spPr/>
    </dgm:pt>
    <dgm:pt modelId="{A1CB07A7-2A34-417F-ABB4-57468AB753A5}" type="pres">
      <dgm:prSet presAssocID="{A4DADC7B-AE72-4841-AA5A-2044107A8C19}" presName="parTx" presStyleLbl="alignNode1" presStyleIdx="2" presStyleCnt="3">
        <dgm:presLayoutVars>
          <dgm:chMax val="0"/>
          <dgm:chPref val="0"/>
          <dgm:bulletEnabled val="1"/>
        </dgm:presLayoutVars>
      </dgm:prSet>
      <dgm:spPr/>
    </dgm:pt>
    <dgm:pt modelId="{52FFAF83-ED55-4296-819F-393B284AD9AD}" type="pres">
      <dgm:prSet presAssocID="{A4DADC7B-AE72-4841-AA5A-2044107A8C19}" presName="desTx" presStyleLbl="alignAccFollowNode1" presStyleIdx="2" presStyleCnt="3">
        <dgm:presLayoutVars>
          <dgm:bulletEnabled val="1"/>
        </dgm:presLayoutVars>
      </dgm:prSet>
      <dgm:spPr/>
    </dgm:pt>
  </dgm:ptLst>
  <dgm:cxnLst>
    <dgm:cxn modelId="{804E8902-8ED9-493E-BF16-88092F9A04B0}" srcId="{B04C09E2-C8E9-4774-B2B7-4669F5201F49}" destId="{68D81C92-BB69-4990-96A2-ADEC072C4CCC}" srcOrd="1" destOrd="0" parTransId="{7037C1E0-7336-4687-B9F7-9864C6948557}" sibTransId="{5A86C104-2583-4127-93B1-F455C4E243F0}"/>
    <dgm:cxn modelId="{FAAE7609-5578-4302-8A17-0D68FFB405F4}" type="presOf" srcId="{87DFAF84-BE8B-4465-9F25-62535760350E}" destId="{1560BC96-B0EE-45B4-A87B-4B3CABDD12F4}" srcOrd="0" destOrd="0" presId="urn:microsoft.com/office/officeart/2005/8/layout/hList1"/>
    <dgm:cxn modelId="{0C355B19-DCD6-4AF3-BD99-23766514C32F}" type="presOf" srcId="{A4DADC7B-AE72-4841-AA5A-2044107A8C19}" destId="{A1CB07A7-2A34-417F-ABB4-57468AB753A5}" srcOrd="0" destOrd="0" presId="urn:microsoft.com/office/officeart/2005/8/layout/hList1"/>
    <dgm:cxn modelId="{2875151D-5BB2-4C42-BA26-189B8B99272B}" type="presOf" srcId="{4F665398-0E55-4EC1-8252-89799C0E679C}" destId="{1560BC96-B0EE-45B4-A87B-4B3CABDD12F4}" srcOrd="0" destOrd="1" presId="urn:microsoft.com/office/officeart/2005/8/layout/hList1"/>
    <dgm:cxn modelId="{8E39B421-E1EE-4CDE-861B-2C61DC26A39C}" type="presOf" srcId="{646FD890-E40F-421E-BC44-7E78EC3569F8}" destId="{52FFAF83-ED55-4296-819F-393B284AD9AD}" srcOrd="0" destOrd="1" presId="urn:microsoft.com/office/officeart/2005/8/layout/hList1"/>
    <dgm:cxn modelId="{D716B935-1863-472D-BD2C-4D6C202DF51F}" srcId="{6E45BF35-0CD6-41B7-8719-B5547BD7FD01}" destId="{2DB7BDEC-783E-4A39-BADD-CFE12554F4C5}" srcOrd="2" destOrd="0" parTransId="{6603AA0A-0747-4146-A391-9B083E1EA5D7}" sibTransId="{C80838DB-AB8B-4CDD-B2B7-CD4B9ED3CD56}"/>
    <dgm:cxn modelId="{62E06F5E-D858-41EF-91CA-3CC157BBDD57}" srcId="{68D81C92-BB69-4990-96A2-ADEC072C4CCC}" destId="{339E06E2-43B3-415D-9E0D-3FAAE248FC60}" srcOrd="0" destOrd="0" parTransId="{55C7D204-6CFF-4AF3-88CB-DB37A752FEB2}" sibTransId="{DBF3D168-1B28-4002-BEA1-16AB15425306}"/>
    <dgm:cxn modelId="{35BC1173-9AEC-40DA-95AB-8108BDA35546}" type="presOf" srcId="{2DB7BDEC-783E-4A39-BADD-CFE12554F4C5}" destId="{1560BC96-B0EE-45B4-A87B-4B3CABDD12F4}" srcOrd="0" destOrd="2" presId="urn:microsoft.com/office/officeart/2005/8/layout/hList1"/>
    <dgm:cxn modelId="{4A433E78-2A48-4555-883B-2C6F6A6C5D84}" srcId="{6E45BF35-0CD6-41B7-8719-B5547BD7FD01}" destId="{4F665398-0E55-4EC1-8252-89799C0E679C}" srcOrd="1" destOrd="0" parTransId="{D7C60118-49E2-40CC-8FE1-76E6C6793D18}" sibTransId="{0F216DA6-C3BA-4800-88DD-5A2003FF8BFF}"/>
    <dgm:cxn modelId="{00CEBE81-586B-4FD6-AC32-980938A2AF28}" srcId="{A4DADC7B-AE72-4841-AA5A-2044107A8C19}" destId="{646FD890-E40F-421E-BC44-7E78EC3569F8}" srcOrd="1" destOrd="0" parTransId="{486FC4B1-224D-4ACE-961E-6AED300B92EA}" sibTransId="{1F8BBEC7-A58F-43F7-807E-11D0414D7020}"/>
    <dgm:cxn modelId="{B51F9996-3121-4008-A1A4-BB63110AE796}" type="presOf" srcId="{D43AC2D4-27B2-43AD-B434-2DAF134EF5DD}" destId="{52FFAF83-ED55-4296-819F-393B284AD9AD}" srcOrd="0" destOrd="0" presId="urn:microsoft.com/office/officeart/2005/8/layout/hList1"/>
    <dgm:cxn modelId="{79F9859E-3566-493E-BCA1-567E53213466}" type="presOf" srcId="{83016816-1372-4F04-A7A2-30DEACACC82A}" destId="{08874D23-EDBA-4673-88B1-A7088270DB67}" srcOrd="0" destOrd="1" presId="urn:microsoft.com/office/officeart/2005/8/layout/hList1"/>
    <dgm:cxn modelId="{293B9EA1-A721-42BB-9083-D5D23E0A31D9}" type="presOf" srcId="{68D81C92-BB69-4990-96A2-ADEC072C4CCC}" destId="{D879535E-2135-4206-B374-A9C1AD6ED657}" srcOrd="0" destOrd="0" presId="urn:microsoft.com/office/officeart/2005/8/layout/hList1"/>
    <dgm:cxn modelId="{7C3BDEB1-165F-48B5-AE0A-272FE2E823CE}" srcId="{68D81C92-BB69-4990-96A2-ADEC072C4CCC}" destId="{83016816-1372-4F04-A7A2-30DEACACC82A}" srcOrd="1" destOrd="0" parTransId="{75B257E7-1FF6-4491-B50A-BC9A8C1AF0D0}" sibTransId="{7BF9FD94-73FC-41D2-9E8C-2A153D2700DE}"/>
    <dgm:cxn modelId="{FD1394CA-03A0-434D-9D42-CDD74AAB5377}" type="presOf" srcId="{339E06E2-43B3-415D-9E0D-3FAAE248FC60}" destId="{08874D23-EDBA-4673-88B1-A7088270DB67}" srcOrd="0" destOrd="0" presId="urn:microsoft.com/office/officeart/2005/8/layout/hList1"/>
    <dgm:cxn modelId="{36C84ECD-8E1C-409B-8387-799A4A85B1DF}" srcId="{B04C09E2-C8E9-4774-B2B7-4669F5201F49}" destId="{A4DADC7B-AE72-4841-AA5A-2044107A8C19}" srcOrd="2" destOrd="0" parTransId="{49721AA7-2931-46E9-8AD7-98C1375DDCE7}" sibTransId="{241A5AA0-0F66-40B3-933E-A2C2468C0C7F}"/>
    <dgm:cxn modelId="{504A13D0-66A2-4CAF-8E51-04F25BAB5FC0}" type="presOf" srcId="{6E45BF35-0CD6-41B7-8719-B5547BD7FD01}" destId="{237BA62F-73FA-452B-AEF9-DC2E10CF2397}" srcOrd="0" destOrd="0" presId="urn:microsoft.com/office/officeart/2005/8/layout/hList1"/>
    <dgm:cxn modelId="{EBA7B1D1-8D2C-45CA-A79E-FB3D1F2783DE}" srcId="{A4DADC7B-AE72-4841-AA5A-2044107A8C19}" destId="{D43AC2D4-27B2-43AD-B434-2DAF134EF5DD}" srcOrd="0" destOrd="0" parTransId="{7D95B3E7-E72E-4B0D-904A-30433AE1B1B3}" sibTransId="{0E664B88-8A7E-4768-A79A-80EDBB1275BF}"/>
    <dgm:cxn modelId="{305D1BD2-3760-4532-95F8-5127DC7C042F}" srcId="{6E45BF35-0CD6-41B7-8719-B5547BD7FD01}" destId="{87DFAF84-BE8B-4465-9F25-62535760350E}" srcOrd="0" destOrd="0" parTransId="{D8962E4F-6FB0-4A68-934D-E389AB404851}" sibTransId="{515FAE3E-2B78-47B2-A8CA-EA6645168B23}"/>
    <dgm:cxn modelId="{E5BF51EB-3BC7-43D9-8565-6F8D237E2648}" srcId="{B04C09E2-C8E9-4774-B2B7-4669F5201F49}" destId="{6E45BF35-0CD6-41B7-8719-B5547BD7FD01}" srcOrd="0" destOrd="0" parTransId="{53EA52AC-CEF8-4820-AA8E-8083B8B6DCBF}" sibTransId="{EDC5B3F2-EDEC-444F-AE40-B9965037E9F2}"/>
    <dgm:cxn modelId="{4C48F7F1-B126-48A6-A3A9-C9ADBC1C3120}" type="presOf" srcId="{B04C09E2-C8E9-4774-B2B7-4669F5201F49}" destId="{65FB5368-B4B6-43AF-86A9-CA14A0FF463A}" srcOrd="0" destOrd="0" presId="urn:microsoft.com/office/officeart/2005/8/layout/hList1"/>
    <dgm:cxn modelId="{7B0C8986-2B5F-420C-BF9F-F0CE4E3CE507}" type="presParOf" srcId="{65FB5368-B4B6-43AF-86A9-CA14A0FF463A}" destId="{C5DD6438-0757-4254-A1E1-84016C8FDFC4}" srcOrd="0" destOrd="0" presId="urn:microsoft.com/office/officeart/2005/8/layout/hList1"/>
    <dgm:cxn modelId="{2BE94D14-BF15-43A9-9B60-ED08D30C4AFA}" type="presParOf" srcId="{C5DD6438-0757-4254-A1E1-84016C8FDFC4}" destId="{237BA62F-73FA-452B-AEF9-DC2E10CF2397}" srcOrd="0" destOrd="0" presId="urn:microsoft.com/office/officeart/2005/8/layout/hList1"/>
    <dgm:cxn modelId="{CF77A524-A140-4A82-A93D-7394C9CE8921}" type="presParOf" srcId="{C5DD6438-0757-4254-A1E1-84016C8FDFC4}" destId="{1560BC96-B0EE-45B4-A87B-4B3CABDD12F4}" srcOrd="1" destOrd="0" presId="urn:microsoft.com/office/officeart/2005/8/layout/hList1"/>
    <dgm:cxn modelId="{F108328A-F9C3-4536-B660-C31E0D1364DF}" type="presParOf" srcId="{65FB5368-B4B6-43AF-86A9-CA14A0FF463A}" destId="{26326D6C-81EF-4EA4-8386-909B692D1878}" srcOrd="1" destOrd="0" presId="urn:microsoft.com/office/officeart/2005/8/layout/hList1"/>
    <dgm:cxn modelId="{29E6EE8B-63F7-4F0E-A860-71C86D6F20DE}" type="presParOf" srcId="{65FB5368-B4B6-43AF-86A9-CA14A0FF463A}" destId="{E9BFD7D9-15CC-4F5C-A13B-2915E039B235}" srcOrd="2" destOrd="0" presId="urn:microsoft.com/office/officeart/2005/8/layout/hList1"/>
    <dgm:cxn modelId="{6C66E710-0544-4A98-BA61-BDF2348250E5}" type="presParOf" srcId="{E9BFD7D9-15CC-4F5C-A13B-2915E039B235}" destId="{D879535E-2135-4206-B374-A9C1AD6ED657}" srcOrd="0" destOrd="0" presId="urn:microsoft.com/office/officeart/2005/8/layout/hList1"/>
    <dgm:cxn modelId="{FB409796-6128-4A48-AC88-50811D8A44CE}" type="presParOf" srcId="{E9BFD7D9-15CC-4F5C-A13B-2915E039B235}" destId="{08874D23-EDBA-4673-88B1-A7088270DB67}" srcOrd="1" destOrd="0" presId="urn:microsoft.com/office/officeart/2005/8/layout/hList1"/>
    <dgm:cxn modelId="{203657D7-BBB5-44C4-A07C-63DB25ABF4F1}" type="presParOf" srcId="{65FB5368-B4B6-43AF-86A9-CA14A0FF463A}" destId="{02BEB024-459D-4F75-9889-93AF5D2AE5FA}" srcOrd="3" destOrd="0" presId="urn:microsoft.com/office/officeart/2005/8/layout/hList1"/>
    <dgm:cxn modelId="{452B9A6E-7840-48A5-AF23-E72ACE8F9D3F}" type="presParOf" srcId="{65FB5368-B4B6-43AF-86A9-CA14A0FF463A}" destId="{45E3B3A5-62E8-4DEE-98CB-DB00894AD4AB}" srcOrd="4" destOrd="0" presId="urn:microsoft.com/office/officeart/2005/8/layout/hList1"/>
    <dgm:cxn modelId="{F56E0D7B-0ACB-4186-B2DE-878B2CE8AD64}" type="presParOf" srcId="{45E3B3A5-62E8-4DEE-98CB-DB00894AD4AB}" destId="{A1CB07A7-2A34-417F-ABB4-57468AB753A5}" srcOrd="0" destOrd="0" presId="urn:microsoft.com/office/officeart/2005/8/layout/hList1"/>
    <dgm:cxn modelId="{EEDD47E7-A5B4-4B11-BE26-11B9A3437067}" type="presParOf" srcId="{45E3B3A5-62E8-4DEE-98CB-DB00894AD4AB}" destId="{52FFAF83-ED55-4296-819F-393B284AD9AD}" srcOrd="1" destOrd="0" presId="urn:microsoft.com/office/officeart/2005/8/layout/hLis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22F2B223-A393-4234-90E6-F2B358B6DAAC}" type="doc">
      <dgm:prSet loTypeId="urn:microsoft.com/office/officeart/2008/layout/PictureStrips" loCatId="list" qsTypeId="urn:microsoft.com/office/officeart/2005/8/quickstyle/simple1" qsCatId="simple" csTypeId="urn:microsoft.com/office/officeart/2005/8/colors/accent2_3" csCatId="accent2" phldr="1"/>
      <dgm:spPr/>
      <dgm:t>
        <a:bodyPr/>
        <a:lstStyle/>
        <a:p>
          <a:endParaRPr lang="zh-CN" altLang="en-US"/>
        </a:p>
      </dgm:t>
    </dgm:pt>
    <dgm:pt modelId="{766DDD14-DDE0-4DD4-90F4-384EFE2357CE}">
      <dgm:prSet phldrT="[文本]"/>
      <dgm:spPr/>
      <dgm:t>
        <a:bodyPr/>
        <a:lstStyle/>
        <a:p>
          <a:r>
            <a:rPr lang="zh-CN" dirty="0"/>
            <a:t>公开发表的文献、数据、信息</a:t>
          </a:r>
          <a:endParaRPr lang="zh-CN" altLang="en-US" dirty="0"/>
        </a:p>
      </dgm:t>
    </dgm:pt>
    <dgm:pt modelId="{FAFA993B-6B7F-4C3B-9352-03421B933C0A}" cxnId="{53DEB9AB-DD52-40AD-8423-9B56A1A94322}" type="parTrans">
      <dgm:prSet/>
      <dgm:spPr/>
      <dgm:t>
        <a:bodyPr/>
        <a:lstStyle/>
        <a:p>
          <a:endParaRPr lang="zh-CN" altLang="en-US"/>
        </a:p>
      </dgm:t>
    </dgm:pt>
    <dgm:pt modelId="{BCA9A3C8-F927-415D-BC53-689FEACA294C}" cxnId="{53DEB9AB-DD52-40AD-8423-9B56A1A94322}" type="sibTrans">
      <dgm:prSet/>
      <dgm:spPr/>
      <dgm:t>
        <a:bodyPr/>
        <a:lstStyle/>
        <a:p>
          <a:endParaRPr lang="zh-CN" altLang="en-US"/>
        </a:p>
      </dgm:t>
    </dgm:pt>
    <dgm:pt modelId="{128EED17-B593-4B24-B4E9-ADD38003855E}">
      <dgm:prSet phldrT="[文本]"/>
      <dgm:spPr/>
      <dgm:t>
        <a:bodyPr/>
        <a:lstStyle/>
        <a:p>
          <a:r>
            <a:rPr lang="zh-CN" dirty="0"/>
            <a:t>注册申请人进行的实验室测试、计算机模拟研究、动物试验</a:t>
          </a:r>
          <a:endParaRPr lang="zh-CN" altLang="en-US" dirty="0"/>
        </a:p>
      </dgm:t>
    </dgm:pt>
    <dgm:pt modelId="{0CEC126C-E494-49CF-A869-09125C870011}" cxnId="{6FAB7F8D-084D-4B85-BA4E-77F2B979EE6A}" type="parTrans">
      <dgm:prSet/>
      <dgm:spPr/>
      <dgm:t>
        <a:bodyPr/>
        <a:lstStyle/>
        <a:p>
          <a:endParaRPr lang="zh-CN" altLang="en-US"/>
        </a:p>
      </dgm:t>
    </dgm:pt>
    <dgm:pt modelId="{98E61DE9-7433-4E58-A14B-AE98A60C37F1}" cxnId="{6FAB7F8D-084D-4B85-BA4E-77F2B979EE6A}" type="sibTrans">
      <dgm:prSet/>
      <dgm:spPr/>
      <dgm:t>
        <a:bodyPr/>
        <a:lstStyle/>
        <a:p>
          <a:endParaRPr lang="zh-CN" altLang="en-US"/>
        </a:p>
      </dgm:t>
    </dgm:pt>
    <dgm:pt modelId="{1E619CD4-41BD-4108-9E14-3BE68F5454AB}">
      <dgm:prSet phldrT="[文本]"/>
      <dgm:spPr/>
      <dgm:t>
        <a:bodyPr/>
        <a:lstStyle/>
        <a:p>
          <a:r>
            <a:rPr lang="zh-CN" dirty="0"/>
            <a:t>注册申请人前代产品或同系列产品的数据和信息</a:t>
          </a:r>
          <a:endParaRPr lang="zh-CN" altLang="en-US" dirty="0"/>
        </a:p>
      </dgm:t>
    </dgm:pt>
    <dgm:pt modelId="{E88EC1B8-A475-4DE1-A0DF-1F09AC08DFA1}" cxnId="{EFF5F776-6D63-4AC8-8A0B-ECCEF260F768}" type="parTrans">
      <dgm:prSet/>
      <dgm:spPr/>
      <dgm:t>
        <a:bodyPr/>
        <a:lstStyle/>
        <a:p>
          <a:endParaRPr lang="zh-CN" altLang="en-US"/>
        </a:p>
      </dgm:t>
    </dgm:pt>
    <dgm:pt modelId="{25BC224D-FA14-4B09-AEA8-A2F503FD0095}" cxnId="{EFF5F776-6D63-4AC8-8A0B-ECCEF260F768}" type="sibTrans">
      <dgm:prSet/>
      <dgm:spPr/>
      <dgm:t>
        <a:bodyPr/>
        <a:lstStyle/>
        <a:p>
          <a:endParaRPr lang="zh-CN" altLang="en-US"/>
        </a:p>
      </dgm:t>
    </dgm:pt>
    <dgm:pt modelId="{6E154A7F-588C-4127-8A9E-83E1491398D6}">
      <dgm:prSet phldrT="[文本]"/>
      <dgm:spPr/>
      <dgm:t>
        <a:bodyPr/>
        <a:lstStyle/>
        <a:p>
          <a:r>
            <a:rPr lang="zh-CN" dirty="0"/>
            <a:t>其他注册申请人授权使用的同品种产品非公开数据和信息</a:t>
          </a:r>
          <a:r>
            <a:rPr lang="zh-CN" altLang="en-US" dirty="0"/>
            <a:t>（需要授权）</a:t>
          </a:r>
        </a:p>
      </dgm:t>
    </dgm:pt>
    <dgm:pt modelId="{59685D14-AB84-401F-90A1-59067C294EB9}" cxnId="{A4063406-7C74-4FC0-A6DD-D6C5297AB370}" type="parTrans">
      <dgm:prSet/>
      <dgm:spPr/>
      <dgm:t>
        <a:bodyPr/>
        <a:lstStyle/>
        <a:p>
          <a:endParaRPr lang="zh-CN" altLang="en-US"/>
        </a:p>
      </dgm:t>
    </dgm:pt>
    <dgm:pt modelId="{57F00D8B-CB35-42FD-B786-7C381BE08716}" cxnId="{A4063406-7C74-4FC0-A6DD-D6C5297AB370}" type="sibTrans">
      <dgm:prSet/>
      <dgm:spPr/>
      <dgm:t>
        <a:bodyPr/>
        <a:lstStyle/>
        <a:p>
          <a:endParaRPr lang="zh-CN" altLang="en-US"/>
        </a:p>
      </dgm:t>
    </dgm:pt>
    <dgm:pt modelId="{BA6FD10B-96B8-46AE-B4D0-832D29F2E7A8}" type="pres">
      <dgm:prSet presAssocID="{22F2B223-A393-4234-90E6-F2B358B6DAAC}" presName="Name0" presStyleCnt="0">
        <dgm:presLayoutVars>
          <dgm:dir/>
          <dgm:resizeHandles val="exact"/>
        </dgm:presLayoutVars>
      </dgm:prSet>
      <dgm:spPr/>
    </dgm:pt>
    <dgm:pt modelId="{15D4F566-D574-4A62-B6ED-84FE5D3015AB}" type="pres">
      <dgm:prSet presAssocID="{766DDD14-DDE0-4DD4-90F4-384EFE2357CE}" presName="composite" presStyleCnt="0"/>
      <dgm:spPr/>
    </dgm:pt>
    <dgm:pt modelId="{153BBCFC-42F3-4547-8F1C-8EA7921A96D9}" type="pres">
      <dgm:prSet presAssocID="{766DDD14-DDE0-4DD4-90F4-384EFE2357CE}" presName="rect1" presStyleLbl="trAlignAcc1" presStyleIdx="0" presStyleCnt="4">
        <dgm:presLayoutVars>
          <dgm:bulletEnabled val="1"/>
        </dgm:presLayoutVars>
      </dgm:prSet>
      <dgm:spPr/>
    </dgm:pt>
    <dgm:pt modelId="{4A123AAA-B021-4239-BDA9-1B2E974CFBE2}" type="pres">
      <dgm:prSet presAssocID="{766DDD14-DDE0-4DD4-90F4-384EFE2357CE}" presName="rect2" presStyleLbl="fgImgPlace1" presStyleIdx="0" presStyleCnt="4"/>
      <dgm:spPr/>
    </dgm:pt>
    <dgm:pt modelId="{BA112C49-9CD7-4EA5-A3A8-FBFA5CCD4C13}" type="pres">
      <dgm:prSet presAssocID="{BCA9A3C8-F927-415D-BC53-689FEACA294C}" presName="sibTrans" presStyleCnt="0"/>
      <dgm:spPr/>
    </dgm:pt>
    <dgm:pt modelId="{884D735E-3EA2-46F6-A977-F961136DC80A}" type="pres">
      <dgm:prSet presAssocID="{128EED17-B593-4B24-B4E9-ADD38003855E}" presName="composite" presStyleCnt="0"/>
      <dgm:spPr/>
    </dgm:pt>
    <dgm:pt modelId="{DE63DBA5-7FE2-449B-B4AC-7C1FFC43B47C}" type="pres">
      <dgm:prSet presAssocID="{128EED17-B593-4B24-B4E9-ADD38003855E}" presName="rect1" presStyleLbl="trAlignAcc1" presStyleIdx="1" presStyleCnt="4">
        <dgm:presLayoutVars>
          <dgm:bulletEnabled val="1"/>
        </dgm:presLayoutVars>
      </dgm:prSet>
      <dgm:spPr/>
    </dgm:pt>
    <dgm:pt modelId="{54FDA056-4ABF-4576-8C79-4401D778BB2D}" type="pres">
      <dgm:prSet presAssocID="{128EED17-B593-4B24-B4E9-ADD38003855E}" presName="rect2" presStyleLbl="fgImgPlace1" presStyleIdx="1" presStyleCnt="4"/>
      <dgm:spPr/>
    </dgm:pt>
    <dgm:pt modelId="{C66B3951-07CA-461F-BEFD-DF0B46E99F3A}" type="pres">
      <dgm:prSet presAssocID="{98E61DE9-7433-4E58-A14B-AE98A60C37F1}" presName="sibTrans" presStyleCnt="0"/>
      <dgm:spPr/>
    </dgm:pt>
    <dgm:pt modelId="{43494EC3-5708-40A7-ADA3-F0A9BD73905C}" type="pres">
      <dgm:prSet presAssocID="{1E619CD4-41BD-4108-9E14-3BE68F5454AB}" presName="composite" presStyleCnt="0"/>
      <dgm:spPr/>
    </dgm:pt>
    <dgm:pt modelId="{FC63D8D8-564B-4753-9754-8549A798D8AE}" type="pres">
      <dgm:prSet presAssocID="{1E619CD4-41BD-4108-9E14-3BE68F5454AB}" presName="rect1" presStyleLbl="trAlignAcc1" presStyleIdx="2" presStyleCnt="4">
        <dgm:presLayoutVars>
          <dgm:bulletEnabled val="1"/>
        </dgm:presLayoutVars>
      </dgm:prSet>
      <dgm:spPr/>
    </dgm:pt>
    <dgm:pt modelId="{293F84BB-32B3-4D2F-8CF3-49FABF12BFD0}" type="pres">
      <dgm:prSet presAssocID="{1E619CD4-41BD-4108-9E14-3BE68F5454AB}" presName="rect2" presStyleLbl="fgImgPlace1" presStyleIdx="2" presStyleCnt="4"/>
      <dgm:spPr/>
    </dgm:pt>
    <dgm:pt modelId="{7D471042-C2C8-438F-AE5E-A2CDFE477CDC}" type="pres">
      <dgm:prSet presAssocID="{25BC224D-FA14-4B09-AEA8-A2F503FD0095}" presName="sibTrans" presStyleCnt="0"/>
      <dgm:spPr/>
    </dgm:pt>
    <dgm:pt modelId="{AEF1D8E8-128B-4CB0-B406-FA56523E40EC}" type="pres">
      <dgm:prSet presAssocID="{6E154A7F-588C-4127-8A9E-83E1491398D6}" presName="composite" presStyleCnt="0"/>
      <dgm:spPr/>
    </dgm:pt>
    <dgm:pt modelId="{587889F9-9616-4464-85FD-B2CD364A5C24}" type="pres">
      <dgm:prSet presAssocID="{6E154A7F-588C-4127-8A9E-83E1491398D6}" presName="rect1" presStyleLbl="trAlignAcc1" presStyleIdx="3" presStyleCnt="4">
        <dgm:presLayoutVars>
          <dgm:bulletEnabled val="1"/>
        </dgm:presLayoutVars>
      </dgm:prSet>
      <dgm:spPr/>
    </dgm:pt>
    <dgm:pt modelId="{C752AC14-BF06-44EF-90DE-C191E85540BE}" type="pres">
      <dgm:prSet presAssocID="{6E154A7F-588C-4127-8A9E-83E1491398D6}" presName="rect2" presStyleLbl="fgImgPlace1" presStyleIdx="3" presStyleCnt="4"/>
      <dgm:spPr/>
    </dgm:pt>
  </dgm:ptLst>
  <dgm:cxnLst>
    <dgm:cxn modelId="{A4063406-7C74-4FC0-A6DD-D6C5297AB370}" srcId="{22F2B223-A393-4234-90E6-F2B358B6DAAC}" destId="{6E154A7F-588C-4127-8A9E-83E1491398D6}" srcOrd="3" destOrd="0" parTransId="{59685D14-AB84-401F-90A1-59067C294EB9}" sibTransId="{57F00D8B-CB35-42FD-B786-7C381BE08716}"/>
    <dgm:cxn modelId="{501B291C-E3BB-48C5-94C5-91D1515A1120}" type="presOf" srcId="{128EED17-B593-4B24-B4E9-ADD38003855E}" destId="{DE63DBA5-7FE2-449B-B4AC-7C1FFC43B47C}" srcOrd="0" destOrd="0" presId="urn:microsoft.com/office/officeart/2008/layout/PictureStrips"/>
    <dgm:cxn modelId="{D67A431C-78E2-4D7D-8974-1A45AFA87105}" type="presOf" srcId="{22F2B223-A393-4234-90E6-F2B358B6DAAC}" destId="{BA6FD10B-96B8-46AE-B4D0-832D29F2E7A8}" srcOrd="0" destOrd="0" presId="urn:microsoft.com/office/officeart/2008/layout/PictureStrips"/>
    <dgm:cxn modelId="{EFF5F776-6D63-4AC8-8A0B-ECCEF260F768}" srcId="{22F2B223-A393-4234-90E6-F2B358B6DAAC}" destId="{1E619CD4-41BD-4108-9E14-3BE68F5454AB}" srcOrd="2" destOrd="0" parTransId="{E88EC1B8-A475-4DE1-A0DF-1F09AC08DFA1}" sibTransId="{25BC224D-FA14-4B09-AEA8-A2F503FD0095}"/>
    <dgm:cxn modelId="{F260D358-6C2E-440E-AA64-8FCDAFFDB989}" type="presOf" srcId="{1E619CD4-41BD-4108-9E14-3BE68F5454AB}" destId="{FC63D8D8-564B-4753-9754-8549A798D8AE}" srcOrd="0" destOrd="0" presId="urn:microsoft.com/office/officeart/2008/layout/PictureStrips"/>
    <dgm:cxn modelId="{6FAB7F8D-084D-4B85-BA4E-77F2B979EE6A}" srcId="{22F2B223-A393-4234-90E6-F2B358B6DAAC}" destId="{128EED17-B593-4B24-B4E9-ADD38003855E}" srcOrd="1" destOrd="0" parTransId="{0CEC126C-E494-49CF-A869-09125C870011}" sibTransId="{98E61DE9-7433-4E58-A14B-AE98A60C37F1}"/>
    <dgm:cxn modelId="{C3C96F93-15AF-4F62-A64B-320E76B411DA}" type="presOf" srcId="{766DDD14-DDE0-4DD4-90F4-384EFE2357CE}" destId="{153BBCFC-42F3-4547-8F1C-8EA7921A96D9}" srcOrd="0" destOrd="0" presId="urn:microsoft.com/office/officeart/2008/layout/PictureStrips"/>
    <dgm:cxn modelId="{53DEB9AB-DD52-40AD-8423-9B56A1A94322}" srcId="{22F2B223-A393-4234-90E6-F2B358B6DAAC}" destId="{766DDD14-DDE0-4DD4-90F4-384EFE2357CE}" srcOrd="0" destOrd="0" parTransId="{FAFA993B-6B7F-4C3B-9352-03421B933C0A}" sibTransId="{BCA9A3C8-F927-415D-BC53-689FEACA294C}"/>
    <dgm:cxn modelId="{CDBE5BF0-2551-4683-8634-EE8A3F6F04AF}" type="presOf" srcId="{6E154A7F-588C-4127-8A9E-83E1491398D6}" destId="{587889F9-9616-4464-85FD-B2CD364A5C24}" srcOrd="0" destOrd="0" presId="urn:microsoft.com/office/officeart/2008/layout/PictureStrips"/>
    <dgm:cxn modelId="{B370A374-31CA-4D81-8564-8DAD983F3F9B}" type="presParOf" srcId="{BA6FD10B-96B8-46AE-B4D0-832D29F2E7A8}" destId="{15D4F566-D574-4A62-B6ED-84FE5D3015AB}" srcOrd="0" destOrd="0" presId="urn:microsoft.com/office/officeart/2008/layout/PictureStrips"/>
    <dgm:cxn modelId="{BB6909CC-1D16-4DA7-8A59-C63D72BE2D19}" type="presParOf" srcId="{15D4F566-D574-4A62-B6ED-84FE5D3015AB}" destId="{153BBCFC-42F3-4547-8F1C-8EA7921A96D9}" srcOrd="0" destOrd="0" presId="urn:microsoft.com/office/officeart/2008/layout/PictureStrips"/>
    <dgm:cxn modelId="{E7F64FF3-03C6-4D17-9D4F-34E51AE7C84F}" type="presParOf" srcId="{15D4F566-D574-4A62-B6ED-84FE5D3015AB}" destId="{4A123AAA-B021-4239-BDA9-1B2E974CFBE2}" srcOrd="1" destOrd="0" presId="urn:microsoft.com/office/officeart/2008/layout/PictureStrips"/>
    <dgm:cxn modelId="{C619175F-69FD-4685-BB0C-7BAEBDA375CD}" type="presParOf" srcId="{BA6FD10B-96B8-46AE-B4D0-832D29F2E7A8}" destId="{BA112C49-9CD7-4EA5-A3A8-FBFA5CCD4C13}" srcOrd="1" destOrd="0" presId="urn:microsoft.com/office/officeart/2008/layout/PictureStrips"/>
    <dgm:cxn modelId="{3146CEFA-2C61-4461-BB79-A114ADB95CE3}" type="presParOf" srcId="{BA6FD10B-96B8-46AE-B4D0-832D29F2E7A8}" destId="{884D735E-3EA2-46F6-A977-F961136DC80A}" srcOrd="2" destOrd="0" presId="urn:microsoft.com/office/officeart/2008/layout/PictureStrips"/>
    <dgm:cxn modelId="{D2F3E0A9-18DB-42E1-A7AF-8E6F77C3251E}" type="presParOf" srcId="{884D735E-3EA2-46F6-A977-F961136DC80A}" destId="{DE63DBA5-7FE2-449B-B4AC-7C1FFC43B47C}" srcOrd="0" destOrd="0" presId="urn:microsoft.com/office/officeart/2008/layout/PictureStrips"/>
    <dgm:cxn modelId="{5067068F-A8D0-4304-8AC5-AD613071C12B}" type="presParOf" srcId="{884D735E-3EA2-46F6-A977-F961136DC80A}" destId="{54FDA056-4ABF-4576-8C79-4401D778BB2D}" srcOrd="1" destOrd="0" presId="urn:microsoft.com/office/officeart/2008/layout/PictureStrips"/>
    <dgm:cxn modelId="{FDECCEEC-FD0C-4656-80A3-25869F404062}" type="presParOf" srcId="{BA6FD10B-96B8-46AE-B4D0-832D29F2E7A8}" destId="{C66B3951-07CA-461F-BEFD-DF0B46E99F3A}" srcOrd="3" destOrd="0" presId="urn:microsoft.com/office/officeart/2008/layout/PictureStrips"/>
    <dgm:cxn modelId="{E97B2EA5-DD34-491B-B77D-E82A5B791AF7}" type="presParOf" srcId="{BA6FD10B-96B8-46AE-B4D0-832D29F2E7A8}" destId="{43494EC3-5708-40A7-ADA3-F0A9BD73905C}" srcOrd="4" destOrd="0" presId="urn:microsoft.com/office/officeart/2008/layout/PictureStrips"/>
    <dgm:cxn modelId="{3CE228ED-DDBF-4537-B6FA-28935ACF212D}" type="presParOf" srcId="{43494EC3-5708-40A7-ADA3-F0A9BD73905C}" destId="{FC63D8D8-564B-4753-9754-8549A798D8AE}" srcOrd="0" destOrd="0" presId="urn:microsoft.com/office/officeart/2008/layout/PictureStrips"/>
    <dgm:cxn modelId="{16C4B244-CFE0-43A3-9386-69CCB317AF02}" type="presParOf" srcId="{43494EC3-5708-40A7-ADA3-F0A9BD73905C}" destId="{293F84BB-32B3-4D2F-8CF3-49FABF12BFD0}" srcOrd="1" destOrd="0" presId="urn:microsoft.com/office/officeart/2008/layout/PictureStrips"/>
    <dgm:cxn modelId="{DA56FA0F-D41A-40BB-87AF-A10D838C7169}" type="presParOf" srcId="{BA6FD10B-96B8-46AE-B4D0-832D29F2E7A8}" destId="{7D471042-C2C8-438F-AE5E-A2CDFE477CDC}" srcOrd="5" destOrd="0" presId="urn:microsoft.com/office/officeart/2008/layout/PictureStrips"/>
    <dgm:cxn modelId="{9898A33C-C8FB-4838-9C7D-750058B35127}" type="presParOf" srcId="{BA6FD10B-96B8-46AE-B4D0-832D29F2E7A8}" destId="{AEF1D8E8-128B-4CB0-B406-FA56523E40EC}" srcOrd="6" destOrd="0" presId="urn:microsoft.com/office/officeart/2008/layout/PictureStrips"/>
    <dgm:cxn modelId="{98EEBFB2-0750-48C4-A0D9-DCE9EFD20EB1}" type="presParOf" srcId="{AEF1D8E8-128B-4CB0-B406-FA56523E40EC}" destId="{587889F9-9616-4464-85FD-B2CD364A5C24}" srcOrd="0" destOrd="0" presId="urn:microsoft.com/office/officeart/2008/layout/PictureStrips"/>
    <dgm:cxn modelId="{BA3D0389-23E8-4AE5-9C68-5715198DCCD6}" type="presParOf" srcId="{AEF1D8E8-128B-4CB0-B406-FA56523E40EC}" destId="{C752AC14-BF06-44EF-90DE-C191E85540BE}" srcOrd="1" destOrd="0" presId="urn:microsoft.com/office/officeart/2008/layout/PictureStrips"/>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9184AA02-C4F7-4D35-B681-F4277CB011EB}" type="doc">
      <dgm:prSet loTypeId="urn:microsoft.com/office/officeart/2005/8/layout/list1" loCatId="list" qsTypeId="urn:microsoft.com/office/officeart/2005/8/quickstyle/simple1" qsCatId="simple" csTypeId="urn:microsoft.com/office/officeart/2005/8/colors/accent2_3" csCatId="accent2" phldr="1"/>
      <dgm:spPr/>
      <dgm:t>
        <a:bodyPr/>
        <a:lstStyle/>
        <a:p>
          <a:endParaRPr lang="zh-CN" altLang="en-US"/>
        </a:p>
      </dgm:t>
    </dgm:pt>
    <dgm:pt modelId="{88732664-50A5-4DF9-9499-64D096A1104C}">
      <dgm:prSet phldrT="[文本]" custT="1"/>
      <dgm:spPr/>
      <dgm:t>
        <a:bodyPr/>
        <a:lstStyle/>
        <a:p>
          <a:r>
            <a:rPr lang="en-US" altLang="zh-CN" sz="2800" b="1" dirty="0"/>
            <a:t>01</a:t>
          </a:r>
          <a:endParaRPr lang="zh-CN" altLang="en-US" sz="2800" b="1" dirty="0"/>
        </a:p>
      </dgm:t>
    </dgm:pt>
    <dgm:pt modelId="{5A715F26-54A5-481F-AB30-8211674A4CCE}" cxnId="{A47EEB90-A4E8-488A-9791-B615A00E1514}" type="parTrans">
      <dgm:prSet/>
      <dgm:spPr/>
      <dgm:t>
        <a:bodyPr/>
        <a:lstStyle/>
        <a:p>
          <a:endParaRPr lang="zh-CN" altLang="en-US" sz="1600"/>
        </a:p>
      </dgm:t>
    </dgm:pt>
    <dgm:pt modelId="{2DE71265-AF0E-4545-93BE-852E74AA398A}" cxnId="{A47EEB90-A4E8-488A-9791-B615A00E1514}" type="sibTrans">
      <dgm:prSet/>
      <dgm:spPr/>
      <dgm:t>
        <a:bodyPr/>
        <a:lstStyle/>
        <a:p>
          <a:endParaRPr lang="zh-CN" altLang="en-US" sz="1600"/>
        </a:p>
      </dgm:t>
    </dgm:pt>
    <dgm:pt modelId="{33D8ACB5-2F39-4919-B62F-195783539688}">
      <dgm:prSet custT="1"/>
      <dgm:spPr/>
      <dgm:t>
        <a:bodyPr/>
        <a:lstStyle/>
        <a:p>
          <a:r>
            <a:rPr lang="en-US" altLang="zh-CN" sz="2800" b="1" dirty="0"/>
            <a:t>02</a:t>
          </a:r>
          <a:endParaRPr lang="zh-CN" altLang="en-US" sz="2800" b="1" dirty="0"/>
        </a:p>
      </dgm:t>
    </dgm:pt>
    <dgm:pt modelId="{ECB06B75-D342-479E-8894-F52077069FB3}" cxnId="{AA849CE2-94B6-4165-832E-21F028BFE00F}" type="parTrans">
      <dgm:prSet/>
      <dgm:spPr/>
      <dgm:t>
        <a:bodyPr/>
        <a:lstStyle/>
        <a:p>
          <a:endParaRPr lang="zh-CN" altLang="en-US" sz="1600"/>
        </a:p>
      </dgm:t>
    </dgm:pt>
    <dgm:pt modelId="{812D69CC-9FCB-450F-98E7-D03633F7D6C0}" cxnId="{AA849CE2-94B6-4165-832E-21F028BFE00F}" type="sibTrans">
      <dgm:prSet/>
      <dgm:spPr/>
      <dgm:t>
        <a:bodyPr/>
        <a:lstStyle/>
        <a:p>
          <a:endParaRPr lang="zh-CN" altLang="en-US" sz="1600"/>
        </a:p>
      </dgm:t>
    </dgm:pt>
    <dgm:pt modelId="{2073D5A2-2F14-4DBE-8D2F-4004233FC9C4}">
      <dgm:prSet custT="1"/>
      <dgm:spPr/>
      <dgm:t>
        <a:bodyPr/>
        <a:lstStyle/>
        <a:p>
          <a:r>
            <a:rPr lang="zh-CN" altLang="en-US" sz="2000" dirty="0"/>
            <a:t>提交申报产品与</a:t>
          </a:r>
          <a:r>
            <a:rPr lang="en-US" altLang="zh-CN" sz="2000" dirty="0"/>
            <a:t>《</a:t>
          </a:r>
          <a:r>
            <a:rPr lang="zh-CN" altLang="en-US" sz="2000" dirty="0"/>
            <a:t>目录</a:t>
          </a:r>
          <a:r>
            <a:rPr lang="en-US" altLang="zh-CN" sz="2000" dirty="0"/>
            <a:t>》</a:t>
          </a:r>
          <a:r>
            <a:rPr lang="zh-CN" altLang="en-US" sz="2000" dirty="0"/>
            <a:t>中已获准境内注册医疗器械的对比说明，对比说明应当包括</a:t>
          </a:r>
          <a:r>
            <a:rPr lang="en-US" altLang="zh-CN" sz="2000" dirty="0"/>
            <a:t>《</a:t>
          </a:r>
          <a:r>
            <a:rPr lang="zh-CN" altLang="en-US" sz="2000" dirty="0"/>
            <a:t>申报产品与目录中已获准境内注册医疗器械对比表</a:t>
          </a:r>
          <a:r>
            <a:rPr lang="en-US" altLang="zh-CN" sz="2000" dirty="0"/>
            <a:t>》</a:t>
          </a:r>
          <a:r>
            <a:rPr lang="zh-CN" altLang="en-US" sz="2000" dirty="0"/>
            <a:t>（见附件）和相应支持性资料。</a:t>
          </a:r>
        </a:p>
      </dgm:t>
    </dgm:pt>
    <dgm:pt modelId="{35135F0C-C2EB-47DB-AFCA-731D24C59FB7}" cxnId="{545CEFAB-862F-4EE6-900B-62E6C66E387A}" type="parTrans">
      <dgm:prSet/>
      <dgm:spPr/>
      <dgm:t>
        <a:bodyPr/>
        <a:lstStyle/>
        <a:p>
          <a:endParaRPr lang="zh-CN" altLang="en-US" sz="1600"/>
        </a:p>
      </dgm:t>
    </dgm:pt>
    <dgm:pt modelId="{46BDDC33-203F-448C-B5CF-9787243DD791}" cxnId="{545CEFAB-862F-4EE6-900B-62E6C66E387A}" type="sibTrans">
      <dgm:prSet/>
      <dgm:spPr/>
      <dgm:t>
        <a:bodyPr/>
        <a:lstStyle/>
        <a:p>
          <a:endParaRPr lang="zh-CN" altLang="en-US" sz="1600"/>
        </a:p>
      </dgm:t>
    </dgm:pt>
    <dgm:pt modelId="{5612BFB8-93B9-4B05-880D-D4683B793579}">
      <dgm:prSet phldrT="[文本]" custT="1"/>
      <dgm:spPr/>
      <dgm:t>
        <a:bodyPr/>
        <a:lstStyle/>
        <a:p>
          <a:r>
            <a:rPr lang="en-US" altLang="zh-CN" sz="2000" dirty="0"/>
            <a:t> </a:t>
          </a:r>
          <a:r>
            <a:rPr lang="zh-CN" altLang="en-US" sz="2000" dirty="0"/>
            <a:t>提交申报产品相关信息与</a:t>
          </a:r>
          <a:r>
            <a:rPr lang="en-US" altLang="zh-CN" sz="2000" dirty="0"/>
            <a:t>《</a:t>
          </a:r>
          <a:r>
            <a:rPr lang="zh-CN" altLang="en-US" sz="2000" dirty="0"/>
            <a:t>目录</a:t>
          </a:r>
          <a:r>
            <a:rPr lang="en-US" altLang="zh-CN" sz="2000" dirty="0"/>
            <a:t>》</a:t>
          </a:r>
          <a:r>
            <a:rPr lang="zh-CN" altLang="en-US" sz="2000" dirty="0"/>
            <a:t>所述内容的对比资料；</a:t>
          </a:r>
        </a:p>
      </dgm:t>
    </dgm:pt>
    <dgm:pt modelId="{566B2DD1-6B68-4A07-8379-98B419FC8850}" cxnId="{2F8D53A7-F027-4477-A178-22F1EE4EE3E4}" type="parTrans">
      <dgm:prSet/>
      <dgm:spPr/>
      <dgm:t>
        <a:bodyPr/>
        <a:lstStyle/>
        <a:p>
          <a:endParaRPr lang="zh-CN" altLang="en-US" sz="1600"/>
        </a:p>
      </dgm:t>
    </dgm:pt>
    <dgm:pt modelId="{0CB74FCA-901D-4A90-BC19-3D1F2C7431B9}" cxnId="{2F8D53A7-F027-4477-A178-22F1EE4EE3E4}" type="sibTrans">
      <dgm:prSet/>
      <dgm:spPr/>
      <dgm:t>
        <a:bodyPr/>
        <a:lstStyle/>
        <a:p>
          <a:endParaRPr lang="zh-CN" altLang="en-US" sz="1600"/>
        </a:p>
      </dgm:t>
    </dgm:pt>
    <dgm:pt modelId="{E3374A35-1CC0-42F0-AAE9-D9D6C1042445}" type="pres">
      <dgm:prSet presAssocID="{9184AA02-C4F7-4D35-B681-F4277CB011EB}" presName="linear" presStyleCnt="0">
        <dgm:presLayoutVars>
          <dgm:dir/>
          <dgm:animLvl val="lvl"/>
          <dgm:resizeHandles val="exact"/>
        </dgm:presLayoutVars>
      </dgm:prSet>
      <dgm:spPr/>
    </dgm:pt>
    <dgm:pt modelId="{CBDCDFFC-C19A-41A4-ACD9-C49AC8D0C2FB}" type="pres">
      <dgm:prSet presAssocID="{88732664-50A5-4DF9-9499-64D096A1104C}" presName="parentLin" presStyleCnt="0"/>
      <dgm:spPr/>
    </dgm:pt>
    <dgm:pt modelId="{8CC5F5E6-4513-41F9-ADE5-4B23297BFFE0}" type="pres">
      <dgm:prSet presAssocID="{88732664-50A5-4DF9-9499-64D096A1104C}" presName="parentLeftMargin" presStyleLbl="node1" presStyleIdx="0" presStyleCnt="2"/>
      <dgm:spPr/>
    </dgm:pt>
    <dgm:pt modelId="{37783F6B-84CE-4C86-A00F-61252A6CBD50}" type="pres">
      <dgm:prSet presAssocID="{88732664-50A5-4DF9-9499-64D096A1104C}" presName="parentText" presStyleLbl="node1" presStyleIdx="0" presStyleCnt="2">
        <dgm:presLayoutVars>
          <dgm:chMax val="0"/>
          <dgm:bulletEnabled val="1"/>
        </dgm:presLayoutVars>
      </dgm:prSet>
      <dgm:spPr/>
    </dgm:pt>
    <dgm:pt modelId="{4EF12CA2-DD08-46C3-B6B4-BF13134DDE1D}" type="pres">
      <dgm:prSet presAssocID="{88732664-50A5-4DF9-9499-64D096A1104C}" presName="negativeSpace" presStyleCnt="0"/>
      <dgm:spPr/>
    </dgm:pt>
    <dgm:pt modelId="{2AF21534-3E34-462B-A363-639D235011F5}" type="pres">
      <dgm:prSet presAssocID="{88732664-50A5-4DF9-9499-64D096A1104C}" presName="childText" presStyleLbl="conFgAcc1" presStyleIdx="0" presStyleCnt="2">
        <dgm:presLayoutVars>
          <dgm:bulletEnabled val="1"/>
        </dgm:presLayoutVars>
      </dgm:prSet>
      <dgm:spPr/>
    </dgm:pt>
    <dgm:pt modelId="{16E9F922-7EE2-422E-BDE9-EE0C91C35C37}" type="pres">
      <dgm:prSet presAssocID="{2DE71265-AF0E-4545-93BE-852E74AA398A}" presName="spaceBetweenRectangles" presStyleCnt="0"/>
      <dgm:spPr/>
    </dgm:pt>
    <dgm:pt modelId="{EB7C36E2-A815-4D64-8C2C-BB6715EB8624}" type="pres">
      <dgm:prSet presAssocID="{33D8ACB5-2F39-4919-B62F-195783539688}" presName="parentLin" presStyleCnt="0"/>
      <dgm:spPr/>
    </dgm:pt>
    <dgm:pt modelId="{D26B3CF7-07C6-4D57-9DBB-857A28AC2721}" type="pres">
      <dgm:prSet presAssocID="{33D8ACB5-2F39-4919-B62F-195783539688}" presName="parentLeftMargin" presStyleLbl="node1" presStyleIdx="0" presStyleCnt="2"/>
      <dgm:spPr/>
    </dgm:pt>
    <dgm:pt modelId="{400598B9-BD24-40DA-9CBD-4E0B862FEF56}" type="pres">
      <dgm:prSet presAssocID="{33D8ACB5-2F39-4919-B62F-195783539688}" presName="parentText" presStyleLbl="node1" presStyleIdx="1" presStyleCnt="2">
        <dgm:presLayoutVars>
          <dgm:chMax val="0"/>
          <dgm:bulletEnabled val="1"/>
        </dgm:presLayoutVars>
      </dgm:prSet>
      <dgm:spPr/>
    </dgm:pt>
    <dgm:pt modelId="{0A922E41-B0B9-475F-8612-864CD1C52C07}" type="pres">
      <dgm:prSet presAssocID="{33D8ACB5-2F39-4919-B62F-195783539688}" presName="negativeSpace" presStyleCnt="0"/>
      <dgm:spPr/>
    </dgm:pt>
    <dgm:pt modelId="{93DBCAF1-A517-4A3F-999D-50BEAE970DD8}" type="pres">
      <dgm:prSet presAssocID="{33D8ACB5-2F39-4919-B62F-195783539688}" presName="childText" presStyleLbl="conFgAcc1" presStyleIdx="1" presStyleCnt="2">
        <dgm:presLayoutVars>
          <dgm:bulletEnabled val="1"/>
        </dgm:presLayoutVars>
      </dgm:prSet>
      <dgm:spPr/>
    </dgm:pt>
  </dgm:ptLst>
  <dgm:cxnLst>
    <dgm:cxn modelId="{0C33B206-958B-44AF-B7B4-272607947C83}" type="presOf" srcId="{5612BFB8-93B9-4B05-880D-D4683B793579}" destId="{2AF21534-3E34-462B-A363-639D235011F5}" srcOrd="0" destOrd="0" presId="urn:microsoft.com/office/officeart/2005/8/layout/list1"/>
    <dgm:cxn modelId="{895A4219-9133-440C-8F4F-E31343F7E09C}" type="presOf" srcId="{9184AA02-C4F7-4D35-B681-F4277CB011EB}" destId="{E3374A35-1CC0-42F0-AAE9-D9D6C1042445}" srcOrd="0" destOrd="0" presId="urn:microsoft.com/office/officeart/2005/8/layout/list1"/>
    <dgm:cxn modelId="{B5C99621-8C08-4CF5-BE7C-A02FA22F28FF}" type="presOf" srcId="{33D8ACB5-2F39-4919-B62F-195783539688}" destId="{D26B3CF7-07C6-4D57-9DBB-857A28AC2721}" srcOrd="0" destOrd="0" presId="urn:microsoft.com/office/officeart/2005/8/layout/list1"/>
    <dgm:cxn modelId="{ACF54F5E-5EA1-4E4B-BB63-06BD7D7CB717}" type="presOf" srcId="{2073D5A2-2F14-4DBE-8D2F-4004233FC9C4}" destId="{93DBCAF1-A517-4A3F-999D-50BEAE970DD8}" srcOrd="0" destOrd="0" presId="urn:microsoft.com/office/officeart/2005/8/layout/list1"/>
    <dgm:cxn modelId="{C1AC3E42-67A2-4C73-BBBC-4A840C804535}" type="presOf" srcId="{33D8ACB5-2F39-4919-B62F-195783539688}" destId="{400598B9-BD24-40DA-9CBD-4E0B862FEF56}" srcOrd="1" destOrd="0" presId="urn:microsoft.com/office/officeart/2005/8/layout/list1"/>
    <dgm:cxn modelId="{A47EEB90-A4E8-488A-9791-B615A00E1514}" srcId="{9184AA02-C4F7-4D35-B681-F4277CB011EB}" destId="{88732664-50A5-4DF9-9499-64D096A1104C}" srcOrd="0" destOrd="0" parTransId="{5A715F26-54A5-481F-AB30-8211674A4CCE}" sibTransId="{2DE71265-AF0E-4545-93BE-852E74AA398A}"/>
    <dgm:cxn modelId="{2F8D53A7-F027-4477-A178-22F1EE4EE3E4}" srcId="{88732664-50A5-4DF9-9499-64D096A1104C}" destId="{5612BFB8-93B9-4B05-880D-D4683B793579}" srcOrd="0" destOrd="0" parTransId="{566B2DD1-6B68-4A07-8379-98B419FC8850}" sibTransId="{0CB74FCA-901D-4A90-BC19-3D1F2C7431B9}"/>
    <dgm:cxn modelId="{6924BCAB-1352-44F2-9E81-6B77B3D6223F}" type="presOf" srcId="{88732664-50A5-4DF9-9499-64D096A1104C}" destId="{37783F6B-84CE-4C86-A00F-61252A6CBD50}" srcOrd="1" destOrd="0" presId="urn:microsoft.com/office/officeart/2005/8/layout/list1"/>
    <dgm:cxn modelId="{545CEFAB-862F-4EE6-900B-62E6C66E387A}" srcId="{33D8ACB5-2F39-4919-B62F-195783539688}" destId="{2073D5A2-2F14-4DBE-8D2F-4004233FC9C4}" srcOrd="0" destOrd="0" parTransId="{35135F0C-C2EB-47DB-AFCA-731D24C59FB7}" sibTransId="{46BDDC33-203F-448C-B5CF-9787243DD791}"/>
    <dgm:cxn modelId="{A23674DA-CAE3-4BDD-A733-F188371F7D26}" type="presOf" srcId="{88732664-50A5-4DF9-9499-64D096A1104C}" destId="{8CC5F5E6-4513-41F9-ADE5-4B23297BFFE0}" srcOrd="0" destOrd="0" presId="urn:microsoft.com/office/officeart/2005/8/layout/list1"/>
    <dgm:cxn modelId="{AA849CE2-94B6-4165-832E-21F028BFE00F}" srcId="{9184AA02-C4F7-4D35-B681-F4277CB011EB}" destId="{33D8ACB5-2F39-4919-B62F-195783539688}" srcOrd="1" destOrd="0" parTransId="{ECB06B75-D342-479E-8894-F52077069FB3}" sibTransId="{812D69CC-9FCB-450F-98E7-D03633F7D6C0}"/>
    <dgm:cxn modelId="{20F39036-04CE-4764-B759-E89AEA904C72}" type="presParOf" srcId="{E3374A35-1CC0-42F0-AAE9-D9D6C1042445}" destId="{CBDCDFFC-C19A-41A4-ACD9-C49AC8D0C2FB}" srcOrd="0" destOrd="0" presId="urn:microsoft.com/office/officeart/2005/8/layout/list1"/>
    <dgm:cxn modelId="{D11106DE-69FB-4AC3-8397-AFDB30E73876}" type="presParOf" srcId="{CBDCDFFC-C19A-41A4-ACD9-C49AC8D0C2FB}" destId="{8CC5F5E6-4513-41F9-ADE5-4B23297BFFE0}" srcOrd="0" destOrd="0" presId="urn:microsoft.com/office/officeart/2005/8/layout/list1"/>
    <dgm:cxn modelId="{BEE1C3F4-1717-44FD-80D4-01E17323E77A}" type="presParOf" srcId="{CBDCDFFC-C19A-41A4-ACD9-C49AC8D0C2FB}" destId="{37783F6B-84CE-4C86-A00F-61252A6CBD50}" srcOrd="1" destOrd="0" presId="urn:microsoft.com/office/officeart/2005/8/layout/list1"/>
    <dgm:cxn modelId="{F6D2A4BB-B76C-4028-9E9C-D78CCFF2C856}" type="presParOf" srcId="{E3374A35-1CC0-42F0-AAE9-D9D6C1042445}" destId="{4EF12CA2-DD08-46C3-B6B4-BF13134DDE1D}" srcOrd="1" destOrd="0" presId="urn:microsoft.com/office/officeart/2005/8/layout/list1"/>
    <dgm:cxn modelId="{18B43141-E5AC-482A-8C28-8CB4BE171179}" type="presParOf" srcId="{E3374A35-1CC0-42F0-AAE9-D9D6C1042445}" destId="{2AF21534-3E34-462B-A363-639D235011F5}" srcOrd="2" destOrd="0" presId="urn:microsoft.com/office/officeart/2005/8/layout/list1"/>
    <dgm:cxn modelId="{B58F84C4-D25B-4921-A08E-801F8375A68A}" type="presParOf" srcId="{E3374A35-1CC0-42F0-AAE9-D9D6C1042445}" destId="{16E9F922-7EE2-422E-BDE9-EE0C91C35C37}" srcOrd="3" destOrd="0" presId="urn:microsoft.com/office/officeart/2005/8/layout/list1"/>
    <dgm:cxn modelId="{77871A65-50FB-49FC-B721-25A3300D323A}" type="presParOf" srcId="{E3374A35-1CC0-42F0-AAE9-D9D6C1042445}" destId="{EB7C36E2-A815-4D64-8C2C-BB6715EB8624}" srcOrd="4" destOrd="0" presId="urn:microsoft.com/office/officeart/2005/8/layout/list1"/>
    <dgm:cxn modelId="{3CAEFB70-EE31-44F4-8024-3AB6A22E1C8B}" type="presParOf" srcId="{EB7C36E2-A815-4D64-8C2C-BB6715EB8624}" destId="{D26B3CF7-07C6-4D57-9DBB-857A28AC2721}" srcOrd="0" destOrd="0" presId="urn:microsoft.com/office/officeart/2005/8/layout/list1"/>
    <dgm:cxn modelId="{B5D4AE36-9E3F-41D7-AD39-4F8A7267DBD5}" type="presParOf" srcId="{EB7C36E2-A815-4D64-8C2C-BB6715EB8624}" destId="{400598B9-BD24-40DA-9CBD-4E0B862FEF56}" srcOrd="1" destOrd="0" presId="urn:microsoft.com/office/officeart/2005/8/layout/list1"/>
    <dgm:cxn modelId="{D5943785-925F-4F7B-8486-08A511D079D9}" type="presParOf" srcId="{E3374A35-1CC0-42F0-AAE9-D9D6C1042445}" destId="{0A922E41-B0B9-475F-8612-864CD1C52C07}" srcOrd="5" destOrd="0" presId="urn:microsoft.com/office/officeart/2005/8/layout/list1"/>
    <dgm:cxn modelId="{061D0760-4966-4812-BB2A-BF4195C75F07}" type="presParOf" srcId="{E3374A35-1CC0-42F0-AAE9-D9D6C1042445}" destId="{93DBCAF1-A517-4A3F-999D-50BEAE970DD8}" srcOrd="6" destOrd="0" presId="urn:microsoft.com/office/officeart/2005/8/layout/lis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0283299" cy="4533854"/>
        <a:chOff x="0" y="0"/>
        <a:chExt cx="10283299" cy="4533854"/>
      </a:xfrm>
    </dsp:grpSpPr>
    <dsp:sp modelId="{147022E5-6846-4779-9872-9C2A7F8348E7}">
      <dsp:nvSpPr>
        <dsp:cNvPr id="5" name="矩形 4"/>
        <dsp:cNvSpPr/>
      </dsp:nvSpPr>
      <dsp:spPr bwMode="white">
        <a:xfrm>
          <a:off x="0" y="405727"/>
          <a:ext cx="10283299" cy="1036320"/>
        </a:xfrm>
        <a:prstGeom prst="rect">
          <a:avLst/>
        </a:prstGeom>
      </dsp:spPr>
      <dsp:style>
        <a:lnRef idx="2">
          <a:schemeClr val="accent4">
            <a:hueOff val="0"/>
            <a:satOff val="0"/>
            <a:lumOff val="0"/>
            <a:alpha val="100000"/>
          </a:schemeClr>
        </a:lnRef>
        <a:fillRef idx="1">
          <a:schemeClr val="lt1">
            <a:alpha val="90000"/>
          </a:schemeClr>
        </a:fillRef>
        <a:effectRef idx="0">
          <a:scrgbClr r="0" g="0" b="0"/>
        </a:effectRef>
        <a:fontRef idx="minor"/>
      </dsp:style>
      <dsp:txBody>
        <a:bodyPr lIns="798098" tIns="499872" rIns="798098" bIns="170688" anchor="t"/>
        <a:lstStyle>
          <a:lvl1pPr algn="l">
            <a:defRPr sz="2400"/>
          </a:lvl1pPr>
          <a:lvl2pPr marL="228600" indent="-228600" algn="l">
            <a:defRPr sz="2400"/>
          </a:lvl2pPr>
          <a:lvl3pPr marL="457200" indent="-228600" algn="l">
            <a:defRPr sz="2400"/>
          </a:lvl3pPr>
          <a:lvl4pPr marL="685800" indent="-228600" algn="l">
            <a:defRPr sz="2400"/>
          </a:lvl4pPr>
          <a:lvl5pPr marL="914400" indent="-228600" algn="l">
            <a:defRPr sz="2400"/>
          </a:lvl5pPr>
          <a:lvl6pPr marL="1143000" indent="-228600" algn="l">
            <a:defRPr sz="2400"/>
          </a:lvl6pPr>
          <a:lvl7pPr marL="1371600" indent="-228600" algn="l">
            <a:defRPr sz="2400"/>
          </a:lvl7pPr>
          <a:lvl8pPr marL="1600200" indent="-228600" algn="l">
            <a:defRPr sz="2400"/>
          </a:lvl8pPr>
          <a:lvl9pPr marL="1828800" indent="-228600" algn="l">
            <a:defRPr sz="2400"/>
          </a:lvl9pPr>
        </a:lstStyle>
        <a:p>
          <a:pPr lvl="1">
            <a:lnSpc>
              <a:spcPct val="100000"/>
            </a:lnSpc>
            <a:spcBef>
              <a:spcPct val="0"/>
            </a:spcBef>
            <a:spcAft>
              <a:spcPct val="15000"/>
            </a:spcAft>
            <a:buChar char="•"/>
          </a:pPr>
          <a:r>
            <a:rPr lang="zh-CN">
              <a:solidFill>
                <a:schemeClr val="dk1"/>
              </a:solidFill>
            </a:rPr>
            <a:t>医疗器械产品注册程序介绍</a:t>
          </a:r>
          <a:endParaRPr>
            <a:solidFill>
              <a:schemeClr val="dk1"/>
            </a:solidFill>
          </a:endParaRPr>
        </a:p>
      </dsp:txBody>
      <dsp:txXfrm>
        <a:off x="0" y="405727"/>
        <a:ext cx="10283299" cy="1036320"/>
      </dsp:txXfrm>
    </dsp:sp>
    <dsp:sp modelId="{EFED8D56-4C45-4A62-9BC2-C2BA7CE4AA17}">
      <dsp:nvSpPr>
        <dsp:cNvPr id="4" name="圆角矩形 3"/>
        <dsp:cNvSpPr/>
      </dsp:nvSpPr>
      <dsp:spPr bwMode="white">
        <a:xfrm>
          <a:off x="514165" y="51487"/>
          <a:ext cx="7198309" cy="708480"/>
        </a:xfrm>
        <a:prstGeom prst="roundRect">
          <a:avLst/>
        </a:prstGeom>
      </dsp:spPr>
      <dsp:style>
        <a:lnRef idx="2">
          <a:schemeClr val="lt1"/>
        </a:lnRef>
        <a:fillRef idx="1">
          <a:schemeClr val="accent4">
            <a:hueOff val="0"/>
            <a:satOff val="0"/>
            <a:lumOff val="0"/>
            <a:alpha val="100000"/>
          </a:schemeClr>
        </a:fillRef>
        <a:effectRef idx="0">
          <a:scrgbClr r="0" g="0" b="0"/>
        </a:effectRef>
        <a:fontRef idx="minor">
          <a:schemeClr val="lt1"/>
        </a:fontRef>
      </dsp:style>
      <dsp:txBody>
        <a:bodyPr lIns="272078" tIns="0" rIns="272078" bIns="0" anchor="ctr"/>
        <a:lstStyle>
          <a:lvl1pPr algn="l">
            <a:defRPr sz="24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pPr lvl="0">
            <a:lnSpc>
              <a:spcPct val="100000"/>
            </a:lnSpc>
            <a:spcBef>
              <a:spcPct val="0"/>
            </a:spcBef>
            <a:spcAft>
              <a:spcPct val="35000"/>
            </a:spcAft>
          </a:pPr>
          <a:r>
            <a:rPr lang="en-US" altLang="zh-CN" dirty="0"/>
            <a:t>01</a:t>
          </a:r>
          <a:endParaRPr lang="zh-CN" dirty="0"/>
        </a:p>
      </dsp:txBody>
      <dsp:txXfrm>
        <a:off x="514165" y="51487"/>
        <a:ext cx="7198309" cy="708480"/>
      </dsp:txXfrm>
    </dsp:sp>
    <dsp:sp modelId="{5E40606B-3746-483A-8148-76FCDC45BAE6}">
      <dsp:nvSpPr>
        <dsp:cNvPr id="8" name="矩形 7"/>
        <dsp:cNvSpPr/>
      </dsp:nvSpPr>
      <dsp:spPr bwMode="white">
        <a:xfrm>
          <a:off x="0" y="1925887"/>
          <a:ext cx="10283299" cy="1036320"/>
        </a:xfrm>
        <a:prstGeom prst="rect">
          <a:avLst/>
        </a:prstGeom>
      </dsp:spPr>
      <dsp:style>
        <a:lnRef idx="2">
          <a:schemeClr val="accent4">
            <a:hueOff val="5460000"/>
            <a:satOff val="-25489"/>
            <a:lumOff val="-11568"/>
            <a:alpha val="100000"/>
          </a:schemeClr>
        </a:lnRef>
        <a:fillRef idx="1">
          <a:schemeClr val="lt1">
            <a:alpha val="90000"/>
          </a:schemeClr>
        </a:fillRef>
        <a:effectRef idx="0">
          <a:scrgbClr r="0" g="0" b="0"/>
        </a:effectRef>
        <a:fontRef idx="minor"/>
      </dsp:style>
      <dsp:txBody>
        <a:bodyPr lIns="798098" tIns="499872" rIns="798098" bIns="170688" anchor="t"/>
        <a:lstStyle>
          <a:lvl1pPr algn="l">
            <a:defRPr sz="2400"/>
          </a:lvl1pPr>
          <a:lvl2pPr marL="228600" indent="-228600" algn="l">
            <a:defRPr sz="2400"/>
          </a:lvl2pPr>
          <a:lvl3pPr marL="457200" indent="-228600" algn="l">
            <a:defRPr sz="2400"/>
          </a:lvl3pPr>
          <a:lvl4pPr marL="685800" indent="-228600" algn="l">
            <a:defRPr sz="2400"/>
          </a:lvl4pPr>
          <a:lvl5pPr marL="914400" indent="-228600" algn="l">
            <a:defRPr sz="2400"/>
          </a:lvl5pPr>
          <a:lvl6pPr marL="1143000" indent="-228600" algn="l">
            <a:defRPr sz="2400"/>
          </a:lvl6pPr>
          <a:lvl7pPr marL="1371600" indent="-228600" algn="l">
            <a:defRPr sz="2400"/>
          </a:lvl7pPr>
          <a:lvl8pPr marL="1600200" indent="-228600" algn="l">
            <a:defRPr sz="2400"/>
          </a:lvl8pPr>
          <a:lvl9pPr marL="1828800" indent="-228600" algn="l">
            <a:defRPr sz="2400"/>
          </a:lvl9pPr>
        </a:lstStyle>
        <a:p>
          <a:pPr lvl="1">
            <a:lnSpc>
              <a:spcPct val="100000"/>
            </a:lnSpc>
            <a:spcBef>
              <a:spcPct val="0"/>
            </a:spcBef>
            <a:spcAft>
              <a:spcPct val="15000"/>
            </a:spcAft>
            <a:buChar char="•"/>
          </a:pPr>
          <a:r>
            <a:rPr lang="zh-CN">
              <a:solidFill>
                <a:schemeClr val="dk1"/>
              </a:solidFill>
            </a:rPr>
            <a:t>医疗器械注册需要提交的资料及注意事项</a:t>
          </a:r>
          <a:endParaRPr>
            <a:solidFill>
              <a:schemeClr val="dk1"/>
            </a:solidFill>
          </a:endParaRPr>
        </a:p>
      </dsp:txBody>
      <dsp:txXfrm>
        <a:off x="0" y="1925887"/>
        <a:ext cx="10283299" cy="1036320"/>
      </dsp:txXfrm>
    </dsp:sp>
    <dsp:sp modelId="{463C10BE-72D9-4DF8-B562-1D7C5469272B}">
      <dsp:nvSpPr>
        <dsp:cNvPr id="7" name="圆角矩形 6"/>
        <dsp:cNvSpPr/>
      </dsp:nvSpPr>
      <dsp:spPr bwMode="white">
        <a:xfrm>
          <a:off x="514165" y="1571647"/>
          <a:ext cx="7198309" cy="708480"/>
        </a:xfrm>
        <a:prstGeom prst="roundRect">
          <a:avLst/>
        </a:prstGeom>
      </dsp:spPr>
      <dsp:style>
        <a:lnRef idx="2">
          <a:schemeClr val="lt1"/>
        </a:lnRef>
        <a:fillRef idx="1">
          <a:schemeClr val="accent4">
            <a:hueOff val="5460000"/>
            <a:satOff val="-25489"/>
            <a:lumOff val="-11568"/>
            <a:alpha val="100000"/>
          </a:schemeClr>
        </a:fillRef>
        <a:effectRef idx="0">
          <a:scrgbClr r="0" g="0" b="0"/>
        </a:effectRef>
        <a:fontRef idx="minor">
          <a:schemeClr val="lt1"/>
        </a:fontRef>
      </dsp:style>
      <dsp:txBody>
        <a:bodyPr lIns="272078" tIns="0" rIns="272078" bIns="0" anchor="ctr"/>
        <a:lstStyle>
          <a:lvl1pPr algn="l">
            <a:defRPr sz="24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pPr lvl="0">
            <a:lnSpc>
              <a:spcPct val="100000"/>
            </a:lnSpc>
            <a:spcBef>
              <a:spcPct val="0"/>
            </a:spcBef>
            <a:spcAft>
              <a:spcPct val="35000"/>
            </a:spcAft>
          </a:pPr>
          <a:r>
            <a:rPr lang="en-US" altLang="zh-CN" dirty="0"/>
            <a:t>02</a:t>
          </a:r>
          <a:endParaRPr lang="zh-CN" dirty="0"/>
        </a:p>
      </dsp:txBody>
      <dsp:txXfrm>
        <a:off x="514165" y="1571647"/>
        <a:ext cx="7198309" cy="708480"/>
      </dsp:txXfrm>
    </dsp:sp>
    <dsp:sp modelId="{509C86FE-F906-4AA2-834F-1525156F9112}">
      <dsp:nvSpPr>
        <dsp:cNvPr id="11" name="矩形 10"/>
        <dsp:cNvSpPr/>
      </dsp:nvSpPr>
      <dsp:spPr bwMode="white">
        <a:xfrm>
          <a:off x="0" y="3446047"/>
          <a:ext cx="10283299" cy="1036320"/>
        </a:xfrm>
        <a:prstGeom prst="rect">
          <a:avLst/>
        </a:prstGeom>
      </dsp:spPr>
      <dsp:style>
        <a:lnRef idx="2">
          <a:schemeClr val="accent4">
            <a:hueOff val="10920000"/>
            <a:satOff val="-50979"/>
            <a:lumOff val="-23136"/>
            <a:alpha val="100000"/>
          </a:schemeClr>
        </a:lnRef>
        <a:fillRef idx="1">
          <a:schemeClr val="lt1">
            <a:alpha val="90000"/>
          </a:schemeClr>
        </a:fillRef>
        <a:effectRef idx="0">
          <a:scrgbClr r="0" g="0" b="0"/>
        </a:effectRef>
        <a:fontRef idx="minor"/>
      </dsp:style>
      <dsp:txBody>
        <a:bodyPr lIns="798098" tIns="499872" rIns="798098" bIns="170688" anchor="t"/>
        <a:lstStyle>
          <a:lvl1pPr algn="l">
            <a:defRPr sz="2400"/>
          </a:lvl1pPr>
          <a:lvl2pPr marL="228600" indent="-228600" algn="l">
            <a:defRPr sz="2400"/>
          </a:lvl2pPr>
          <a:lvl3pPr marL="457200" indent="-228600" algn="l">
            <a:defRPr sz="2400"/>
          </a:lvl3pPr>
          <a:lvl4pPr marL="685800" indent="-228600" algn="l">
            <a:defRPr sz="2400"/>
          </a:lvl4pPr>
          <a:lvl5pPr marL="914400" indent="-228600" algn="l">
            <a:defRPr sz="2400"/>
          </a:lvl5pPr>
          <a:lvl6pPr marL="1143000" indent="-228600" algn="l">
            <a:defRPr sz="2400"/>
          </a:lvl6pPr>
          <a:lvl7pPr marL="1371600" indent="-228600" algn="l">
            <a:defRPr sz="2400"/>
          </a:lvl7pPr>
          <a:lvl8pPr marL="1600200" indent="-228600" algn="l">
            <a:defRPr sz="2400"/>
          </a:lvl8pPr>
          <a:lvl9pPr marL="1828800" indent="-228600" algn="l">
            <a:defRPr sz="2400"/>
          </a:lvl9pPr>
        </a:lstStyle>
        <a:p>
          <a:pPr lvl="1">
            <a:lnSpc>
              <a:spcPct val="100000"/>
            </a:lnSpc>
            <a:spcBef>
              <a:spcPct val="0"/>
            </a:spcBef>
            <a:spcAft>
              <a:spcPct val="15000"/>
            </a:spcAft>
            <a:buChar char="•"/>
          </a:pPr>
          <a:r>
            <a:rPr lang="zh-CN">
              <a:solidFill>
                <a:schemeClr val="dk1"/>
              </a:solidFill>
            </a:rPr>
            <a:t>医疗</a:t>
          </a:r>
          <a:r>
            <a:rPr lang="zh-CN" dirty="0">
              <a:solidFill>
                <a:schemeClr val="dk1"/>
              </a:solidFill>
            </a:rPr>
            <a:t>器械注册提交流程及审评流程解析</a:t>
          </a:r>
          <a:endParaRPr>
            <a:solidFill>
              <a:schemeClr val="dk1"/>
            </a:solidFill>
          </a:endParaRPr>
        </a:p>
      </dsp:txBody>
      <dsp:txXfrm>
        <a:off x="0" y="3446047"/>
        <a:ext cx="10283299" cy="1036320"/>
      </dsp:txXfrm>
    </dsp:sp>
    <dsp:sp modelId="{CFC4A752-359E-4ED1-8ED1-EC1D5B6A5CA1}">
      <dsp:nvSpPr>
        <dsp:cNvPr id="10" name="圆角矩形 9"/>
        <dsp:cNvSpPr/>
      </dsp:nvSpPr>
      <dsp:spPr bwMode="white">
        <a:xfrm>
          <a:off x="514165" y="3091807"/>
          <a:ext cx="7198309" cy="708480"/>
        </a:xfrm>
        <a:prstGeom prst="roundRect">
          <a:avLst/>
        </a:prstGeom>
      </dsp:spPr>
      <dsp:style>
        <a:lnRef idx="2">
          <a:schemeClr val="lt1"/>
        </a:lnRef>
        <a:fillRef idx="1">
          <a:schemeClr val="accent4">
            <a:hueOff val="10920000"/>
            <a:satOff val="-50979"/>
            <a:lumOff val="-23136"/>
            <a:alpha val="100000"/>
          </a:schemeClr>
        </a:fillRef>
        <a:effectRef idx="0">
          <a:scrgbClr r="0" g="0" b="0"/>
        </a:effectRef>
        <a:fontRef idx="minor">
          <a:schemeClr val="lt1"/>
        </a:fontRef>
      </dsp:style>
      <dsp:txBody>
        <a:bodyPr lIns="272078" tIns="0" rIns="272078" bIns="0" anchor="ctr"/>
        <a:lstStyle>
          <a:lvl1pPr algn="l">
            <a:defRPr sz="24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pPr lvl="0">
            <a:lnSpc>
              <a:spcPct val="100000"/>
            </a:lnSpc>
            <a:spcBef>
              <a:spcPct val="0"/>
            </a:spcBef>
            <a:spcAft>
              <a:spcPct val="35000"/>
            </a:spcAft>
          </a:pPr>
          <a:r>
            <a:rPr lang="en-US" altLang="zh-CN" dirty="0"/>
            <a:t>03</a:t>
          </a:r>
          <a:endParaRPr lang="zh-CN" dirty="0"/>
        </a:p>
      </dsp:txBody>
      <dsp:txXfrm>
        <a:off x="514165" y="3091807"/>
        <a:ext cx="7198309" cy="708480"/>
      </dsp:txXfrm>
    </dsp:sp>
    <dsp:sp modelId="{01E4377D-ADCF-4ED1-A5B2-717AD4636AE1}">
      <dsp:nvSpPr>
        <dsp:cNvPr id="3" name="矩形 2" hidden="1"/>
        <dsp:cNvSpPr/>
      </dsp:nvSpPr>
      <dsp:spPr>
        <a:xfrm>
          <a:off x="0" y="51487"/>
          <a:ext cx="514165" cy="708480"/>
        </a:xfrm>
        <a:prstGeom prst="rect">
          <a:avLst/>
        </a:prstGeom>
      </dsp:spPr>
      <dsp:txXfrm>
        <a:off x="0" y="51487"/>
        <a:ext cx="514165" cy="708480"/>
      </dsp:txXfrm>
    </dsp:sp>
    <dsp:sp modelId="{57928629-CD52-4BF5-A7D6-923CC529AA29}">
      <dsp:nvSpPr>
        <dsp:cNvPr id="6" name="矩形 5" hidden="1"/>
        <dsp:cNvSpPr/>
      </dsp:nvSpPr>
      <dsp:spPr>
        <a:xfrm>
          <a:off x="0" y="1571647"/>
          <a:ext cx="514165" cy="708480"/>
        </a:xfrm>
        <a:prstGeom prst="rect">
          <a:avLst/>
        </a:prstGeom>
      </dsp:spPr>
      <dsp:txXfrm>
        <a:off x="0" y="1571647"/>
        <a:ext cx="514165" cy="708480"/>
      </dsp:txXfrm>
    </dsp:sp>
    <dsp:sp modelId="{03459AB5-6074-4C87-A2E0-3A460AAA8B76}">
      <dsp:nvSpPr>
        <dsp:cNvPr id="9" name="矩形 8" hidden="1"/>
        <dsp:cNvSpPr/>
      </dsp:nvSpPr>
      <dsp:spPr>
        <a:xfrm>
          <a:off x="0" y="3091807"/>
          <a:ext cx="514165" cy="708480"/>
        </a:xfrm>
        <a:prstGeom prst="rect">
          <a:avLst/>
        </a:prstGeom>
      </dsp:spPr>
      <dsp:txXfrm>
        <a:off x="0" y="3091807"/>
        <a:ext cx="514165" cy="708480"/>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0335524" cy="2592820"/>
        <a:chOff x="0" y="0"/>
        <a:chExt cx="10335524" cy="2592820"/>
      </a:xfrm>
    </dsp:grpSpPr>
    <dsp:sp modelId="{A13E1657-813C-4C7C-A289-1BE78154A990}">
      <dsp:nvSpPr>
        <dsp:cNvPr id="3" name="燕尾形 2"/>
        <dsp:cNvSpPr/>
      </dsp:nvSpPr>
      <dsp:spPr bwMode="white">
        <a:xfrm>
          <a:off x="0" y="847039"/>
          <a:ext cx="2246853" cy="898741"/>
        </a:xfrm>
        <a:prstGeom prst="chevron">
          <a:avLst/>
        </a:prstGeom>
        <a:solidFill>
          <a:schemeClr val="accent2">
            <a:lumMod val="75000"/>
          </a:schemeClr>
        </a:solidFill>
      </dsp:spPr>
      <dsp:style>
        <a:lnRef idx="0">
          <a:schemeClr val="lt1"/>
        </a:lnRef>
        <a:fillRef idx="3">
          <a:schemeClr val="accent2"/>
        </a:fillRef>
        <a:effectRef idx="3">
          <a:scrgbClr r="0" g="0" b="0"/>
        </a:effectRef>
        <a:fontRef idx="minor">
          <a:schemeClr val="lt1"/>
        </a:fontRef>
      </dsp:style>
      <dsp:txBody>
        <a:bodyPr lIns="72009" tIns="24003" rIns="24003" bIns="24003" anchor="ctr"/>
        <a:lstStyle>
          <a:lvl1pPr algn="ctr">
            <a:defRPr sz="18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ts val="0"/>
            </a:spcAft>
          </a:pPr>
          <a:r>
            <a:rPr lang="zh-CN" altLang="en-US" sz="1800" b="1" dirty="0"/>
            <a:t>宪法和</a:t>
          </a:r>
          <a:endParaRPr lang="en-US" altLang="zh-CN" sz="1800" b="1" dirty="0"/>
        </a:p>
        <a:p>
          <a:pPr lvl="0">
            <a:lnSpc>
              <a:spcPct val="100000"/>
            </a:lnSpc>
            <a:spcBef>
              <a:spcPct val="0"/>
            </a:spcBef>
            <a:spcAft>
              <a:spcPts val="0"/>
            </a:spcAft>
          </a:pPr>
          <a:r>
            <a:rPr lang="zh-CN" altLang="en-US" sz="1800" b="1" dirty="0"/>
            <a:t>基本法</a:t>
          </a:r>
        </a:p>
      </dsp:txBody>
      <dsp:txXfrm>
        <a:off x="0" y="847039"/>
        <a:ext cx="2246853" cy="898741"/>
      </dsp:txXfrm>
    </dsp:sp>
    <dsp:sp modelId="{40F8372B-41F4-449B-A074-08051271505B}">
      <dsp:nvSpPr>
        <dsp:cNvPr id="4" name="燕尾形 3"/>
        <dsp:cNvSpPr/>
      </dsp:nvSpPr>
      <dsp:spPr bwMode="white">
        <a:xfrm>
          <a:off x="2022168" y="847039"/>
          <a:ext cx="2246853" cy="898741"/>
        </a:xfrm>
        <a:prstGeom prst="chevron">
          <a:avLst/>
        </a:prstGeom>
        <a:solidFill>
          <a:schemeClr val="accent3">
            <a:lumMod val="50000"/>
          </a:schemeClr>
        </a:solidFill>
      </dsp:spPr>
      <dsp:style>
        <a:lnRef idx="0">
          <a:schemeClr val="lt1"/>
        </a:lnRef>
        <a:fillRef idx="3">
          <a:schemeClr val="accent3"/>
        </a:fillRef>
        <a:effectRef idx="3">
          <a:scrgbClr r="0" g="0" b="0"/>
        </a:effectRef>
        <a:fontRef idx="minor">
          <a:schemeClr val="lt1"/>
        </a:fontRef>
      </dsp:style>
      <dsp:txBody>
        <a:bodyPr lIns="72009" tIns="24003" rIns="24003" bIns="24003" anchor="ctr"/>
        <a:lstStyle>
          <a:lvl1pPr algn="ctr">
            <a:defRPr sz="18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r>
            <a:rPr lang="zh-CN" altLang="en-US" sz="1800" b="1" dirty="0"/>
            <a:t>一般法律</a:t>
          </a:r>
        </a:p>
      </dsp:txBody>
      <dsp:txXfrm>
        <a:off x="2022168" y="847039"/>
        <a:ext cx="2246853" cy="898741"/>
      </dsp:txXfrm>
    </dsp:sp>
    <dsp:sp modelId="{887099B3-914A-4560-9208-6BDEFB844A91}">
      <dsp:nvSpPr>
        <dsp:cNvPr id="5" name="燕尾形 4"/>
        <dsp:cNvSpPr/>
      </dsp:nvSpPr>
      <dsp:spPr bwMode="white">
        <a:xfrm>
          <a:off x="4044335" y="847039"/>
          <a:ext cx="2246853" cy="898741"/>
        </a:xfrm>
        <a:prstGeom prst="chevron">
          <a:avLst/>
        </a:prstGeom>
        <a:solidFill>
          <a:schemeClr val="accent4">
            <a:lumMod val="75000"/>
          </a:schemeClr>
        </a:solidFill>
      </dsp:spPr>
      <dsp:style>
        <a:lnRef idx="0">
          <a:schemeClr val="lt1"/>
        </a:lnRef>
        <a:fillRef idx="3">
          <a:schemeClr val="accent4"/>
        </a:fillRef>
        <a:effectRef idx="3">
          <a:scrgbClr r="0" g="0" b="0"/>
        </a:effectRef>
        <a:fontRef idx="minor">
          <a:schemeClr val="lt1"/>
        </a:fontRef>
      </dsp:style>
      <dsp:txBody>
        <a:bodyPr lIns="72009" tIns="24003" rIns="24003" bIns="24003" anchor="ctr"/>
        <a:lstStyle>
          <a:lvl1pPr algn="ctr">
            <a:defRPr sz="18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r>
            <a:rPr lang="zh-CN" altLang="en-US" sz="1800" b="1" dirty="0"/>
            <a:t>行政法规</a:t>
          </a:r>
        </a:p>
      </dsp:txBody>
      <dsp:txXfrm>
        <a:off x="4044335" y="847039"/>
        <a:ext cx="2246853" cy="898741"/>
      </dsp:txXfrm>
    </dsp:sp>
    <dsp:sp modelId="{A3CF48B8-52D8-409C-B304-2516D7E326BA}">
      <dsp:nvSpPr>
        <dsp:cNvPr id="6" name="燕尾形 5"/>
        <dsp:cNvSpPr/>
      </dsp:nvSpPr>
      <dsp:spPr bwMode="white">
        <a:xfrm>
          <a:off x="6066503" y="847039"/>
          <a:ext cx="2246853" cy="898741"/>
        </a:xfrm>
        <a:prstGeom prst="chevron">
          <a:avLst/>
        </a:prstGeom>
        <a:solidFill>
          <a:schemeClr val="accent5">
            <a:lumMod val="75000"/>
          </a:schemeClr>
        </a:solidFill>
      </dsp:spPr>
      <dsp:style>
        <a:lnRef idx="0">
          <a:schemeClr val="lt1"/>
        </a:lnRef>
        <a:fillRef idx="3">
          <a:schemeClr val="accent5"/>
        </a:fillRef>
        <a:effectRef idx="3">
          <a:scrgbClr r="0" g="0" b="0"/>
        </a:effectRef>
        <a:fontRef idx="minor">
          <a:schemeClr val="lt1"/>
        </a:fontRef>
      </dsp:style>
      <dsp:txBody>
        <a:bodyPr lIns="72009" tIns="24003" rIns="24003" bIns="24003" anchor="ctr"/>
        <a:lstStyle>
          <a:lvl1pPr algn="ctr">
            <a:defRPr sz="18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r>
            <a:rPr lang="zh-CN" altLang="en-US" sz="1800" b="1" dirty="0"/>
            <a:t>部门规章</a:t>
          </a:r>
        </a:p>
      </dsp:txBody>
      <dsp:txXfrm>
        <a:off x="6066503" y="847039"/>
        <a:ext cx="2246853" cy="898741"/>
      </dsp:txXfrm>
    </dsp:sp>
    <dsp:sp modelId="{5F8274C2-64C2-471E-9549-CAB49EE21102}">
      <dsp:nvSpPr>
        <dsp:cNvPr id="7" name="燕尾形 6"/>
        <dsp:cNvSpPr/>
      </dsp:nvSpPr>
      <dsp:spPr bwMode="white">
        <a:xfrm>
          <a:off x="8088671" y="847039"/>
          <a:ext cx="2246853" cy="898741"/>
        </a:xfrm>
        <a:prstGeom prst="chevron">
          <a:avLst/>
        </a:prstGeom>
        <a:solidFill>
          <a:schemeClr val="accent6">
            <a:lumMod val="75000"/>
          </a:schemeClr>
        </a:solidFill>
      </dsp:spPr>
      <dsp:style>
        <a:lnRef idx="0">
          <a:schemeClr val="lt1"/>
        </a:lnRef>
        <a:fillRef idx="3">
          <a:schemeClr val="accent6"/>
        </a:fillRef>
        <a:effectRef idx="3">
          <a:scrgbClr r="0" g="0" b="0"/>
        </a:effectRef>
        <a:fontRef idx="minor">
          <a:schemeClr val="lt1"/>
        </a:fontRef>
      </dsp:style>
      <dsp:txBody>
        <a:bodyPr lIns="72009" tIns="24003" rIns="24003" bIns="24003" anchor="ctr"/>
        <a:lstStyle>
          <a:lvl1pPr algn="ctr">
            <a:defRPr sz="18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r>
            <a:rPr lang="zh-CN" altLang="en-US" b="1" dirty="0"/>
            <a:t>规范性文件及地方性法规</a:t>
          </a:r>
        </a:p>
      </dsp:txBody>
      <dsp:txXfrm>
        <a:off x="8088671" y="847039"/>
        <a:ext cx="2246853" cy="898741"/>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4028572" cy="1281095"/>
        <a:chOff x="0" y="0"/>
        <a:chExt cx="4028572" cy="1281095"/>
      </a:xfrm>
    </dsp:grpSpPr>
    <dsp:sp modelId="{887099B3-914A-4560-9208-6BDEFB844A91}">
      <dsp:nvSpPr>
        <dsp:cNvPr id="3" name="燕尾形 2"/>
        <dsp:cNvSpPr/>
      </dsp:nvSpPr>
      <dsp:spPr bwMode="white">
        <a:xfrm>
          <a:off x="10540" y="216487"/>
          <a:ext cx="2120301" cy="848120"/>
        </a:xfrm>
        <a:prstGeom prst="chevron">
          <a:avLst/>
        </a:prstGeom>
        <a:solidFill>
          <a:schemeClr val="accent4">
            <a:lumMod val="75000"/>
          </a:schemeClr>
        </a:solidFill>
      </dsp:spPr>
      <dsp:style>
        <a:lnRef idx="0">
          <a:schemeClr val="lt1"/>
        </a:lnRef>
        <a:fillRef idx="3">
          <a:schemeClr val="accent2"/>
        </a:fillRef>
        <a:effectRef idx="3">
          <a:scrgbClr r="0" g="0" b="0"/>
        </a:effectRef>
        <a:fontRef idx="minor">
          <a:schemeClr val="lt1"/>
        </a:fontRef>
      </dsp:style>
      <dsp:txBody>
        <a:bodyPr lIns="80010" tIns="26670" rIns="26670" bIns="2667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latin typeface="微软雅黑" panose="020B0503020204020204" pitchFamily="34" charset="-122"/>
              <a:ea typeface="微软雅黑" panose="020B0503020204020204" pitchFamily="34" charset="-122"/>
            </a:rPr>
            <a:t>行政法规</a:t>
          </a:r>
        </a:p>
      </dsp:txBody>
      <dsp:txXfrm>
        <a:off x="10540" y="216487"/>
        <a:ext cx="2120301" cy="848120"/>
      </dsp:txXfrm>
    </dsp:sp>
    <dsp:sp modelId="{A3CF48B8-52D8-409C-B304-2516D7E326BA}">
      <dsp:nvSpPr>
        <dsp:cNvPr id="4" name="燕尾形 3"/>
        <dsp:cNvSpPr/>
      </dsp:nvSpPr>
      <dsp:spPr bwMode="white">
        <a:xfrm>
          <a:off x="1908271" y="216487"/>
          <a:ext cx="2120301" cy="848120"/>
        </a:xfrm>
        <a:prstGeom prst="chevron">
          <a:avLst/>
        </a:prstGeom>
        <a:solidFill>
          <a:schemeClr val="accent5">
            <a:lumMod val="75000"/>
          </a:schemeClr>
        </a:solidFill>
      </dsp:spPr>
      <dsp:style>
        <a:lnRef idx="0">
          <a:schemeClr val="lt1"/>
        </a:lnRef>
        <a:fillRef idx="3">
          <a:schemeClr val="accent3"/>
        </a:fillRef>
        <a:effectRef idx="3">
          <a:scrgbClr r="0" g="0" b="0"/>
        </a:effectRef>
        <a:fontRef idx="minor">
          <a:schemeClr val="lt1"/>
        </a:fontRef>
      </dsp:style>
      <dsp:txBody>
        <a:bodyPr lIns="80010" tIns="26670" rIns="26670" bIns="2667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latin typeface="微软雅黑" panose="020B0503020204020204" pitchFamily="34" charset="-122"/>
              <a:ea typeface="微软雅黑" panose="020B0503020204020204" pitchFamily="34" charset="-122"/>
            </a:rPr>
            <a:t>部门规章</a:t>
          </a:r>
        </a:p>
      </dsp:txBody>
      <dsp:txXfrm>
        <a:off x="1908271" y="216487"/>
        <a:ext cx="2120301" cy="848120"/>
      </dsp:txXfrm>
    </dsp:sp>
  </dsp:spTree>
</dsp:drawing>
</file>

<file path=ppt/diagrams/drawing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2775929" cy="4348260"/>
        <a:chOff x="0" y="0"/>
        <a:chExt cx="2775929" cy="4348260"/>
      </a:xfrm>
    </dsp:grpSpPr>
    <dsp:sp modelId="{3D1A026B-B309-4CD5-B0DE-8240E9A0A6BB}">
      <dsp:nvSpPr>
        <dsp:cNvPr id="3" name="矩形 2"/>
        <dsp:cNvSpPr/>
      </dsp:nvSpPr>
      <dsp:spPr bwMode="white">
        <a:xfrm>
          <a:off x="0" y="3567463"/>
          <a:ext cx="2775929" cy="780797"/>
        </a:xfrm>
        <a:prstGeom prst="rect">
          <a:avLst/>
        </a:prstGeom>
      </dsp:spPr>
      <dsp:style>
        <a:lnRef idx="0">
          <a:schemeClr val="lt1"/>
        </a:lnRef>
        <a:fillRef idx="3">
          <a:schemeClr val="accent2"/>
        </a:fillRef>
        <a:effectRef idx="3">
          <a:scrgbClr r="0" g="0" b="0"/>
        </a:effectRef>
        <a:fontRef idx="minor">
          <a:schemeClr val="lt1"/>
        </a:fontRef>
      </dsp:style>
      <dsp:txBody>
        <a:bodyPr lIns="184912" tIns="184912" rIns="184912" bIns="184912" anchor="ctr"/>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lvl="0">
            <a:lnSpc>
              <a:spcPct val="100000"/>
            </a:lnSpc>
            <a:spcBef>
              <a:spcPct val="0"/>
            </a:spcBef>
            <a:spcAft>
              <a:spcPct val="35000"/>
            </a:spcAft>
          </a:pPr>
          <a:r>
            <a:rPr lang="zh-CN" altLang="en-US" dirty="0"/>
            <a:t>产品注册</a:t>
          </a:r>
        </a:p>
      </dsp:txBody>
      <dsp:txXfrm>
        <a:off x="0" y="3567463"/>
        <a:ext cx="2775929" cy="780797"/>
      </dsp:txXfrm>
    </dsp:sp>
    <dsp:sp modelId="{9F29DB76-5585-4559-A094-9DA60911DE48}">
      <dsp:nvSpPr>
        <dsp:cNvPr id="4" name="上箭头标注 3"/>
        <dsp:cNvSpPr/>
      </dsp:nvSpPr>
      <dsp:spPr bwMode="white">
        <a:xfrm rot="10800000">
          <a:off x="0" y="2378308"/>
          <a:ext cx="2775929" cy="1200866"/>
        </a:xfrm>
        <a:prstGeom prst="upArrowCallout">
          <a:avLst/>
        </a:prstGeom>
      </dsp:spPr>
      <dsp:style>
        <a:lnRef idx="0">
          <a:schemeClr val="lt1"/>
        </a:lnRef>
        <a:fillRef idx="3">
          <a:schemeClr val="accent3"/>
        </a:fillRef>
        <a:effectRef idx="3">
          <a:scrgbClr r="0" g="0" b="0"/>
        </a:effectRef>
        <a:fontRef idx="minor">
          <a:schemeClr val="lt1"/>
        </a:fontRef>
      </dsp:style>
      <dsp:txBody>
        <a:bodyPr rot="10800000" lIns="184912" tIns="184912" rIns="184912" bIns="184912" anchor="ctr"/>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lvl="0">
            <a:lnSpc>
              <a:spcPct val="100000"/>
            </a:lnSpc>
            <a:spcBef>
              <a:spcPct val="0"/>
            </a:spcBef>
            <a:spcAft>
              <a:spcPct val="35000"/>
            </a:spcAft>
          </a:pPr>
          <a:r>
            <a:rPr lang="zh-CN" altLang="en-US" dirty="0"/>
            <a:t>注册体系核查</a:t>
          </a:r>
        </a:p>
      </dsp:txBody>
      <dsp:txXfrm rot="10800000">
        <a:off x="0" y="2378308"/>
        <a:ext cx="2775929" cy="1200866"/>
      </dsp:txXfrm>
    </dsp:sp>
    <dsp:sp modelId="{0056602F-5103-42C2-9A0B-571550E2F025}">
      <dsp:nvSpPr>
        <dsp:cNvPr id="5" name="上箭头标注 4"/>
        <dsp:cNvSpPr/>
      </dsp:nvSpPr>
      <dsp:spPr bwMode="white">
        <a:xfrm rot="10800000">
          <a:off x="0" y="1189154"/>
          <a:ext cx="2775929" cy="1200866"/>
        </a:xfrm>
        <a:prstGeom prst="upArrowCallout">
          <a:avLst/>
        </a:prstGeom>
      </dsp:spPr>
      <dsp:style>
        <a:lnRef idx="0">
          <a:schemeClr val="lt1"/>
        </a:lnRef>
        <a:fillRef idx="3">
          <a:schemeClr val="accent4"/>
        </a:fillRef>
        <a:effectRef idx="3">
          <a:scrgbClr r="0" g="0" b="0"/>
        </a:effectRef>
        <a:fontRef idx="minor">
          <a:schemeClr val="lt1"/>
        </a:fontRef>
      </dsp:style>
      <dsp:txBody>
        <a:bodyPr rot="10800000" lIns="184912" tIns="184912" rIns="184912" bIns="184912" anchor="ctr"/>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lvl="0">
            <a:lnSpc>
              <a:spcPct val="100000"/>
            </a:lnSpc>
            <a:spcBef>
              <a:spcPct val="0"/>
            </a:spcBef>
            <a:spcAft>
              <a:spcPct val="35000"/>
            </a:spcAft>
          </a:pPr>
          <a:r>
            <a:rPr lang="zh-CN" altLang="en-US" dirty="0"/>
            <a:t>临床评价</a:t>
          </a:r>
        </a:p>
      </dsp:txBody>
      <dsp:txXfrm rot="10800000">
        <a:off x="0" y="1189154"/>
        <a:ext cx="2775929" cy="1200866"/>
      </dsp:txXfrm>
    </dsp:sp>
    <dsp:sp modelId="{2FFC48B6-3B1A-4731-864C-D4FA0A986334}">
      <dsp:nvSpPr>
        <dsp:cNvPr id="6" name="上箭头标注 5"/>
        <dsp:cNvSpPr/>
      </dsp:nvSpPr>
      <dsp:spPr bwMode="white">
        <a:xfrm rot="10800000">
          <a:off x="0" y="0"/>
          <a:ext cx="2775929" cy="1200866"/>
        </a:xfrm>
        <a:prstGeom prst="upArrowCallout">
          <a:avLst/>
        </a:prstGeom>
      </dsp:spPr>
      <dsp:style>
        <a:lnRef idx="0">
          <a:schemeClr val="lt1"/>
        </a:lnRef>
        <a:fillRef idx="3">
          <a:schemeClr val="accent5"/>
        </a:fillRef>
        <a:effectRef idx="3">
          <a:scrgbClr r="0" g="0" b="0"/>
        </a:effectRef>
        <a:fontRef idx="minor">
          <a:schemeClr val="lt1"/>
        </a:fontRef>
      </dsp:style>
      <dsp:txBody>
        <a:bodyPr rot="10800000" lIns="184912" tIns="184912" rIns="184912" bIns="184912" anchor="ctr"/>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lvl="0">
            <a:lnSpc>
              <a:spcPct val="100000"/>
            </a:lnSpc>
            <a:spcBef>
              <a:spcPct val="0"/>
            </a:spcBef>
            <a:spcAft>
              <a:spcPct val="35000"/>
            </a:spcAft>
          </a:pPr>
          <a:r>
            <a:rPr lang="zh-CN" altLang="en-US" dirty="0"/>
            <a:t>产品研制</a:t>
          </a:r>
        </a:p>
      </dsp:txBody>
      <dsp:txXfrm rot="10800000">
        <a:off x="0" y="0"/>
        <a:ext cx="2775929" cy="1200866"/>
      </dsp:txXfrm>
    </dsp:sp>
  </dsp:spTree>
</dsp:drawing>
</file>

<file path=ppt/diagrams/drawing5.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2775929" cy="4348260"/>
        <a:chOff x="0" y="0"/>
        <a:chExt cx="2775929" cy="4348260"/>
      </a:xfrm>
    </dsp:grpSpPr>
    <dsp:sp modelId="{3D1A026B-B309-4CD5-B0DE-8240E9A0A6BB}">
      <dsp:nvSpPr>
        <dsp:cNvPr id="3" name="矩形 2"/>
        <dsp:cNvSpPr/>
      </dsp:nvSpPr>
      <dsp:spPr bwMode="white">
        <a:xfrm>
          <a:off x="0" y="3567463"/>
          <a:ext cx="2775929" cy="780797"/>
        </a:xfrm>
        <a:prstGeom prst="rect">
          <a:avLst/>
        </a:prstGeom>
      </dsp:spPr>
      <dsp:style>
        <a:lnRef idx="0">
          <a:schemeClr val="lt1"/>
        </a:lnRef>
        <a:fillRef idx="3">
          <a:schemeClr val="accent2"/>
        </a:fillRef>
        <a:effectRef idx="3">
          <a:scrgbClr r="0" g="0" b="0"/>
        </a:effectRef>
        <a:fontRef idx="minor">
          <a:schemeClr val="lt1"/>
        </a:fontRef>
      </dsp:style>
      <dsp:txBody>
        <a:bodyPr lIns="184912" tIns="184912" rIns="184912" bIns="184912" anchor="ctr"/>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lvl="0">
            <a:lnSpc>
              <a:spcPct val="100000"/>
            </a:lnSpc>
            <a:spcBef>
              <a:spcPct val="0"/>
            </a:spcBef>
            <a:spcAft>
              <a:spcPct val="35000"/>
            </a:spcAft>
          </a:pPr>
          <a:r>
            <a:rPr lang="zh-CN" altLang="en-US" dirty="0"/>
            <a:t>产品注册</a:t>
          </a:r>
        </a:p>
      </dsp:txBody>
      <dsp:txXfrm>
        <a:off x="0" y="3567463"/>
        <a:ext cx="2775929" cy="780797"/>
      </dsp:txXfrm>
    </dsp:sp>
    <dsp:sp modelId="{9F29DB76-5585-4559-A094-9DA60911DE48}">
      <dsp:nvSpPr>
        <dsp:cNvPr id="4" name="上箭头标注 3"/>
        <dsp:cNvSpPr/>
      </dsp:nvSpPr>
      <dsp:spPr bwMode="white">
        <a:xfrm rot="10800000">
          <a:off x="0" y="2378308"/>
          <a:ext cx="2775929" cy="1200866"/>
        </a:xfrm>
        <a:prstGeom prst="upArrowCallout">
          <a:avLst/>
        </a:prstGeom>
      </dsp:spPr>
      <dsp:style>
        <a:lnRef idx="0">
          <a:schemeClr val="lt1"/>
        </a:lnRef>
        <a:fillRef idx="3">
          <a:schemeClr val="accent3"/>
        </a:fillRef>
        <a:effectRef idx="3">
          <a:scrgbClr r="0" g="0" b="0"/>
        </a:effectRef>
        <a:fontRef idx="minor">
          <a:schemeClr val="lt1"/>
        </a:fontRef>
      </dsp:style>
      <dsp:txBody>
        <a:bodyPr rot="10800000" lIns="184912" tIns="184912" rIns="184912" bIns="184912" anchor="ctr"/>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lvl="0">
            <a:lnSpc>
              <a:spcPct val="100000"/>
            </a:lnSpc>
            <a:spcBef>
              <a:spcPct val="0"/>
            </a:spcBef>
            <a:spcAft>
              <a:spcPct val="35000"/>
            </a:spcAft>
          </a:pPr>
          <a:r>
            <a:rPr lang="zh-CN" altLang="en-US" dirty="0"/>
            <a:t>注册体系核查</a:t>
          </a:r>
        </a:p>
      </dsp:txBody>
      <dsp:txXfrm rot="10800000">
        <a:off x="0" y="2378308"/>
        <a:ext cx="2775929" cy="1200866"/>
      </dsp:txXfrm>
    </dsp:sp>
    <dsp:sp modelId="{0056602F-5103-42C2-9A0B-571550E2F025}">
      <dsp:nvSpPr>
        <dsp:cNvPr id="5" name="上箭头标注 4"/>
        <dsp:cNvSpPr/>
      </dsp:nvSpPr>
      <dsp:spPr bwMode="white">
        <a:xfrm rot="10800000">
          <a:off x="0" y="1189154"/>
          <a:ext cx="2775929" cy="1200866"/>
        </a:xfrm>
        <a:prstGeom prst="upArrowCallout">
          <a:avLst/>
        </a:prstGeom>
      </dsp:spPr>
      <dsp:style>
        <a:lnRef idx="0">
          <a:schemeClr val="lt1"/>
        </a:lnRef>
        <a:fillRef idx="3">
          <a:schemeClr val="accent4"/>
        </a:fillRef>
        <a:effectRef idx="3">
          <a:scrgbClr r="0" g="0" b="0"/>
        </a:effectRef>
        <a:fontRef idx="minor">
          <a:schemeClr val="lt1"/>
        </a:fontRef>
      </dsp:style>
      <dsp:txBody>
        <a:bodyPr rot="10800000" lIns="184912" tIns="184912" rIns="184912" bIns="184912" anchor="ctr"/>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lvl="0">
            <a:lnSpc>
              <a:spcPct val="100000"/>
            </a:lnSpc>
            <a:spcBef>
              <a:spcPct val="0"/>
            </a:spcBef>
            <a:spcAft>
              <a:spcPct val="35000"/>
            </a:spcAft>
          </a:pPr>
          <a:r>
            <a:rPr lang="zh-CN" altLang="en-US" dirty="0"/>
            <a:t>临床评价</a:t>
          </a:r>
        </a:p>
      </dsp:txBody>
      <dsp:txXfrm rot="10800000">
        <a:off x="0" y="1189154"/>
        <a:ext cx="2775929" cy="1200866"/>
      </dsp:txXfrm>
    </dsp:sp>
    <dsp:sp modelId="{2FFC48B6-3B1A-4731-864C-D4FA0A986334}">
      <dsp:nvSpPr>
        <dsp:cNvPr id="6" name="上箭头标注 5"/>
        <dsp:cNvSpPr/>
      </dsp:nvSpPr>
      <dsp:spPr bwMode="white">
        <a:xfrm rot="10800000">
          <a:off x="0" y="0"/>
          <a:ext cx="2775929" cy="1200866"/>
        </a:xfrm>
        <a:prstGeom prst="upArrowCallout">
          <a:avLst/>
        </a:prstGeom>
      </dsp:spPr>
      <dsp:style>
        <a:lnRef idx="0">
          <a:schemeClr val="lt1"/>
        </a:lnRef>
        <a:fillRef idx="3">
          <a:schemeClr val="accent5"/>
        </a:fillRef>
        <a:effectRef idx="3">
          <a:scrgbClr r="0" g="0" b="0"/>
        </a:effectRef>
        <a:fontRef idx="minor">
          <a:schemeClr val="lt1"/>
        </a:fontRef>
      </dsp:style>
      <dsp:txBody>
        <a:bodyPr rot="10800000" lIns="184912" tIns="184912" rIns="184912" bIns="184912" anchor="ctr"/>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lvl="0">
            <a:lnSpc>
              <a:spcPct val="100000"/>
            </a:lnSpc>
            <a:spcBef>
              <a:spcPct val="0"/>
            </a:spcBef>
            <a:spcAft>
              <a:spcPct val="35000"/>
            </a:spcAft>
          </a:pPr>
          <a:r>
            <a:rPr lang="zh-CN" altLang="en-US" dirty="0"/>
            <a:t>产品研制</a:t>
          </a:r>
        </a:p>
      </dsp:txBody>
      <dsp:txXfrm rot="10800000">
        <a:off x="0" y="0"/>
        <a:ext cx="2775929" cy="1200866"/>
      </dsp:txXfrm>
    </dsp:sp>
  </dsp:spTree>
</dsp:drawing>
</file>

<file path=ppt/diagrams/drawing6.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0665449" cy="5286020"/>
        <a:chOff x="0" y="0"/>
        <a:chExt cx="10665449" cy="5286020"/>
      </a:xfrm>
    </dsp:grpSpPr>
    <dsp:sp modelId="{13743B77-5B7A-489E-9C8A-7182CFF1C01E}">
      <dsp:nvSpPr>
        <dsp:cNvPr id="5" name="矩形 4"/>
        <dsp:cNvSpPr/>
      </dsp:nvSpPr>
      <dsp:spPr bwMode="white">
        <a:xfrm>
          <a:off x="0" y="282725"/>
          <a:ext cx="10665449" cy="704215"/>
        </a:xfrm>
        <a:prstGeom prst="rect">
          <a:avLst/>
        </a:prstGeom>
      </dsp:spPr>
      <dsp:style>
        <a:lnRef idx="2">
          <a:schemeClr val="accent4">
            <a:hueOff val="0"/>
            <a:satOff val="0"/>
            <a:lumOff val="0"/>
            <a:alpha val="100000"/>
          </a:schemeClr>
        </a:lnRef>
        <a:fillRef idx="1">
          <a:schemeClr val="lt1">
            <a:alpha val="90000"/>
          </a:schemeClr>
        </a:fillRef>
        <a:effectRef idx="0">
          <a:scrgbClr r="0" g="0" b="0"/>
        </a:effectRef>
        <a:fontRef idx="minor"/>
      </dsp:style>
      <dsp:txBody>
        <a:bodyPr lIns="827757" tIns="333248" rIns="827757" bIns="113792" anchor="t"/>
        <a:lstStyle>
          <a:lvl1pPr algn="l">
            <a:defRPr sz="1600"/>
          </a:lvl1pPr>
          <a:lvl2pPr marL="171450" indent="-171450" algn="l">
            <a:defRPr sz="1600"/>
          </a:lvl2pPr>
          <a:lvl3pPr marL="342900" indent="-171450" algn="l">
            <a:defRPr sz="1600"/>
          </a:lvl3pPr>
          <a:lvl4pPr marL="514350" indent="-171450" algn="l">
            <a:defRPr sz="1600"/>
          </a:lvl4pPr>
          <a:lvl5pPr marL="685800" indent="-171450" algn="l">
            <a:defRPr sz="1600"/>
          </a:lvl5pPr>
          <a:lvl6pPr marL="857250" indent="-171450" algn="l">
            <a:defRPr sz="1600"/>
          </a:lvl6pPr>
          <a:lvl7pPr marL="1028700" indent="-171450" algn="l">
            <a:defRPr sz="1600"/>
          </a:lvl7pPr>
          <a:lvl8pPr marL="1200150" indent="-171450" algn="l">
            <a:defRPr sz="1600"/>
          </a:lvl8pPr>
          <a:lvl9pPr marL="1371600" indent="-171450" algn="l">
            <a:defRPr sz="1600"/>
          </a:lvl9pPr>
        </a:lstStyle>
        <a:p>
          <a:pPr lvl="1">
            <a:lnSpc>
              <a:spcPct val="100000"/>
            </a:lnSpc>
            <a:spcBef>
              <a:spcPct val="0"/>
            </a:spcBef>
            <a:spcAft>
              <a:spcPct val="15000"/>
            </a:spcAft>
            <a:buChar char="•"/>
          </a:pPr>
          <a:r>
            <a:rPr lang="zh-CN" altLang="en-US" b="0" i="0">
              <a:solidFill>
                <a:schemeClr val="dk1"/>
              </a:solidFill>
            </a:rPr>
            <a:t>进入国家药监局网站</a:t>
          </a:r>
          <a:r>
            <a:rPr lang="en-US" altLang="zh-CN" b="0" i="0">
              <a:solidFill>
                <a:schemeClr val="dk1"/>
              </a:solidFill>
            </a:rPr>
            <a:t>——</a:t>
          </a:r>
          <a:r>
            <a:rPr lang="zh-CN" altLang="en-US" b="0" i="0">
              <a:solidFill>
                <a:schemeClr val="dk1"/>
              </a:solidFill>
            </a:rPr>
            <a:t>点击医疗器械标题栏</a:t>
          </a:r>
          <a:r>
            <a:rPr lang="en-US" altLang="zh-CN" b="0" i="0">
              <a:solidFill>
                <a:schemeClr val="dk1"/>
              </a:solidFill>
            </a:rPr>
            <a:t>——</a:t>
          </a:r>
          <a:r>
            <a:rPr lang="zh-CN" altLang="en-US" b="0" i="0">
              <a:solidFill>
                <a:schemeClr val="dk1"/>
              </a:solidFill>
            </a:rPr>
            <a:t>点击企业查询</a:t>
          </a:r>
          <a:r>
            <a:rPr lang="en-US" altLang="zh-CN" b="0" i="0">
              <a:solidFill>
                <a:schemeClr val="dk1"/>
              </a:solidFill>
            </a:rPr>
            <a:t>——</a:t>
          </a:r>
          <a:r>
            <a:rPr lang="zh-CN" altLang="en-US" b="0" i="0">
              <a:solidFill>
                <a:schemeClr val="dk1"/>
              </a:solidFill>
            </a:rPr>
            <a:t>点击医疗器械分类目录。</a:t>
          </a:r>
          <a:endParaRPr>
            <a:solidFill>
              <a:schemeClr val="dk1"/>
            </a:solidFill>
          </a:endParaRPr>
        </a:p>
      </dsp:txBody>
      <dsp:txXfrm>
        <a:off x="0" y="282725"/>
        <a:ext cx="10665449" cy="704215"/>
      </dsp:txXfrm>
    </dsp:sp>
    <dsp:sp modelId="{AEB33C0C-2E55-4334-9156-9B5834BB4E55}">
      <dsp:nvSpPr>
        <dsp:cNvPr id="4" name="圆角矩形 3"/>
        <dsp:cNvSpPr/>
      </dsp:nvSpPr>
      <dsp:spPr bwMode="white">
        <a:xfrm>
          <a:off x="533272" y="46565"/>
          <a:ext cx="7465814" cy="472320"/>
        </a:xfrm>
        <a:prstGeom prst="roundRect">
          <a:avLst/>
        </a:prstGeom>
      </dsp:spPr>
      <dsp:style>
        <a:lnRef idx="2">
          <a:schemeClr val="lt1"/>
        </a:lnRef>
        <a:fillRef idx="1">
          <a:schemeClr val="accent4">
            <a:hueOff val="0"/>
            <a:satOff val="0"/>
            <a:lumOff val="0"/>
            <a:alpha val="100000"/>
          </a:schemeClr>
        </a:fillRef>
        <a:effectRef idx="0">
          <a:scrgbClr r="0" g="0" b="0"/>
        </a:effectRef>
        <a:fontRef idx="minor">
          <a:schemeClr val="lt1"/>
        </a:fontRef>
      </dsp:style>
      <dsp:txBody>
        <a:bodyPr lIns="282190" tIns="0" rIns="282190" bIns="0" anchor="ctr"/>
        <a:lstStyle>
          <a:lvl1pPr algn="l">
            <a:defRPr sz="1600"/>
          </a:lvl1pPr>
          <a:lvl2pPr marL="114300" indent="-114300" algn="l">
            <a:defRPr sz="1200"/>
          </a:lvl2pPr>
          <a:lvl3pPr marL="228600" indent="-114300" algn="l">
            <a:defRPr sz="1200"/>
          </a:lvl3pPr>
          <a:lvl4pPr marL="342900" indent="-114300" algn="l">
            <a:defRPr sz="1200"/>
          </a:lvl4pPr>
          <a:lvl5pPr marL="457200" indent="-114300" algn="l">
            <a:defRPr sz="1200"/>
          </a:lvl5pPr>
          <a:lvl6pPr marL="571500" indent="-114300" algn="l">
            <a:defRPr sz="1200"/>
          </a:lvl6pPr>
          <a:lvl7pPr marL="685800" indent="-114300" algn="l">
            <a:defRPr sz="1200"/>
          </a:lvl7pPr>
          <a:lvl8pPr marL="800100" indent="-114300" algn="l">
            <a:defRPr sz="1200"/>
          </a:lvl8pPr>
          <a:lvl9pPr marL="914400" indent="-114300" algn="l">
            <a:defRPr sz="1200"/>
          </a:lvl9pPr>
        </a:lstStyle>
        <a:p>
          <a:pPr lvl="0">
            <a:lnSpc>
              <a:spcPct val="100000"/>
            </a:lnSpc>
            <a:spcBef>
              <a:spcPct val="0"/>
            </a:spcBef>
            <a:spcAft>
              <a:spcPct val="35000"/>
            </a:spcAft>
          </a:pPr>
          <a:r>
            <a:rPr lang="en-US" altLang="zh-CN" sz="1800" b="0" i="0"/>
            <a:t>1. </a:t>
          </a:r>
          <a:r>
            <a:rPr lang="zh-CN" altLang="en-US" sz="1800" b="0" i="0"/>
            <a:t>网页查询</a:t>
          </a:r>
          <a:endParaRPr lang="zh-CN" altLang="en-US" sz="1800"/>
        </a:p>
      </dsp:txBody>
      <dsp:txXfrm>
        <a:off x="533272" y="46565"/>
        <a:ext cx="7465814" cy="472320"/>
      </dsp:txXfrm>
    </dsp:sp>
    <dsp:sp modelId="{52A7D8E9-A07D-442E-AFE6-42180AC04B76}">
      <dsp:nvSpPr>
        <dsp:cNvPr id="8" name="矩形 7"/>
        <dsp:cNvSpPr/>
      </dsp:nvSpPr>
      <dsp:spPr bwMode="white">
        <a:xfrm>
          <a:off x="0" y="1309500"/>
          <a:ext cx="10665449" cy="934720"/>
        </a:xfrm>
        <a:prstGeom prst="rect">
          <a:avLst/>
        </a:prstGeom>
      </dsp:spPr>
      <dsp:style>
        <a:lnRef idx="2">
          <a:schemeClr val="accent4">
            <a:hueOff val="2730000"/>
            <a:satOff val="-12744"/>
            <a:lumOff val="-5783"/>
            <a:alpha val="100000"/>
          </a:schemeClr>
        </a:lnRef>
        <a:fillRef idx="1">
          <a:schemeClr val="lt1">
            <a:alpha val="90000"/>
          </a:schemeClr>
        </a:fillRef>
        <a:effectRef idx="0">
          <a:scrgbClr r="0" g="0" b="0"/>
        </a:effectRef>
        <a:fontRef idx="minor"/>
      </dsp:style>
      <dsp:txBody>
        <a:bodyPr lIns="827757" tIns="333248" rIns="827757" bIns="113792" anchor="t"/>
        <a:lstStyle>
          <a:lvl1pPr algn="l">
            <a:defRPr sz="1600"/>
          </a:lvl1pPr>
          <a:lvl2pPr marL="171450" indent="-171450" algn="l">
            <a:defRPr sz="1600"/>
          </a:lvl2pPr>
          <a:lvl3pPr marL="342900" indent="-171450" algn="l">
            <a:defRPr sz="1600"/>
          </a:lvl3pPr>
          <a:lvl4pPr marL="514350" indent="-171450" algn="l">
            <a:defRPr sz="1600"/>
          </a:lvl4pPr>
          <a:lvl5pPr marL="685800" indent="-171450" algn="l">
            <a:defRPr sz="1600"/>
          </a:lvl5pPr>
          <a:lvl6pPr marL="857250" indent="-171450" algn="l">
            <a:defRPr sz="1600"/>
          </a:lvl6pPr>
          <a:lvl7pPr marL="1028700" indent="-171450" algn="l">
            <a:defRPr sz="1600"/>
          </a:lvl7pPr>
          <a:lvl8pPr marL="1200150" indent="-171450" algn="l">
            <a:defRPr sz="1600"/>
          </a:lvl8pPr>
          <a:lvl9pPr marL="1371600" indent="-171450" algn="l">
            <a:defRPr sz="1600"/>
          </a:lvl9pPr>
        </a:lstStyle>
        <a:p>
          <a:pPr lvl="1">
            <a:lnSpc>
              <a:spcPct val="100000"/>
            </a:lnSpc>
            <a:spcBef>
              <a:spcPct val="0"/>
            </a:spcBef>
            <a:spcAft>
              <a:spcPct val="15000"/>
            </a:spcAft>
            <a:buChar char="•"/>
          </a:pPr>
          <a:r>
            <a:rPr lang="zh-CN" altLang="en-US" b="0" i="0">
              <a:solidFill>
                <a:schemeClr val="dk1"/>
              </a:solidFill>
            </a:rPr>
            <a:t>下载</a:t>
          </a:r>
          <a:r>
            <a:rPr lang="en-US" altLang="zh-CN" b="0" i="0">
              <a:solidFill>
                <a:schemeClr val="dk1"/>
              </a:solidFill>
            </a:rPr>
            <a:t>《</a:t>
          </a:r>
          <a:r>
            <a:rPr lang="zh-CN" altLang="en-US" b="0" i="0">
              <a:solidFill>
                <a:schemeClr val="dk1"/>
              </a:solidFill>
            </a:rPr>
            <a:t>医疗器械分类规则</a:t>
          </a:r>
          <a:r>
            <a:rPr lang="en-US" altLang="zh-CN" b="0" i="0">
              <a:solidFill>
                <a:schemeClr val="dk1"/>
              </a:solidFill>
            </a:rPr>
            <a:t>》《</a:t>
          </a:r>
          <a:r>
            <a:rPr lang="zh-CN" altLang="en-US" b="0" i="0">
              <a:solidFill>
                <a:schemeClr val="dk1"/>
              </a:solidFill>
            </a:rPr>
            <a:t>医疗器械分类目录</a:t>
          </a:r>
          <a:r>
            <a:rPr lang="en-US" altLang="zh-CN" b="0" i="0">
              <a:solidFill>
                <a:schemeClr val="dk1"/>
              </a:solidFill>
            </a:rPr>
            <a:t>》《</a:t>
          </a:r>
          <a:r>
            <a:rPr lang="zh-CN" altLang="en-US" b="0" i="0">
              <a:solidFill>
                <a:schemeClr val="dk1"/>
              </a:solidFill>
            </a:rPr>
            <a:t>体外诊断试剂分类规则</a:t>
          </a:r>
          <a:r>
            <a:rPr lang="en-US" altLang="zh-CN" b="0" i="0">
              <a:solidFill>
                <a:schemeClr val="dk1"/>
              </a:solidFill>
            </a:rPr>
            <a:t>》《</a:t>
          </a:r>
          <a:r>
            <a:rPr lang="zh-CN" altLang="en-US" b="0" i="0">
              <a:solidFill>
                <a:schemeClr val="dk1"/>
              </a:solidFill>
            </a:rPr>
            <a:t>体外诊断试剂分类子目录（</a:t>
          </a:r>
          <a:r>
            <a:rPr lang="en-US" altLang="zh-CN" b="0" i="0">
              <a:solidFill>
                <a:schemeClr val="dk1"/>
              </a:solidFill>
            </a:rPr>
            <a:t>2013</a:t>
          </a:r>
          <a:r>
            <a:rPr lang="zh-CN" altLang="en-US" b="0" i="0">
              <a:solidFill>
                <a:schemeClr val="dk1"/>
              </a:solidFill>
            </a:rPr>
            <a:t>版）</a:t>
          </a:r>
          <a:r>
            <a:rPr lang="en-US" altLang="zh-CN" b="0" i="0">
              <a:solidFill>
                <a:schemeClr val="dk1"/>
              </a:solidFill>
            </a:rPr>
            <a:t>》</a:t>
          </a:r>
          <a:r>
            <a:rPr lang="zh-CN" altLang="en-US" b="0" i="0">
              <a:solidFill>
                <a:schemeClr val="dk1"/>
              </a:solidFill>
            </a:rPr>
            <a:t>和</a:t>
          </a:r>
          <a:r>
            <a:rPr lang="en-US" altLang="zh-CN" b="0" i="0">
              <a:solidFill>
                <a:schemeClr val="dk1"/>
              </a:solidFill>
            </a:rPr>
            <a:t>《</a:t>
          </a:r>
          <a:r>
            <a:rPr lang="zh-CN" altLang="en-US" b="0" i="0">
              <a:solidFill>
                <a:schemeClr val="dk1"/>
              </a:solidFill>
            </a:rPr>
            <a:t>第一类医疗器械产品目录</a:t>
          </a:r>
          <a:r>
            <a:rPr lang="en-US" altLang="zh-CN" b="0" i="0">
              <a:solidFill>
                <a:schemeClr val="dk1"/>
              </a:solidFill>
            </a:rPr>
            <a:t>》</a:t>
          </a:r>
          <a:r>
            <a:rPr lang="zh-CN" altLang="en-US" b="0" i="0">
              <a:solidFill>
                <a:schemeClr val="dk1"/>
              </a:solidFill>
            </a:rPr>
            <a:t>等相关文件进行查询。</a:t>
          </a:r>
          <a:endParaRPr>
            <a:solidFill>
              <a:schemeClr val="dk1"/>
            </a:solidFill>
          </a:endParaRPr>
        </a:p>
      </dsp:txBody>
      <dsp:txXfrm>
        <a:off x="0" y="1309500"/>
        <a:ext cx="10665449" cy="934720"/>
      </dsp:txXfrm>
    </dsp:sp>
    <dsp:sp modelId="{1DED5CDA-34DA-4064-91AD-371EAB09FBFA}">
      <dsp:nvSpPr>
        <dsp:cNvPr id="7" name="圆角矩形 6"/>
        <dsp:cNvSpPr/>
      </dsp:nvSpPr>
      <dsp:spPr bwMode="white">
        <a:xfrm>
          <a:off x="533272" y="1073340"/>
          <a:ext cx="7465814" cy="472320"/>
        </a:xfrm>
        <a:prstGeom prst="roundRect">
          <a:avLst/>
        </a:prstGeom>
      </dsp:spPr>
      <dsp:style>
        <a:lnRef idx="2">
          <a:schemeClr val="lt1"/>
        </a:lnRef>
        <a:fillRef idx="1">
          <a:schemeClr val="accent4">
            <a:hueOff val="2730000"/>
            <a:satOff val="-12744"/>
            <a:lumOff val="-5783"/>
            <a:alpha val="100000"/>
          </a:schemeClr>
        </a:fillRef>
        <a:effectRef idx="0">
          <a:scrgbClr r="0" g="0" b="0"/>
        </a:effectRef>
        <a:fontRef idx="minor">
          <a:schemeClr val="lt1"/>
        </a:fontRef>
      </dsp:style>
      <dsp:txBody>
        <a:bodyPr lIns="282190" tIns="0" rIns="282190" bIns="0" anchor="ctr"/>
        <a:lstStyle>
          <a:lvl1pPr algn="l">
            <a:defRPr sz="1600"/>
          </a:lvl1pPr>
          <a:lvl2pPr marL="114300" indent="-114300" algn="l">
            <a:defRPr sz="1200"/>
          </a:lvl2pPr>
          <a:lvl3pPr marL="228600" indent="-114300" algn="l">
            <a:defRPr sz="1200"/>
          </a:lvl3pPr>
          <a:lvl4pPr marL="342900" indent="-114300" algn="l">
            <a:defRPr sz="1200"/>
          </a:lvl4pPr>
          <a:lvl5pPr marL="457200" indent="-114300" algn="l">
            <a:defRPr sz="1200"/>
          </a:lvl5pPr>
          <a:lvl6pPr marL="571500" indent="-114300" algn="l">
            <a:defRPr sz="1200"/>
          </a:lvl6pPr>
          <a:lvl7pPr marL="685800" indent="-114300" algn="l">
            <a:defRPr sz="1200"/>
          </a:lvl7pPr>
          <a:lvl8pPr marL="800100" indent="-114300" algn="l">
            <a:defRPr sz="1200"/>
          </a:lvl8pPr>
          <a:lvl9pPr marL="914400" indent="-114300" algn="l">
            <a:defRPr sz="1200"/>
          </a:lvl9pPr>
        </a:lstStyle>
        <a:p>
          <a:pPr lvl="0">
            <a:lnSpc>
              <a:spcPct val="100000"/>
            </a:lnSpc>
            <a:spcBef>
              <a:spcPct val="0"/>
            </a:spcBef>
            <a:spcAft>
              <a:spcPct val="35000"/>
            </a:spcAft>
          </a:pPr>
          <a:r>
            <a:rPr lang="en-US" altLang="zh-CN" sz="1800" b="0" i="0" dirty="0"/>
            <a:t>2. </a:t>
          </a:r>
          <a:r>
            <a:rPr lang="zh-CN" altLang="en-US" sz="1800" b="0" i="0" dirty="0"/>
            <a:t>文件查询</a:t>
          </a:r>
        </a:p>
      </dsp:txBody>
      <dsp:txXfrm>
        <a:off x="533272" y="1073340"/>
        <a:ext cx="7465814" cy="472320"/>
      </dsp:txXfrm>
    </dsp:sp>
    <dsp:sp modelId="{254F73E7-7D30-4CA7-BB1D-51CB5B035345}">
      <dsp:nvSpPr>
        <dsp:cNvPr id="11" name="矩形 10"/>
        <dsp:cNvSpPr/>
      </dsp:nvSpPr>
      <dsp:spPr bwMode="white">
        <a:xfrm>
          <a:off x="0" y="2566780"/>
          <a:ext cx="10665449" cy="645795"/>
        </a:xfrm>
        <a:prstGeom prst="rect">
          <a:avLst/>
        </a:prstGeom>
      </dsp:spPr>
      <dsp:style>
        <a:lnRef idx="2">
          <a:schemeClr val="accent4">
            <a:hueOff val="5460000"/>
            <a:satOff val="-25489"/>
            <a:lumOff val="-11568"/>
            <a:alpha val="100000"/>
          </a:schemeClr>
        </a:lnRef>
        <a:fillRef idx="1">
          <a:schemeClr val="lt1">
            <a:alpha val="90000"/>
          </a:schemeClr>
        </a:fillRef>
        <a:effectRef idx="0">
          <a:scrgbClr r="0" g="0" b="0"/>
        </a:effectRef>
        <a:fontRef idx="minor"/>
      </dsp:style>
      <dsp:txBody>
        <a:bodyPr lIns="827757" tIns="333248" rIns="827757" bIns="99568" anchor="t"/>
        <a:lstStyle>
          <a:lvl1pPr algn="l">
            <a:defRPr sz="1600"/>
          </a:lvl1pPr>
          <a:lvl2pPr marL="171450" indent="-171450" algn="l">
            <a:defRPr sz="1600"/>
          </a:lvl2pPr>
          <a:lvl3pPr marL="342900" indent="-171450" algn="l">
            <a:defRPr sz="1600"/>
          </a:lvl3pPr>
          <a:lvl4pPr marL="514350" indent="-171450" algn="l">
            <a:defRPr sz="1600"/>
          </a:lvl4pPr>
          <a:lvl5pPr marL="685800" indent="-171450" algn="l">
            <a:defRPr sz="1600"/>
          </a:lvl5pPr>
          <a:lvl6pPr marL="857250" indent="-171450" algn="l">
            <a:defRPr sz="1600"/>
          </a:lvl6pPr>
          <a:lvl7pPr marL="1028700" indent="-171450" algn="l">
            <a:defRPr sz="1600"/>
          </a:lvl7pPr>
          <a:lvl8pPr marL="1200150" indent="-171450" algn="l">
            <a:defRPr sz="1600"/>
          </a:lvl8pPr>
          <a:lvl9pPr marL="1371600" indent="-171450" algn="l">
            <a:defRPr sz="1600"/>
          </a:lvl9pPr>
        </a:lstStyle>
        <a:p>
          <a:pPr marL="114300" lvl="1" indent="-114300">
            <a:lnSpc>
              <a:spcPct val="100000"/>
            </a:lnSpc>
            <a:spcBef>
              <a:spcPct val="0"/>
            </a:spcBef>
            <a:spcAft>
              <a:spcPct val="15000"/>
            </a:spcAft>
            <a:buChar char="•"/>
          </a:pPr>
          <a:r>
            <a:rPr lang="zh-CN" altLang="en-US" sz="1400" b="0" i="0" kern="1200">
              <a:solidFill>
                <a:schemeClr val="dk1"/>
              </a:solidFill>
            </a:rPr>
            <a:t>境内产品向</a:t>
          </a:r>
          <a:r>
            <a:rPr lang="zh-CN" altLang="en-US" sz="1400" b="0" i="0" u="sng" kern="1200">
              <a:solidFill>
                <a:schemeClr val="dk1"/>
              </a:solidFill>
              <a:highlight>
                <a:srgbClr val="FFFF00"/>
              </a:highlight>
            </a:rPr>
            <a:t>当地省局</a:t>
          </a:r>
          <a:r>
            <a:rPr lang="zh-CN" altLang="en-US" sz="1400" b="0" i="0" kern="1200">
              <a:solidFill>
                <a:schemeClr val="dk1"/>
              </a:solidFill>
            </a:rPr>
            <a:t>提交申请，进口产品向</a:t>
          </a:r>
          <a:r>
            <a:rPr lang="zh-CN" altLang="en-US" sz="1400" b="0" i="0" u="sng" kern="1200">
              <a:solidFill>
                <a:schemeClr val="dk1"/>
              </a:solidFill>
              <a:highlight>
                <a:srgbClr val="FFFF00"/>
              </a:highlight>
              <a:latin typeface="Segoe UI Light" panose="020B0502040204020203"/>
              <a:ea typeface="+mn-ea"/>
              <a:cs typeface="+mn-cs"/>
            </a:rPr>
            <a:t>医疗器械标准管理研究所</a:t>
          </a:r>
          <a:r>
            <a:rPr lang="zh-CN" altLang="en-US" sz="1400" b="0" i="0" kern="1200">
              <a:solidFill>
                <a:schemeClr val="dk1"/>
              </a:solidFill>
            </a:rPr>
            <a:t>提交申请。</a:t>
          </a:r>
          <a:endParaRPr lang="zh-CN" altLang="en-US" sz="1400" b="0" i="0" kern="1200" dirty="0">
            <a:solidFill>
              <a:schemeClr val="dk1"/>
            </a:solidFill>
          </a:endParaRPr>
        </a:p>
      </dsp:txBody>
      <dsp:txXfrm>
        <a:off x="0" y="2566780"/>
        <a:ext cx="10665449" cy="645795"/>
      </dsp:txXfrm>
    </dsp:sp>
    <dsp:sp modelId="{E20383DB-0B89-419F-8D65-63595D4DA137}">
      <dsp:nvSpPr>
        <dsp:cNvPr id="10" name="圆角矩形 9"/>
        <dsp:cNvSpPr/>
      </dsp:nvSpPr>
      <dsp:spPr bwMode="white">
        <a:xfrm>
          <a:off x="533272" y="2330620"/>
          <a:ext cx="7465814" cy="472320"/>
        </a:xfrm>
        <a:prstGeom prst="roundRect">
          <a:avLst/>
        </a:prstGeom>
      </dsp:spPr>
      <dsp:style>
        <a:lnRef idx="2">
          <a:schemeClr val="lt1"/>
        </a:lnRef>
        <a:fillRef idx="1">
          <a:schemeClr val="accent4">
            <a:hueOff val="5460000"/>
            <a:satOff val="-25489"/>
            <a:lumOff val="-11568"/>
            <a:alpha val="100000"/>
          </a:schemeClr>
        </a:fillRef>
        <a:effectRef idx="0">
          <a:scrgbClr r="0" g="0" b="0"/>
        </a:effectRef>
        <a:fontRef idx="minor">
          <a:schemeClr val="lt1"/>
        </a:fontRef>
      </dsp:style>
      <dsp:txBody>
        <a:bodyPr lIns="282190" tIns="0" rIns="282190" bIns="0" anchor="ctr"/>
        <a:lstStyle>
          <a:lvl1pPr algn="l">
            <a:defRPr sz="1600"/>
          </a:lvl1pPr>
          <a:lvl2pPr marL="114300" indent="-114300" algn="l">
            <a:defRPr sz="1200"/>
          </a:lvl2pPr>
          <a:lvl3pPr marL="228600" indent="-114300" algn="l">
            <a:defRPr sz="1200"/>
          </a:lvl3pPr>
          <a:lvl4pPr marL="342900" indent="-114300" algn="l">
            <a:defRPr sz="1200"/>
          </a:lvl4pPr>
          <a:lvl5pPr marL="457200" indent="-114300" algn="l">
            <a:defRPr sz="1200"/>
          </a:lvl5pPr>
          <a:lvl6pPr marL="571500" indent="-114300" algn="l">
            <a:defRPr sz="1200"/>
          </a:lvl6pPr>
          <a:lvl7pPr marL="685800" indent="-114300" algn="l">
            <a:defRPr sz="1200"/>
          </a:lvl7pPr>
          <a:lvl8pPr marL="800100" indent="-114300" algn="l">
            <a:defRPr sz="1200"/>
          </a:lvl8pPr>
          <a:lvl9pPr marL="914400" indent="-114300" algn="l">
            <a:defRPr sz="1200"/>
          </a:lvl9pPr>
        </a:lstStyle>
        <a:p>
          <a:pPr lvl="0">
            <a:lnSpc>
              <a:spcPct val="100000"/>
            </a:lnSpc>
            <a:spcBef>
              <a:spcPct val="0"/>
            </a:spcBef>
            <a:spcAft>
              <a:spcPct val="35000"/>
            </a:spcAft>
          </a:pPr>
          <a:r>
            <a:rPr lang="en-US" altLang="zh-CN" sz="1800" b="0" i="0" dirty="0"/>
            <a:t>3. </a:t>
          </a:r>
          <a:r>
            <a:rPr lang="zh-CN" altLang="en-US" sz="1800" b="0" i="0" dirty="0"/>
            <a:t>申请分类界定</a:t>
          </a:r>
        </a:p>
      </dsp:txBody>
      <dsp:txXfrm>
        <a:off x="533272" y="2330620"/>
        <a:ext cx="7465814" cy="472320"/>
      </dsp:txXfrm>
    </dsp:sp>
    <dsp:sp modelId="{0795FC49-0921-4C80-9A82-64C82ACA2329}">
      <dsp:nvSpPr>
        <dsp:cNvPr id="14" name="矩形 13"/>
        <dsp:cNvSpPr/>
      </dsp:nvSpPr>
      <dsp:spPr bwMode="white">
        <a:xfrm>
          <a:off x="0" y="3535135"/>
          <a:ext cx="10665449" cy="690880"/>
        </a:xfrm>
        <a:prstGeom prst="rect">
          <a:avLst/>
        </a:prstGeom>
      </dsp:spPr>
      <dsp:style>
        <a:lnRef idx="2">
          <a:schemeClr val="accent4">
            <a:hueOff val="8190000"/>
            <a:satOff val="-38234"/>
            <a:lumOff val="-17352"/>
            <a:alpha val="100000"/>
          </a:schemeClr>
        </a:lnRef>
        <a:fillRef idx="1">
          <a:schemeClr val="lt1">
            <a:alpha val="90000"/>
          </a:schemeClr>
        </a:fillRef>
        <a:effectRef idx="0">
          <a:scrgbClr r="0" g="0" b="0"/>
        </a:effectRef>
        <a:fontRef idx="minor"/>
      </dsp:style>
      <dsp:txBody>
        <a:bodyPr lIns="827757" tIns="333248" rIns="827757" bIns="113792" anchor="t"/>
        <a:lstStyle>
          <a:lvl1pPr algn="l">
            <a:defRPr sz="1600"/>
          </a:lvl1pPr>
          <a:lvl2pPr marL="171450" indent="-171450" algn="l">
            <a:defRPr sz="1600"/>
          </a:lvl2pPr>
          <a:lvl3pPr marL="342900" indent="-171450" algn="l">
            <a:defRPr sz="1600"/>
          </a:lvl3pPr>
          <a:lvl4pPr marL="514350" indent="-171450" algn="l">
            <a:defRPr sz="1600"/>
          </a:lvl4pPr>
          <a:lvl5pPr marL="685800" indent="-171450" algn="l">
            <a:defRPr sz="1600"/>
          </a:lvl5pPr>
          <a:lvl6pPr marL="857250" indent="-171450" algn="l">
            <a:defRPr sz="1600"/>
          </a:lvl6pPr>
          <a:lvl7pPr marL="1028700" indent="-171450" algn="l">
            <a:defRPr sz="1600"/>
          </a:lvl7pPr>
          <a:lvl8pPr marL="1200150" indent="-171450" algn="l">
            <a:defRPr sz="1600"/>
          </a:lvl8pPr>
          <a:lvl9pPr marL="1371600" indent="-171450" algn="l">
            <a:defRPr sz="1600"/>
          </a:lvl9pPr>
        </a:lstStyle>
        <a:p>
          <a:pPr lvl="1">
            <a:lnSpc>
              <a:spcPct val="100000"/>
            </a:lnSpc>
            <a:spcBef>
              <a:spcPct val="0"/>
            </a:spcBef>
            <a:spcAft>
              <a:spcPct val="15000"/>
            </a:spcAft>
            <a:buChar char="•"/>
          </a:pPr>
          <a:r>
            <a:rPr lang="zh-CN" altLang="en-US" b="0" i="0" dirty="0">
              <a:solidFill>
                <a:schemeClr val="dk1"/>
              </a:solidFill>
            </a:rPr>
            <a:t>可直接按第三类医疗器械产品申报，器审中心根据申报产品的实际情况判定类别。</a:t>
          </a:r>
          <a:endParaRPr>
            <a:solidFill>
              <a:schemeClr val="dk1"/>
            </a:solidFill>
          </a:endParaRPr>
        </a:p>
      </dsp:txBody>
      <dsp:txXfrm>
        <a:off x="0" y="3535135"/>
        <a:ext cx="10665449" cy="690880"/>
      </dsp:txXfrm>
    </dsp:sp>
    <dsp:sp modelId="{5076977E-A2FE-4F51-9182-FB30843DF496}">
      <dsp:nvSpPr>
        <dsp:cNvPr id="13" name="圆角矩形 12"/>
        <dsp:cNvSpPr/>
      </dsp:nvSpPr>
      <dsp:spPr bwMode="white">
        <a:xfrm>
          <a:off x="533272" y="3298975"/>
          <a:ext cx="7465814" cy="472320"/>
        </a:xfrm>
        <a:prstGeom prst="roundRect">
          <a:avLst/>
        </a:prstGeom>
      </dsp:spPr>
      <dsp:style>
        <a:lnRef idx="2">
          <a:schemeClr val="lt1"/>
        </a:lnRef>
        <a:fillRef idx="1">
          <a:schemeClr val="accent4">
            <a:hueOff val="8190000"/>
            <a:satOff val="-38234"/>
            <a:lumOff val="-17352"/>
            <a:alpha val="100000"/>
          </a:schemeClr>
        </a:fillRef>
        <a:effectRef idx="0">
          <a:scrgbClr r="0" g="0" b="0"/>
        </a:effectRef>
        <a:fontRef idx="minor">
          <a:schemeClr val="lt1"/>
        </a:fontRef>
      </dsp:style>
      <dsp:txBody>
        <a:bodyPr lIns="282190" tIns="0" rIns="282190" bIns="0" anchor="ctr"/>
        <a:lstStyle>
          <a:lvl1pPr algn="l">
            <a:defRPr sz="1600"/>
          </a:lvl1pPr>
          <a:lvl2pPr marL="114300" indent="-114300" algn="l">
            <a:defRPr sz="1200"/>
          </a:lvl2pPr>
          <a:lvl3pPr marL="228600" indent="-114300" algn="l">
            <a:defRPr sz="1200"/>
          </a:lvl3pPr>
          <a:lvl4pPr marL="342900" indent="-114300" algn="l">
            <a:defRPr sz="1200"/>
          </a:lvl4pPr>
          <a:lvl5pPr marL="457200" indent="-114300" algn="l">
            <a:defRPr sz="1200"/>
          </a:lvl5pPr>
          <a:lvl6pPr marL="571500" indent="-114300" algn="l">
            <a:defRPr sz="1200"/>
          </a:lvl6pPr>
          <a:lvl7pPr marL="685800" indent="-114300" algn="l">
            <a:defRPr sz="1200"/>
          </a:lvl7pPr>
          <a:lvl8pPr marL="800100" indent="-114300" algn="l">
            <a:defRPr sz="1200"/>
          </a:lvl8pPr>
          <a:lvl9pPr marL="914400" indent="-114300" algn="l">
            <a:defRPr sz="1200"/>
          </a:lvl9pPr>
        </a:lstStyle>
        <a:p>
          <a:pPr lvl="0">
            <a:lnSpc>
              <a:spcPct val="100000"/>
            </a:lnSpc>
            <a:spcBef>
              <a:spcPct val="0"/>
            </a:spcBef>
            <a:spcAft>
              <a:spcPct val="35000"/>
            </a:spcAft>
          </a:pPr>
          <a:r>
            <a:rPr lang="en-US" altLang="zh-CN" sz="1800" b="0" i="0"/>
            <a:t>4. </a:t>
          </a:r>
          <a:r>
            <a:rPr lang="zh-CN" altLang="en-US" sz="1800" b="0" i="0"/>
            <a:t>同第三类申报</a:t>
          </a:r>
        </a:p>
      </dsp:txBody>
      <dsp:txXfrm>
        <a:off x="533272" y="3298975"/>
        <a:ext cx="7465814" cy="472320"/>
      </dsp:txXfrm>
    </dsp:sp>
    <dsp:sp modelId="{271EEEB6-5092-459E-A642-810FE9A128D7}">
      <dsp:nvSpPr>
        <dsp:cNvPr id="17" name="矩形 16"/>
        <dsp:cNvSpPr/>
      </dsp:nvSpPr>
      <dsp:spPr bwMode="white">
        <a:xfrm>
          <a:off x="0" y="4548575"/>
          <a:ext cx="10665449" cy="690880"/>
        </a:xfrm>
        <a:prstGeom prst="rect">
          <a:avLst/>
        </a:prstGeom>
      </dsp:spPr>
      <dsp:style>
        <a:lnRef idx="2">
          <a:schemeClr val="accent4">
            <a:hueOff val="10920000"/>
            <a:satOff val="-50979"/>
            <a:lumOff val="-23136"/>
            <a:alpha val="100000"/>
          </a:schemeClr>
        </a:lnRef>
        <a:fillRef idx="1">
          <a:schemeClr val="lt1">
            <a:alpha val="90000"/>
          </a:schemeClr>
        </a:fillRef>
        <a:effectRef idx="0">
          <a:scrgbClr r="0" g="0" b="0"/>
        </a:effectRef>
        <a:fontRef idx="minor"/>
      </dsp:style>
      <dsp:txBody>
        <a:bodyPr lIns="827757" tIns="333248" rIns="827757" bIns="113792" anchor="t"/>
        <a:lstStyle>
          <a:lvl1pPr algn="l">
            <a:defRPr sz="1600"/>
          </a:lvl1pPr>
          <a:lvl2pPr marL="171450" indent="-171450" algn="l">
            <a:defRPr sz="1600"/>
          </a:lvl2pPr>
          <a:lvl3pPr marL="342900" indent="-171450" algn="l">
            <a:defRPr sz="1600"/>
          </a:lvl3pPr>
          <a:lvl4pPr marL="514350" indent="-171450" algn="l">
            <a:defRPr sz="1600"/>
          </a:lvl4pPr>
          <a:lvl5pPr marL="685800" indent="-171450" algn="l">
            <a:defRPr sz="1600"/>
          </a:lvl5pPr>
          <a:lvl6pPr marL="857250" indent="-171450" algn="l">
            <a:defRPr sz="1600"/>
          </a:lvl6pPr>
          <a:lvl7pPr marL="1028700" indent="-171450" algn="l">
            <a:defRPr sz="1600"/>
          </a:lvl7pPr>
          <a:lvl8pPr marL="1200150" indent="-171450" algn="l">
            <a:defRPr sz="1600"/>
          </a:lvl8pPr>
          <a:lvl9pPr marL="1371600" indent="-171450" algn="l">
            <a:defRPr sz="1600"/>
          </a:lvl9pPr>
        </a:lstStyle>
        <a:p>
          <a:pPr lvl="1">
            <a:lnSpc>
              <a:spcPct val="100000"/>
            </a:lnSpc>
            <a:spcBef>
              <a:spcPct val="0"/>
            </a:spcBef>
            <a:spcAft>
              <a:spcPct val="15000"/>
            </a:spcAft>
            <a:buChar char="•"/>
          </a:pPr>
          <a:r>
            <a:rPr lang="zh-CN" altLang="en-US" b="0" i="0">
              <a:solidFill>
                <a:schemeClr val="dk1"/>
              </a:solidFill>
            </a:rPr>
            <a:t>属于创新、优先或药械组合的产品在办理进入相应流程后，可随即进行产品类别判定。</a:t>
          </a:r>
          <a:endParaRPr>
            <a:solidFill>
              <a:schemeClr val="dk1"/>
            </a:solidFill>
          </a:endParaRPr>
        </a:p>
      </dsp:txBody>
      <dsp:txXfrm>
        <a:off x="0" y="4548575"/>
        <a:ext cx="10665449" cy="690880"/>
      </dsp:txXfrm>
    </dsp:sp>
    <dsp:sp modelId="{CA0A3715-5375-4E98-A205-1A6E56193D77}">
      <dsp:nvSpPr>
        <dsp:cNvPr id="16" name="圆角矩形 15"/>
        <dsp:cNvSpPr/>
      </dsp:nvSpPr>
      <dsp:spPr bwMode="white">
        <a:xfrm>
          <a:off x="533272" y="4312415"/>
          <a:ext cx="7465814" cy="472320"/>
        </a:xfrm>
        <a:prstGeom prst="roundRect">
          <a:avLst/>
        </a:prstGeom>
      </dsp:spPr>
      <dsp:style>
        <a:lnRef idx="2">
          <a:schemeClr val="lt1"/>
        </a:lnRef>
        <a:fillRef idx="1">
          <a:schemeClr val="accent4">
            <a:hueOff val="10920000"/>
            <a:satOff val="-50979"/>
            <a:lumOff val="-23136"/>
            <a:alpha val="100000"/>
          </a:schemeClr>
        </a:fillRef>
        <a:effectRef idx="0">
          <a:scrgbClr r="0" g="0" b="0"/>
        </a:effectRef>
        <a:fontRef idx="minor">
          <a:schemeClr val="lt1"/>
        </a:fontRef>
      </dsp:style>
      <dsp:txBody>
        <a:bodyPr lIns="282190" tIns="0" rIns="282190" bIns="0" anchor="ctr"/>
        <a:lstStyle>
          <a:lvl1pPr algn="l">
            <a:defRPr sz="1600"/>
          </a:lvl1pPr>
          <a:lvl2pPr marL="114300" indent="-114300" algn="l">
            <a:defRPr sz="1200"/>
          </a:lvl2pPr>
          <a:lvl3pPr marL="228600" indent="-114300" algn="l">
            <a:defRPr sz="1200"/>
          </a:lvl3pPr>
          <a:lvl4pPr marL="342900" indent="-114300" algn="l">
            <a:defRPr sz="1200"/>
          </a:lvl4pPr>
          <a:lvl5pPr marL="457200" indent="-114300" algn="l">
            <a:defRPr sz="1200"/>
          </a:lvl5pPr>
          <a:lvl6pPr marL="571500" indent="-114300" algn="l">
            <a:defRPr sz="1200"/>
          </a:lvl6pPr>
          <a:lvl7pPr marL="685800" indent="-114300" algn="l">
            <a:defRPr sz="1200"/>
          </a:lvl7pPr>
          <a:lvl8pPr marL="800100" indent="-114300" algn="l">
            <a:defRPr sz="1200"/>
          </a:lvl8pPr>
          <a:lvl9pPr marL="914400" indent="-114300" algn="l">
            <a:defRPr sz="1200"/>
          </a:lvl9pPr>
        </a:lstStyle>
        <a:p>
          <a:pPr lvl="0">
            <a:lnSpc>
              <a:spcPct val="100000"/>
            </a:lnSpc>
            <a:spcBef>
              <a:spcPct val="0"/>
            </a:spcBef>
            <a:spcAft>
              <a:spcPct val="35000"/>
            </a:spcAft>
          </a:pPr>
          <a:r>
            <a:rPr lang="en-US" altLang="zh-CN" sz="1800" b="0" i="0"/>
            <a:t>5. </a:t>
          </a:r>
          <a:r>
            <a:rPr lang="zh-CN" altLang="en-US" sz="1800" b="0" i="0"/>
            <a:t>创新</a:t>
          </a:r>
          <a:r>
            <a:rPr lang="en-US" altLang="zh-CN" sz="1800" b="0" i="0"/>
            <a:t>/</a:t>
          </a:r>
          <a:r>
            <a:rPr lang="zh-CN" altLang="en-US" sz="1800" b="0" i="0"/>
            <a:t>优先</a:t>
          </a:r>
          <a:r>
            <a:rPr lang="en-US" altLang="zh-CN" sz="1800" b="0" i="0"/>
            <a:t>/</a:t>
          </a:r>
          <a:r>
            <a:rPr lang="zh-CN" altLang="en-US" sz="1800" b="0" i="0"/>
            <a:t>药械组合</a:t>
          </a:r>
        </a:p>
      </dsp:txBody>
      <dsp:txXfrm>
        <a:off x="533272" y="4312415"/>
        <a:ext cx="7465814" cy="472320"/>
      </dsp:txXfrm>
    </dsp:sp>
    <dsp:sp modelId="{FAE3F171-EA7E-4DAA-AFEC-222265468B10}">
      <dsp:nvSpPr>
        <dsp:cNvPr id="3" name="矩形 2" hidden="1"/>
        <dsp:cNvSpPr/>
      </dsp:nvSpPr>
      <dsp:spPr>
        <a:xfrm>
          <a:off x="0" y="46565"/>
          <a:ext cx="533272" cy="472320"/>
        </a:xfrm>
        <a:prstGeom prst="rect">
          <a:avLst/>
        </a:prstGeom>
      </dsp:spPr>
      <dsp:txXfrm>
        <a:off x="0" y="46565"/>
        <a:ext cx="533272" cy="472320"/>
      </dsp:txXfrm>
    </dsp:sp>
    <dsp:sp modelId="{D0688875-B21E-4CCF-B89D-6BCF859B565A}">
      <dsp:nvSpPr>
        <dsp:cNvPr id="6" name="矩形 5" hidden="1"/>
        <dsp:cNvSpPr/>
      </dsp:nvSpPr>
      <dsp:spPr>
        <a:xfrm>
          <a:off x="0" y="1073340"/>
          <a:ext cx="533272" cy="472320"/>
        </a:xfrm>
        <a:prstGeom prst="rect">
          <a:avLst/>
        </a:prstGeom>
      </dsp:spPr>
      <dsp:txXfrm>
        <a:off x="0" y="1073340"/>
        <a:ext cx="533272" cy="472320"/>
      </dsp:txXfrm>
    </dsp:sp>
    <dsp:sp modelId="{1524DEDE-B2D4-47DE-8D62-8E84D1732428}">
      <dsp:nvSpPr>
        <dsp:cNvPr id="9" name="矩形 8" hidden="1"/>
        <dsp:cNvSpPr/>
      </dsp:nvSpPr>
      <dsp:spPr>
        <a:xfrm>
          <a:off x="0" y="2330620"/>
          <a:ext cx="533272" cy="472320"/>
        </a:xfrm>
        <a:prstGeom prst="rect">
          <a:avLst/>
        </a:prstGeom>
      </dsp:spPr>
      <dsp:txXfrm>
        <a:off x="0" y="2330620"/>
        <a:ext cx="533272" cy="472320"/>
      </dsp:txXfrm>
    </dsp:sp>
    <dsp:sp modelId="{5E39B5D2-75C7-4318-8D5A-887B834E642A}">
      <dsp:nvSpPr>
        <dsp:cNvPr id="12" name="矩形 11" hidden="1"/>
        <dsp:cNvSpPr/>
      </dsp:nvSpPr>
      <dsp:spPr>
        <a:xfrm>
          <a:off x="0" y="3298975"/>
          <a:ext cx="533272" cy="472320"/>
        </a:xfrm>
        <a:prstGeom prst="rect">
          <a:avLst/>
        </a:prstGeom>
      </dsp:spPr>
      <dsp:txXfrm>
        <a:off x="0" y="3298975"/>
        <a:ext cx="533272" cy="472320"/>
      </dsp:txXfrm>
    </dsp:sp>
    <dsp:sp modelId="{41C0A862-D30E-4A8C-9B41-63F16530E1B3}">
      <dsp:nvSpPr>
        <dsp:cNvPr id="15" name="矩形 14" hidden="1"/>
        <dsp:cNvSpPr/>
      </dsp:nvSpPr>
      <dsp:spPr>
        <a:xfrm>
          <a:off x="0" y="4312415"/>
          <a:ext cx="533272" cy="472320"/>
        </a:xfrm>
        <a:prstGeom prst="rect">
          <a:avLst/>
        </a:prstGeom>
      </dsp:spPr>
      <dsp:txXfrm>
        <a:off x="0" y="4312415"/>
        <a:ext cx="533272" cy="472320"/>
      </dsp:txXfrm>
    </dsp:sp>
  </dsp:spTree>
</dsp:drawing>
</file>

<file path=ppt/diagrams/drawing7.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3873984" cy="3221340"/>
        <a:chOff x="0" y="0"/>
        <a:chExt cx="3873984" cy="3221340"/>
      </a:xfrm>
    </dsp:grpSpPr>
    <dsp:sp modelId="{72DBB463-85ED-419E-A616-B721DED0839F}">
      <dsp:nvSpPr>
        <dsp:cNvPr id="3" name="环形箭头 2"/>
        <dsp:cNvSpPr/>
      </dsp:nvSpPr>
      <dsp:spPr bwMode="white">
        <a:xfrm>
          <a:off x="1085103" y="1147240"/>
          <a:ext cx="2146962" cy="2147023"/>
        </a:xfrm>
        <a:prstGeom prst="circularArrow">
          <a:avLst>
            <a:gd name="adj1" fmla="val 10980"/>
            <a:gd name="adj2" fmla="val 1142322"/>
            <a:gd name="adj3" fmla="val 4500000"/>
            <a:gd name="adj4" fmla="val 10800000"/>
            <a:gd name="adj5" fmla="val 12500"/>
          </a:avLst>
        </a:prstGeom>
      </dsp:spPr>
      <dsp:style>
        <a:lnRef idx="2">
          <a:schemeClr val="lt1"/>
        </a:lnRef>
        <a:fillRef idx="1">
          <a:schemeClr val="accent4">
            <a:hueOff val="0"/>
            <a:satOff val="0"/>
            <a:lumOff val="0"/>
            <a:alpha val="100000"/>
          </a:schemeClr>
        </a:fillRef>
        <a:effectRef idx="0">
          <a:scrgbClr r="0" g="0" b="0"/>
        </a:effectRef>
        <a:fontRef idx="minor">
          <a:schemeClr val="lt1"/>
        </a:fontRef>
      </dsp:style>
      <dsp:txXfrm>
        <a:off x="1085103" y="1147240"/>
        <a:ext cx="2146962" cy="2147023"/>
      </dsp:txXfrm>
    </dsp:sp>
    <dsp:sp modelId="{4B0408E0-B1BC-45C9-9068-3F7BCA371468}">
      <dsp:nvSpPr>
        <dsp:cNvPr id="4" name="矩形 3"/>
        <dsp:cNvSpPr/>
      </dsp:nvSpPr>
      <dsp:spPr bwMode="white">
        <a:xfrm>
          <a:off x="1559279" y="1924549"/>
          <a:ext cx="1197836" cy="598847"/>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4605" tIns="14605" rIns="14605" bIns="14605" anchor="ctr"/>
        <a:lstStyle>
          <a:lvl1pPr algn="ctr">
            <a:defRPr sz="23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r>
            <a:rPr lang="zh-CN" altLang="en-US" dirty="0">
              <a:solidFill>
                <a:schemeClr val="tx1"/>
              </a:solidFill>
            </a:rPr>
            <a:t>首次注册</a:t>
          </a:r>
          <a:endParaRPr>
            <a:solidFill>
              <a:schemeClr val="tx1"/>
            </a:solidFill>
          </a:endParaRPr>
        </a:p>
      </dsp:txBody>
      <dsp:txXfrm>
        <a:off x="1559279" y="1924549"/>
        <a:ext cx="1197836" cy="598847"/>
      </dsp:txXfrm>
    </dsp:sp>
    <dsp:sp modelId="{84AF5701-E92F-465C-ABED-D3913EB4A3E4}">
      <dsp:nvSpPr>
        <dsp:cNvPr id="5" name="空心弧 4"/>
        <dsp:cNvSpPr/>
      </dsp:nvSpPr>
      <dsp:spPr bwMode="white">
        <a:xfrm>
          <a:off x="641919" y="2523396"/>
          <a:ext cx="1844404" cy="1845184"/>
        </a:xfrm>
        <a:prstGeom prst="blockArc">
          <a:avLst>
            <a:gd name="adj1" fmla="val 0"/>
            <a:gd name="adj2" fmla="val 18900000"/>
            <a:gd name="adj3" fmla="val 12740"/>
          </a:avLst>
        </a:prstGeom>
      </dsp:spPr>
      <dsp:style>
        <a:lnRef idx="2">
          <a:schemeClr val="lt1"/>
        </a:lnRef>
        <a:fillRef idx="1">
          <a:schemeClr val="accent4">
            <a:hueOff val="10920000"/>
            <a:satOff val="-50979"/>
            <a:lumOff val="-23136"/>
            <a:alpha val="100000"/>
          </a:schemeClr>
        </a:fillRef>
        <a:effectRef idx="0">
          <a:scrgbClr r="0" g="0" b="0"/>
        </a:effectRef>
        <a:fontRef idx="minor">
          <a:schemeClr val="lt1"/>
        </a:fontRef>
      </dsp:style>
      <dsp:txXfrm>
        <a:off x="641919" y="2523396"/>
        <a:ext cx="1844404" cy="1845184"/>
      </dsp:txXfrm>
    </dsp:sp>
    <dsp:sp modelId="{1824F7FC-31B7-491B-9F9B-7BA76129BE15}">
      <dsp:nvSpPr>
        <dsp:cNvPr id="6" name="矩形 5"/>
        <dsp:cNvSpPr/>
      </dsp:nvSpPr>
      <dsp:spPr bwMode="white">
        <a:xfrm>
          <a:off x="960361" y="3160578"/>
          <a:ext cx="1197836" cy="598847"/>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4605" tIns="14605" rIns="14605" bIns="14605" anchor="ctr"/>
        <a:lstStyle>
          <a:lvl1pPr algn="ctr">
            <a:defRPr sz="23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r>
            <a:rPr lang="zh-CN" altLang="en-US" dirty="0">
              <a:solidFill>
                <a:schemeClr val="tx1"/>
              </a:solidFill>
            </a:rPr>
            <a:t>延续注册</a:t>
          </a:r>
          <a:endParaRPr>
            <a:solidFill>
              <a:schemeClr val="tx1"/>
            </a:solidFill>
          </a:endParaRPr>
        </a:p>
      </dsp:txBody>
      <dsp:txXfrm>
        <a:off x="960361" y="3160578"/>
        <a:ext cx="1197836" cy="598847"/>
      </dsp:txXfrm>
    </dsp:sp>
  </dsp:spTree>
</dsp:drawing>
</file>

<file path=ppt/diagrams/drawing8.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3873984" cy="2421391"/>
        <a:chOff x="0" y="0"/>
        <a:chExt cx="3873984" cy="2421391"/>
      </a:xfrm>
    </dsp:grpSpPr>
    <dsp:sp modelId="{72DBB463-85ED-419E-A616-B721DED0839F}">
      <dsp:nvSpPr>
        <dsp:cNvPr id="3" name="环形箭头 2"/>
        <dsp:cNvSpPr/>
      </dsp:nvSpPr>
      <dsp:spPr bwMode="white">
        <a:xfrm>
          <a:off x="726566" y="1547214"/>
          <a:ext cx="2420853" cy="2421391"/>
        </a:xfrm>
        <a:prstGeom prst="circularArrow">
          <a:avLst>
            <a:gd name="adj1" fmla="val 10980"/>
            <a:gd name="adj2" fmla="val 1142322"/>
            <a:gd name="adj3" fmla="val 9000000"/>
            <a:gd name="adj4" fmla="val 10800000"/>
            <a:gd name="adj5" fmla="val 12500"/>
          </a:avLst>
        </a:prstGeom>
      </dsp:spPr>
      <dsp:style>
        <a:lnRef idx="2">
          <a:schemeClr val="lt1"/>
        </a:lnRef>
        <a:fillRef idx="1">
          <a:schemeClr val="accent3"/>
        </a:fillRef>
        <a:effectRef idx="0">
          <a:scrgbClr r="0" g="0" b="0"/>
        </a:effectRef>
        <a:fontRef idx="minor">
          <a:schemeClr val="lt1"/>
        </a:fontRef>
      </dsp:style>
      <dsp:txXfrm>
        <a:off x="726566" y="1547214"/>
        <a:ext cx="2420853" cy="2421391"/>
      </dsp:txXfrm>
    </dsp:sp>
    <dsp:sp modelId="{4B0408E0-B1BC-45C9-9068-3F7BCA371468}">
      <dsp:nvSpPr>
        <dsp:cNvPr id="4" name="矩形 3"/>
        <dsp:cNvSpPr/>
      </dsp:nvSpPr>
      <dsp:spPr bwMode="white">
        <a:xfrm>
          <a:off x="1261175" y="2423758"/>
          <a:ext cx="1350858" cy="675326"/>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5875" tIns="15875" rIns="15875" bIns="15875"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zh-CN" altLang="en-US" dirty="0">
              <a:solidFill>
                <a:schemeClr val="tx1"/>
              </a:solidFill>
            </a:rPr>
            <a:t>变更注册</a:t>
          </a:r>
          <a:endParaRPr>
            <a:solidFill>
              <a:schemeClr val="tx1"/>
            </a:solidFill>
          </a:endParaRPr>
        </a:p>
      </dsp:txBody>
      <dsp:txXfrm>
        <a:off x="1261175" y="2423758"/>
        <a:ext cx="1350858" cy="675326"/>
      </dsp:txXfrm>
    </dsp:sp>
  </dsp:spTree>
</dsp:drawing>
</file>

<file path=ppt/diagrams/drawing9.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9416226" cy="3650620"/>
        <a:chOff x="0" y="0"/>
        <a:chExt cx="9416226" cy="3650620"/>
      </a:xfrm>
    </dsp:grpSpPr>
    <dsp:sp modelId="{234A0B46-D6FB-4665-8C34-98D2C844E908}">
      <dsp:nvSpPr>
        <dsp:cNvPr id="5" name="任意多边形 4"/>
        <dsp:cNvSpPr/>
      </dsp:nvSpPr>
      <dsp:spPr bwMode="white">
        <a:xfrm>
          <a:off x="2769478" y="634434"/>
          <a:ext cx="553896" cy="595438"/>
        </a:xfrm>
        <a:custGeom>
          <a:avLst/>
          <a:gdLst/>
          <a:ahLst/>
          <a:cxnLst/>
          <a:pathLst>
            <a:path w="872" h="938">
              <a:moveTo>
                <a:pt x="0" y="938"/>
              </a:moveTo>
              <a:lnTo>
                <a:pt x="600" y="938"/>
              </a:lnTo>
              <a:lnTo>
                <a:pt x="600" y="0"/>
              </a:lnTo>
              <a:lnTo>
                <a:pt x="872" y="0"/>
              </a:lnTo>
            </a:path>
          </a:pathLst>
        </a:custGeom>
      </dsp:spPr>
      <dsp:style>
        <a:lnRef idx="1">
          <a:schemeClr val="accent2">
            <a:tint val="90000"/>
          </a:schemeClr>
        </a:lnRef>
        <a:fillRef idx="0">
          <a:schemeClr val="accent2">
            <a:tint val="90000"/>
          </a:schemeClr>
        </a:fillRef>
        <a:effectRef idx="0">
          <a:scrgbClr r="0" g="0" b="0"/>
        </a:effectRef>
        <a:fontRef idx="minor"/>
      </dsp:style>
      <dsp:txXfrm>
        <a:off x="2769478" y="634434"/>
        <a:ext cx="553896" cy="595438"/>
      </dsp:txXfrm>
    </dsp:sp>
    <dsp:sp modelId="{6CCB072A-2C4A-4601-8847-D2AC86310C54}">
      <dsp:nvSpPr>
        <dsp:cNvPr id="8" name="任意多边形 7"/>
        <dsp:cNvSpPr/>
      </dsp:nvSpPr>
      <dsp:spPr bwMode="white">
        <a:xfrm>
          <a:off x="2769478" y="1229872"/>
          <a:ext cx="553896" cy="595438"/>
        </a:xfrm>
        <a:custGeom>
          <a:avLst/>
          <a:gdLst/>
          <a:ahLst/>
          <a:cxnLst/>
          <a:pathLst>
            <a:path w="872" h="938">
              <a:moveTo>
                <a:pt x="0" y="0"/>
              </a:moveTo>
              <a:lnTo>
                <a:pt x="600" y="0"/>
              </a:lnTo>
              <a:lnTo>
                <a:pt x="600" y="938"/>
              </a:lnTo>
              <a:lnTo>
                <a:pt x="872" y="938"/>
              </a:lnTo>
            </a:path>
          </a:pathLst>
        </a:custGeom>
      </dsp:spPr>
      <dsp:style>
        <a:lnRef idx="1">
          <a:schemeClr val="accent2">
            <a:tint val="90000"/>
          </a:schemeClr>
        </a:lnRef>
        <a:fillRef idx="0">
          <a:schemeClr val="accent2">
            <a:tint val="90000"/>
          </a:schemeClr>
        </a:fillRef>
        <a:effectRef idx="0">
          <a:scrgbClr r="0" g="0" b="0"/>
        </a:effectRef>
        <a:fontRef idx="minor"/>
      </dsp:style>
      <dsp:txXfrm>
        <a:off x="2769478" y="1229872"/>
        <a:ext cx="553896" cy="595438"/>
      </dsp:txXfrm>
    </dsp:sp>
    <dsp:sp modelId="{8781D857-ED56-48B4-9AA2-B908077375EF}">
      <dsp:nvSpPr>
        <dsp:cNvPr id="11" name="任意多边形 10"/>
        <dsp:cNvSpPr/>
      </dsp:nvSpPr>
      <dsp:spPr bwMode="white">
        <a:xfrm>
          <a:off x="6092852" y="634434"/>
          <a:ext cx="553896" cy="1190876"/>
        </a:xfrm>
        <a:custGeom>
          <a:avLst/>
          <a:gdLst/>
          <a:ahLst/>
          <a:cxnLst/>
          <a:pathLst>
            <a:path w="872" h="1875">
              <a:moveTo>
                <a:pt x="0" y="1875"/>
              </a:moveTo>
              <a:lnTo>
                <a:pt x="600" y="1875"/>
              </a:lnTo>
              <a:lnTo>
                <a:pt x="600" y="0"/>
              </a:lnTo>
              <a:lnTo>
                <a:pt x="872" y="0"/>
              </a:lnTo>
            </a:path>
          </a:pathLst>
        </a:custGeom>
      </dsp:spPr>
      <dsp:style>
        <a:lnRef idx="1">
          <a:schemeClr val="accent2">
            <a:tint val="70000"/>
          </a:schemeClr>
        </a:lnRef>
        <a:fillRef idx="0">
          <a:schemeClr val="accent2">
            <a:tint val="70000"/>
          </a:schemeClr>
        </a:fillRef>
        <a:effectRef idx="0">
          <a:scrgbClr r="0" g="0" b="0"/>
        </a:effectRef>
        <a:fontRef idx="minor"/>
      </dsp:style>
      <dsp:txXfrm>
        <a:off x="6092852" y="634434"/>
        <a:ext cx="553896" cy="1190876"/>
      </dsp:txXfrm>
    </dsp:sp>
    <dsp:sp modelId="{5565D612-C6C4-444A-839B-76E5EF47F67E}">
      <dsp:nvSpPr>
        <dsp:cNvPr id="14" name="任意多边形 13"/>
        <dsp:cNvSpPr/>
      </dsp:nvSpPr>
      <dsp:spPr bwMode="white">
        <a:xfrm>
          <a:off x="6092852" y="1825310"/>
          <a:ext cx="553896" cy="0"/>
        </a:xfrm>
        <a:custGeom>
          <a:avLst/>
          <a:gdLst/>
          <a:ahLst/>
          <a:cxnLst/>
          <a:pathLst>
            <a:path w="872">
              <a:moveTo>
                <a:pt x="0" y="0"/>
              </a:moveTo>
              <a:lnTo>
                <a:pt x="872" y="0"/>
              </a:lnTo>
            </a:path>
          </a:pathLst>
        </a:custGeom>
      </dsp:spPr>
      <dsp:style>
        <a:lnRef idx="1">
          <a:schemeClr val="accent2">
            <a:tint val="70000"/>
          </a:schemeClr>
        </a:lnRef>
        <a:fillRef idx="0">
          <a:schemeClr val="accent2">
            <a:tint val="70000"/>
          </a:schemeClr>
        </a:fillRef>
        <a:effectRef idx="0">
          <a:scrgbClr r="0" g="0" b="0"/>
        </a:effectRef>
        <a:fontRef idx="minor"/>
      </dsp:style>
      <dsp:txXfrm>
        <a:off x="6092852" y="1825310"/>
        <a:ext cx="553896" cy="0"/>
      </dsp:txXfrm>
    </dsp:sp>
    <dsp:sp modelId="{3D9DCADC-BA42-4D72-A8DF-C84FBBC76220}">
      <dsp:nvSpPr>
        <dsp:cNvPr id="17" name="任意多边形 16"/>
        <dsp:cNvSpPr/>
      </dsp:nvSpPr>
      <dsp:spPr bwMode="white">
        <a:xfrm>
          <a:off x="6092852" y="1825310"/>
          <a:ext cx="553896" cy="1190876"/>
        </a:xfrm>
        <a:custGeom>
          <a:avLst/>
          <a:gdLst/>
          <a:ahLst/>
          <a:cxnLst/>
          <a:pathLst>
            <a:path w="872" h="1875">
              <a:moveTo>
                <a:pt x="0" y="0"/>
              </a:moveTo>
              <a:lnTo>
                <a:pt x="600" y="0"/>
              </a:lnTo>
              <a:lnTo>
                <a:pt x="600" y="1875"/>
              </a:lnTo>
              <a:lnTo>
                <a:pt x="872" y="1875"/>
              </a:lnTo>
            </a:path>
          </a:pathLst>
        </a:custGeom>
      </dsp:spPr>
      <dsp:style>
        <a:lnRef idx="1">
          <a:schemeClr val="accent2">
            <a:tint val="70000"/>
          </a:schemeClr>
        </a:lnRef>
        <a:fillRef idx="0">
          <a:schemeClr val="accent2">
            <a:tint val="70000"/>
          </a:schemeClr>
        </a:fillRef>
        <a:effectRef idx="0">
          <a:scrgbClr r="0" g="0" b="0"/>
        </a:effectRef>
        <a:fontRef idx="minor"/>
      </dsp:style>
      <dsp:txXfrm>
        <a:off x="6092852" y="1825310"/>
        <a:ext cx="553896" cy="1190876"/>
      </dsp:txXfrm>
    </dsp:sp>
    <dsp:sp modelId="{4CB8A66A-4C30-4D01-BC05-A1B67CCFD63D}">
      <dsp:nvSpPr>
        <dsp:cNvPr id="3" name="矩形 2"/>
        <dsp:cNvSpPr/>
      </dsp:nvSpPr>
      <dsp:spPr bwMode="white">
        <a:xfrm>
          <a:off x="0" y="807527"/>
          <a:ext cx="2769478" cy="844691"/>
        </a:xfrm>
        <a:prstGeom prst="rect">
          <a:avLst/>
        </a:prstGeom>
      </dsp:spPr>
      <dsp:style>
        <a:lnRef idx="0">
          <a:schemeClr val="lt1"/>
        </a:lnRef>
        <a:fillRef idx="3">
          <a:schemeClr val="accent2">
            <a:shade val="60000"/>
            <a:hueOff val="0"/>
            <a:satOff val="0"/>
            <a:lumOff val="0"/>
            <a:alpha val="100000"/>
          </a:schemeClr>
        </a:fillRef>
        <a:effectRef idx="2">
          <a:scrgbClr r="0" g="0" b="0"/>
        </a:effectRef>
        <a:fontRef idx="minor">
          <a:schemeClr val="lt1"/>
        </a:fontRef>
      </dsp:style>
      <dsp:txBody>
        <a:bodyPr lIns="11430" tIns="11430" rIns="11430" bIns="1143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800" b="0" dirty="0"/>
            <a:t>医疗器械注册</a:t>
          </a:r>
        </a:p>
      </dsp:txBody>
      <dsp:txXfrm>
        <a:off x="0" y="807527"/>
        <a:ext cx="2769478" cy="844691"/>
      </dsp:txXfrm>
    </dsp:sp>
    <dsp:sp modelId="{DA62A9A2-16CA-48E2-B6ED-302AC5E0AB2B}">
      <dsp:nvSpPr>
        <dsp:cNvPr id="6" name="矩形 5"/>
        <dsp:cNvSpPr/>
      </dsp:nvSpPr>
      <dsp:spPr bwMode="white">
        <a:xfrm>
          <a:off x="3323374" y="212089"/>
          <a:ext cx="2769478" cy="844691"/>
        </a:xfrm>
        <a:prstGeom prst="rect">
          <a:avLst/>
        </a:prstGeom>
      </dsp:spPr>
      <dsp:style>
        <a:lnRef idx="0">
          <a:schemeClr val="lt1"/>
        </a:lnRef>
        <a:fillRef idx="3">
          <a:schemeClr val="accent2">
            <a:shade val="80000"/>
            <a:hueOff val="0"/>
            <a:satOff val="0"/>
            <a:lumOff val="0"/>
            <a:alpha val="100000"/>
          </a:schemeClr>
        </a:fillRef>
        <a:effectRef idx="2">
          <a:scrgbClr r="0" g="0" b="0"/>
        </a:effectRef>
        <a:fontRef idx="minor">
          <a:schemeClr val="lt1"/>
        </a:fontRef>
      </dsp:style>
      <dsp:txBody>
        <a:bodyPr lIns="11430" tIns="11430" rIns="11430" bIns="1143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800" b="0" dirty="0"/>
            <a:t>产品注册程序</a:t>
          </a:r>
        </a:p>
      </dsp:txBody>
      <dsp:txXfrm>
        <a:off x="3323374" y="212089"/>
        <a:ext cx="2769478" cy="844691"/>
      </dsp:txXfrm>
    </dsp:sp>
    <dsp:sp modelId="{B68BE3CC-C2E9-4832-8DE9-127E0F7991BF}">
      <dsp:nvSpPr>
        <dsp:cNvPr id="9" name="矩形 8"/>
        <dsp:cNvSpPr/>
      </dsp:nvSpPr>
      <dsp:spPr bwMode="white">
        <a:xfrm>
          <a:off x="3323374" y="1402965"/>
          <a:ext cx="2769478" cy="844691"/>
        </a:xfrm>
        <a:prstGeom prst="rect">
          <a:avLst/>
        </a:prstGeom>
      </dsp:spPr>
      <dsp:style>
        <a:lnRef idx="0">
          <a:schemeClr val="lt1"/>
        </a:lnRef>
        <a:fillRef idx="3">
          <a:schemeClr val="accent2">
            <a:shade val="80000"/>
            <a:hueOff val="0"/>
            <a:satOff val="0"/>
            <a:lumOff val="0"/>
            <a:alpha val="100000"/>
          </a:schemeClr>
        </a:fillRef>
        <a:effectRef idx="2">
          <a:scrgbClr r="0" g="0" b="0"/>
        </a:effectRef>
        <a:fontRef idx="minor">
          <a:schemeClr val="lt1"/>
        </a:fontRef>
      </dsp:style>
      <dsp:txBody>
        <a:bodyPr lIns="11430" tIns="11430" rIns="11430" bIns="1143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800" b="0" dirty="0"/>
            <a:t>特殊注册程序</a:t>
          </a:r>
        </a:p>
      </dsp:txBody>
      <dsp:txXfrm>
        <a:off x="3323374" y="1402965"/>
        <a:ext cx="2769478" cy="844691"/>
      </dsp:txXfrm>
    </dsp:sp>
    <dsp:sp modelId="{C42F90B7-FC00-49C2-848D-CA18E978A207}">
      <dsp:nvSpPr>
        <dsp:cNvPr id="12" name="矩形 11"/>
        <dsp:cNvSpPr/>
      </dsp:nvSpPr>
      <dsp:spPr bwMode="white">
        <a:xfrm>
          <a:off x="6646748" y="212089"/>
          <a:ext cx="2769478" cy="844691"/>
        </a:xfrm>
        <a:prstGeom prst="rect">
          <a:avLst/>
        </a:prstGeom>
      </dsp:spPr>
      <dsp:style>
        <a:lnRef idx="0">
          <a:schemeClr val="lt1"/>
        </a:lnRef>
        <a:fillRef idx="3">
          <a:schemeClr val="accent2">
            <a:tint val="99000"/>
            <a:hueOff val="0"/>
            <a:satOff val="0"/>
            <a:lumOff val="0"/>
            <a:alpha val="100000"/>
          </a:schemeClr>
        </a:fillRef>
        <a:effectRef idx="2">
          <a:scrgbClr r="0" g="0" b="0"/>
        </a:effectRef>
        <a:fontRef idx="minor">
          <a:schemeClr val="lt1"/>
        </a:fontRef>
      </dsp:style>
      <dsp:txBody>
        <a:bodyPr lIns="11430" tIns="11430" rIns="11430" bIns="1143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800" b="0" i="0"/>
            <a:t>创新产品注册程序</a:t>
          </a:r>
          <a:endParaRPr lang="zh-CN" altLang="en-US" sz="1800" b="0" dirty="0"/>
        </a:p>
      </dsp:txBody>
      <dsp:txXfrm>
        <a:off x="6646748" y="212089"/>
        <a:ext cx="2769478" cy="844691"/>
      </dsp:txXfrm>
    </dsp:sp>
    <dsp:sp modelId="{CB5D56A6-ABFC-43F5-80D7-2D1D64EDD9C6}">
      <dsp:nvSpPr>
        <dsp:cNvPr id="15" name="矩形 14"/>
        <dsp:cNvSpPr/>
      </dsp:nvSpPr>
      <dsp:spPr bwMode="white">
        <a:xfrm>
          <a:off x="6646748" y="1402965"/>
          <a:ext cx="2769478" cy="844691"/>
        </a:xfrm>
        <a:prstGeom prst="rect">
          <a:avLst/>
        </a:prstGeom>
      </dsp:spPr>
      <dsp:style>
        <a:lnRef idx="0">
          <a:schemeClr val="lt1"/>
        </a:lnRef>
        <a:fillRef idx="3">
          <a:schemeClr val="accent2">
            <a:tint val="99000"/>
            <a:hueOff val="0"/>
            <a:satOff val="0"/>
            <a:lumOff val="0"/>
            <a:alpha val="100000"/>
          </a:schemeClr>
        </a:fillRef>
        <a:effectRef idx="2">
          <a:scrgbClr r="0" g="0" b="0"/>
        </a:effectRef>
        <a:fontRef idx="minor">
          <a:schemeClr val="lt1"/>
        </a:fontRef>
      </dsp:style>
      <dsp:txBody>
        <a:bodyPr lIns="11430" tIns="11430" rIns="11430" bIns="1143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800" b="0" i="0"/>
            <a:t>优先注册程序</a:t>
          </a:r>
          <a:endParaRPr lang="zh-CN" altLang="en-US" sz="1800" b="0" dirty="0"/>
        </a:p>
      </dsp:txBody>
      <dsp:txXfrm>
        <a:off x="6646748" y="1402965"/>
        <a:ext cx="2769478" cy="844691"/>
      </dsp:txXfrm>
    </dsp:sp>
    <dsp:sp modelId="{F3607D8A-5CDB-4FCF-9CB2-161FE53DA9EC}">
      <dsp:nvSpPr>
        <dsp:cNvPr id="18" name="矩形 17"/>
        <dsp:cNvSpPr/>
      </dsp:nvSpPr>
      <dsp:spPr bwMode="white">
        <a:xfrm>
          <a:off x="6646748" y="2593840"/>
          <a:ext cx="2769478" cy="844691"/>
        </a:xfrm>
        <a:prstGeom prst="rect">
          <a:avLst/>
        </a:prstGeom>
      </dsp:spPr>
      <dsp:style>
        <a:lnRef idx="0">
          <a:schemeClr val="lt1"/>
        </a:lnRef>
        <a:fillRef idx="3">
          <a:schemeClr val="accent2">
            <a:tint val="99000"/>
            <a:hueOff val="0"/>
            <a:satOff val="0"/>
            <a:lumOff val="0"/>
            <a:alpha val="100000"/>
          </a:schemeClr>
        </a:fillRef>
        <a:effectRef idx="2">
          <a:scrgbClr r="0" g="0" b="0"/>
        </a:effectRef>
        <a:fontRef idx="minor">
          <a:schemeClr val="lt1"/>
        </a:fontRef>
      </dsp:style>
      <dsp:txBody>
        <a:bodyPr lIns="11430" tIns="11430" rIns="11430" bIns="1143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800" b="0" i="0"/>
            <a:t>应急注册程序</a:t>
          </a:r>
          <a:endParaRPr lang="zh-CN" altLang="en-US" sz="1800" b="0" dirty="0"/>
        </a:p>
      </dsp:txBody>
      <dsp:txXfrm>
        <a:off x="6646748" y="2593840"/>
        <a:ext cx="2769478" cy="844691"/>
      </dsp:txXfrm>
    </dsp:sp>
    <dsp:sp modelId="{4D6A14F1-8BB7-474F-9EBF-4A3819D470B6}">
      <dsp:nvSpPr>
        <dsp:cNvPr id="4" name="矩形 3" hidden="1"/>
        <dsp:cNvSpPr/>
      </dsp:nvSpPr>
      <dsp:spPr bwMode="white">
        <a:xfrm>
          <a:off x="0" y="807527"/>
          <a:ext cx="553896" cy="844691"/>
        </a:xfrm>
        <a:prstGeom prst="rect">
          <a:avLst/>
        </a:prstGeom>
      </dsp:spPr>
      <dsp:style>
        <a:lnRef idx="0">
          <a:schemeClr val="lt1"/>
        </a:lnRef>
        <a:fillRef idx="3">
          <a:schemeClr val="accent2">
            <a:shade val="50000"/>
          </a:schemeClr>
        </a:fillRef>
        <a:effectRef idx="2">
          <a:scrgbClr r="0" g="0" b="0"/>
        </a:effectRef>
        <a:fontRef idx="minor">
          <a:schemeClr val="lt1"/>
        </a:fontRef>
      </dsp:style>
      <dsp:txXfrm>
        <a:off x="0" y="807527"/>
        <a:ext cx="553896" cy="844691"/>
      </dsp:txXfrm>
    </dsp:sp>
    <dsp:sp modelId="{27E3959C-6B24-4D9F-B407-F0DF3325FABC}">
      <dsp:nvSpPr>
        <dsp:cNvPr id="7" name="矩形 6" hidden="1"/>
        <dsp:cNvSpPr/>
      </dsp:nvSpPr>
      <dsp:spPr bwMode="white">
        <a:xfrm>
          <a:off x="3323374" y="212089"/>
          <a:ext cx="553896" cy="844691"/>
        </a:xfrm>
        <a:prstGeom prst="rect">
          <a:avLst/>
        </a:prstGeom>
      </dsp:spPr>
      <dsp:style>
        <a:lnRef idx="0">
          <a:schemeClr val="lt1"/>
        </a:lnRef>
        <a:fillRef idx="3">
          <a:schemeClr val="accent2">
            <a:shade val="80000"/>
            <a:hueOff val="0"/>
            <a:satOff val="0"/>
            <a:lumOff val="0"/>
            <a:alpha val="100000"/>
          </a:schemeClr>
        </a:fillRef>
        <a:effectRef idx="2">
          <a:scrgbClr r="0" g="0" b="0"/>
        </a:effectRef>
        <a:fontRef idx="minor">
          <a:schemeClr val="lt1"/>
        </a:fontRef>
      </dsp:style>
      <dsp:txXfrm>
        <a:off x="3323374" y="212089"/>
        <a:ext cx="553896" cy="844691"/>
      </dsp:txXfrm>
    </dsp:sp>
    <dsp:sp modelId="{4074279A-69BA-47BB-96E3-BF41AA5EB4F2}">
      <dsp:nvSpPr>
        <dsp:cNvPr id="10" name="矩形 9" hidden="1"/>
        <dsp:cNvSpPr/>
      </dsp:nvSpPr>
      <dsp:spPr bwMode="white">
        <a:xfrm>
          <a:off x="3323374" y="1402965"/>
          <a:ext cx="553896" cy="844691"/>
        </a:xfrm>
        <a:prstGeom prst="rect">
          <a:avLst/>
        </a:prstGeom>
      </dsp:spPr>
      <dsp:style>
        <a:lnRef idx="0">
          <a:schemeClr val="lt1"/>
        </a:lnRef>
        <a:fillRef idx="3">
          <a:schemeClr val="accent2">
            <a:shade val="80000"/>
            <a:hueOff val="0"/>
            <a:satOff val="0"/>
            <a:lumOff val="0"/>
            <a:alpha val="100000"/>
          </a:schemeClr>
        </a:fillRef>
        <a:effectRef idx="2">
          <a:scrgbClr r="0" g="0" b="0"/>
        </a:effectRef>
        <a:fontRef idx="minor">
          <a:schemeClr val="lt1"/>
        </a:fontRef>
      </dsp:style>
      <dsp:txXfrm>
        <a:off x="3323374" y="1402965"/>
        <a:ext cx="553896" cy="844691"/>
      </dsp:txXfrm>
    </dsp:sp>
    <dsp:sp modelId="{540D1A6E-5CAF-4022-8487-331A258F0778}">
      <dsp:nvSpPr>
        <dsp:cNvPr id="13" name="矩形 12" hidden="1"/>
        <dsp:cNvSpPr/>
      </dsp:nvSpPr>
      <dsp:spPr bwMode="white">
        <a:xfrm>
          <a:off x="6646748" y="212089"/>
          <a:ext cx="553896" cy="844691"/>
        </a:xfrm>
        <a:prstGeom prst="rect">
          <a:avLst/>
        </a:prstGeom>
      </dsp:spPr>
      <dsp:style>
        <a:lnRef idx="0">
          <a:schemeClr val="lt1"/>
        </a:lnRef>
        <a:fillRef idx="3">
          <a:schemeClr val="accent2">
            <a:tint val="99000"/>
            <a:hueOff val="0"/>
            <a:satOff val="0"/>
            <a:lumOff val="0"/>
            <a:alpha val="100000"/>
          </a:schemeClr>
        </a:fillRef>
        <a:effectRef idx="2">
          <a:scrgbClr r="0" g="0" b="0"/>
        </a:effectRef>
        <a:fontRef idx="minor">
          <a:schemeClr val="lt1"/>
        </a:fontRef>
      </dsp:style>
      <dsp:txXfrm>
        <a:off x="6646748" y="212089"/>
        <a:ext cx="553896" cy="844691"/>
      </dsp:txXfrm>
    </dsp:sp>
    <dsp:sp modelId="{21DE11E3-1C64-446E-81CA-B933C875DC34}">
      <dsp:nvSpPr>
        <dsp:cNvPr id="16" name="矩形 15" hidden="1"/>
        <dsp:cNvSpPr/>
      </dsp:nvSpPr>
      <dsp:spPr bwMode="white">
        <a:xfrm>
          <a:off x="6646748" y="1402965"/>
          <a:ext cx="553896" cy="844691"/>
        </a:xfrm>
        <a:prstGeom prst="rect">
          <a:avLst/>
        </a:prstGeom>
      </dsp:spPr>
      <dsp:style>
        <a:lnRef idx="0">
          <a:schemeClr val="lt1"/>
        </a:lnRef>
        <a:fillRef idx="3">
          <a:schemeClr val="accent2">
            <a:tint val="99000"/>
            <a:hueOff val="0"/>
            <a:satOff val="0"/>
            <a:lumOff val="0"/>
            <a:alpha val="100000"/>
          </a:schemeClr>
        </a:fillRef>
        <a:effectRef idx="2">
          <a:scrgbClr r="0" g="0" b="0"/>
        </a:effectRef>
        <a:fontRef idx="minor">
          <a:schemeClr val="lt1"/>
        </a:fontRef>
      </dsp:style>
      <dsp:txXfrm>
        <a:off x="6646748" y="1402965"/>
        <a:ext cx="553896" cy="844691"/>
      </dsp:txXfrm>
    </dsp:sp>
    <dsp:sp modelId="{B9628461-3A27-4A7A-864A-FEF3E4E9FD0B}">
      <dsp:nvSpPr>
        <dsp:cNvPr id="19" name="矩形 18" hidden="1"/>
        <dsp:cNvSpPr/>
      </dsp:nvSpPr>
      <dsp:spPr bwMode="white">
        <a:xfrm>
          <a:off x="6646748" y="2593840"/>
          <a:ext cx="553896" cy="844691"/>
        </a:xfrm>
        <a:prstGeom prst="rect">
          <a:avLst/>
        </a:prstGeom>
      </dsp:spPr>
      <dsp:style>
        <a:lnRef idx="0">
          <a:schemeClr val="lt1"/>
        </a:lnRef>
        <a:fillRef idx="3">
          <a:schemeClr val="accent2">
            <a:tint val="99000"/>
            <a:hueOff val="0"/>
            <a:satOff val="0"/>
            <a:lumOff val="0"/>
            <a:alpha val="100000"/>
          </a:schemeClr>
        </a:fillRef>
        <a:effectRef idx="2">
          <a:scrgbClr r="0" g="0" b="0"/>
        </a:effectRef>
        <a:fontRef idx="minor">
          <a:schemeClr val="lt1"/>
        </a:fontRef>
      </dsp:style>
      <dsp:txXfrm>
        <a:off x="6646748" y="2593840"/>
        <a:ext cx="553896" cy="844691"/>
      </dsp:txXfrm>
    </dsp:sp>
  </dsp:spTree>
</dsp:drawing>
</file>

<file path=ppt/diagrams/drawing10.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3873984" cy="4285855"/>
        <a:chOff x="0" y="0"/>
        <a:chExt cx="3873984" cy="4285855"/>
      </a:xfrm>
    </dsp:grpSpPr>
    <dsp:sp modelId="{72DBB463-85ED-419E-A616-B721DED0839F}">
      <dsp:nvSpPr>
        <dsp:cNvPr id="3" name="环形箭头 2"/>
        <dsp:cNvSpPr/>
      </dsp:nvSpPr>
      <dsp:spPr bwMode="white">
        <a:xfrm>
          <a:off x="1192025" y="614983"/>
          <a:ext cx="2062896" cy="2063210"/>
        </a:xfrm>
        <a:prstGeom prst="circularArrow">
          <a:avLst>
            <a:gd name="adj1" fmla="val 10980"/>
            <a:gd name="adj2" fmla="val 1142322"/>
            <a:gd name="adj3" fmla="val 4500000"/>
            <a:gd name="adj4" fmla="val 10800000"/>
            <a:gd name="adj5" fmla="val 12500"/>
          </a:avLst>
        </a:prstGeom>
      </dsp:spPr>
      <dsp:style>
        <a:lnRef idx="2">
          <a:schemeClr val="lt1"/>
        </a:lnRef>
        <a:fillRef idx="1">
          <a:schemeClr val="accent4">
            <a:hueOff val="0"/>
            <a:satOff val="0"/>
            <a:lumOff val="0"/>
            <a:alpha val="100000"/>
          </a:schemeClr>
        </a:fillRef>
        <a:effectRef idx="0">
          <a:scrgbClr r="0" g="0" b="0"/>
        </a:effectRef>
        <a:fontRef idx="minor">
          <a:schemeClr val="lt1"/>
        </a:fontRef>
      </dsp:style>
      <dsp:txXfrm>
        <a:off x="1192025" y="614983"/>
        <a:ext cx="2062896" cy="2063210"/>
      </dsp:txXfrm>
    </dsp:sp>
    <dsp:sp modelId="{4B0408E0-B1BC-45C9-9068-3F7BCA371468}">
      <dsp:nvSpPr>
        <dsp:cNvPr id="4" name="矩形 3"/>
        <dsp:cNvSpPr/>
      </dsp:nvSpPr>
      <dsp:spPr bwMode="white">
        <a:xfrm>
          <a:off x="1647993" y="1359864"/>
          <a:ext cx="1146312" cy="573019"/>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3970" tIns="13970" rIns="13970" bIns="13970" anchor="ctr"/>
        <a:lstStyle>
          <a:lvl1pPr algn="ctr">
            <a:defRPr sz="22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r>
            <a:rPr lang="zh-CN" altLang="en-US" dirty="0">
              <a:solidFill>
                <a:schemeClr val="tx1"/>
              </a:solidFill>
            </a:rPr>
            <a:t>首次注册</a:t>
          </a:r>
          <a:endParaRPr>
            <a:solidFill>
              <a:schemeClr val="tx1"/>
            </a:solidFill>
          </a:endParaRPr>
        </a:p>
      </dsp:txBody>
      <dsp:txXfrm>
        <a:off x="1647993" y="1359864"/>
        <a:ext cx="1146312" cy="573019"/>
      </dsp:txXfrm>
    </dsp:sp>
    <dsp:sp modelId="{B349BD1A-C68A-4DAC-8825-C418B1545B8F}">
      <dsp:nvSpPr>
        <dsp:cNvPr id="5" name="形状 4"/>
        <dsp:cNvSpPr/>
      </dsp:nvSpPr>
      <dsp:spPr bwMode="white">
        <a:xfrm>
          <a:off x="619063" y="1800450"/>
          <a:ext cx="2062896" cy="2063210"/>
        </a:xfrm>
        <a:prstGeom prst="leftCircularArrow">
          <a:avLst>
            <a:gd name="adj1" fmla="val 10980"/>
            <a:gd name="adj2" fmla="val 1142322"/>
            <a:gd name="adj3" fmla="val 6300000"/>
            <a:gd name="adj4" fmla="val 18900000"/>
            <a:gd name="adj5" fmla="val 12500"/>
          </a:avLst>
        </a:prstGeom>
        <a:solidFill>
          <a:schemeClr val="accent3"/>
        </a:solidFill>
      </dsp:spPr>
      <dsp:style>
        <a:lnRef idx="2">
          <a:schemeClr val="lt1"/>
        </a:lnRef>
        <a:fillRef idx="1">
          <a:schemeClr val="accent4">
            <a:hueOff val="5460000"/>
            <a:satOff val="-25489"/>
            <a:lumOff val="-11568"/>
            <a:alpha val="100000"/>
          </a:schemeClr>
        </a:fillRef>
        <a:effectRef idx="0">
          <a:scrgbClr r="0" g="0" b="0"/>
        </a:effectRef>
        <a:fontRef idx="minor">
          <a:schemeClr val="lt1"/>
        </a:fontRef>
      </dsp:style>
      <dsp:txXfrm>
        <a:off x="619063" y="1800450"/>
        <a:ext cx="2062896" cy="2063210"/>
      </dsp:txXfrm>
    </dsp:sp>
    <dsp:sp modelId="{9570F9E7-E2FF-40C7-8E59-FA543B6BB78A}">
      <dsp:nvSpPr>
        <dsp:cNvPr id="6" name="矩形 5"/>
        <dsp:cNvSpPr/>
      </dsp:nvSpPr>
      <dsp:spPr bwMode="white">
        <a:xfrm>
          <a:off x="1077355" y="2552189"/>
          <a:ext cx="1146312" cy="573019"/>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3970" tIns="13970" rIns="13970" bIns="13970" anchor="ctr"/>
        <a:lstStyle>
          <a:lvl1pPr algn="ctr">
            <a:defRPr sz="22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r>
            <a:rPr lang="zh-CN" altLang="en-US" dirty="0">
              <a:solidFill>
                <a:schemeClr val="tx1"/>
              </a:solidFill>
            </a:rPr>
            <a:t>变更注册</a:t>
          </a:r>
          <a:endParaRPr>
            <a:solidFill>
              <a:schemeClr val="tx1"/>
            </a:solidFill>
          </a:endParaRPr>
        </a:p>
      </dsp:txBody>
      <dsp:txXfrm>
        <a:off x="1077355" y="2552189"/>
        <a:ext cx="1146312" cy="573019"/>
      </dsp:txXfrm>
    </dsp:sp>
    <dsp:sp modelId="{078A4389-2AC2-410D-8B81-F3DBE2CCA809}">
      <dsp:nvSpPr>
        <dsp:cNvPr id="7" name="空心弧 6"/>
        <dsp:cNvSpPr/>
      </dsp:nvSpPr>
      <dsp:spPr bwMode="white">
        <a:xfrm>
          <a:off x="1338849" y="3127779"/>
          <a:ext cx="1772348" cy="1773058"/>
        </a:xfrm>
        <a:prstGeom prst="blockArc">
          <a:avLst>
            <a:gd name="adj1" fmla="val 13500000"/>
            <a:gd name="adj2" fmla="val 10800000"/>
            <a:gd name="adj3" fmla="val 12740"/>
          </a:avLst>
        </a:prstGeom>
      </dsp:spPr>
      <dsp:style>
        <a:lnRef idx="2">
          <a:schemeClr val="lt1"/>
        </a:lnRef>
        <a:fillRef idx="1">
          <a:schemeClr val="accent4">
            <a:hueOff val="10920000"/>
            <a:satOff val="-50979"/>
            <a:lumOff val="-23136"/>
            <a:alpha val="100000"/>
          </a:schemeClr>
        </a:fillRef>
        <a:effectRef idx="0">
          <a:scrgbClr r="0" g="0" b="0"/>
        </a:effectRef>
        <a:fontRef idx="minor">
          <a:schemeClr val="lt1"/>
        </a:fontRef>
      </dsp:style>
      <dsp:txXfrm>
        <a:off x="1338849" y="3127779"/>
        <a:ext cx="1772348" cy="1773058"/>
      </dsp:txXfrm>
    </dsp:sp>
    <dsp:sp modelId="{00A13BFC-6620-482D-A382-3A017EA08446}">
      <dsp:nvSpPr>
        <dsp:cNvPr id="8" name="矩形 7"/>
        <dsp:cNvSpPr/>
      </dsp:nvSpPr>
      <dsp:spPr bwMode="white">
        <a:xfrm>
          <a:off x="1650705" y="3746228"/>
          <a:ext cx="1146312" cy="573019"/>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3970" tIns="13970" rIns="13970" bIns="13970" anchor="ctr"/>
        <a:lstStyle>
          <a:lvl1pPr algn="ctr">
            <a:defRPr sz="22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r>
            <a:rPr lang="zh-CN" altLang="en-US" dirty="0">
              <a:solidFill>
                <a:schemeClr val="tx1"/>
              </a:solidFill>
            </a:rPr>
            <a:t>延续注册</a:t>
          </a:r>
          <a:endParaRPr>
            <a:solidFill>
              <a:schemeClr val="tx1"/>
            </a:solidFill>
          </a:endParaRPr>
        </a:p>
      </dsp:txBody>
      <dsp:txXfrm>
        <a:off x="1650705" y="3746228"/>
        <a:ext cx="1146312" cy="573019"/>
      </dsp:txXfrm>
    </dsp:sp>
  </dsp:spTree>
</dsp:drawing>
</file>

<file path=ppt/diagrams/drawing1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3328360" cy="5727689"/>
        <a:chOff x="0" y="0"/>
        <a:chExt cx="3328360" cy="5727689"/>
      </a:xfrm>
    </dsp:grpSpPr>
    <dsp:sp modelId="{DDC0B75F-31F8-4EFC-979F-9741F028AB24}">
      <dsp:nvSpPr>
        <dsp:cNvPr id="3" name="环形箭头 2"/>
        <dsp:cNvSpPr/>
      </dsp:nvSpPr>
      <dsp:spPr bwMode="white">
        <a:xfrm>
          <a:off x="1852375" y="18259"/>
          <a:ext cx="1774349" cy="1774438"/>
        </a:xfrm>
        <a:prstGeom prst="circularArrow">
          <a:avLst>
            <a:gd name="adj1" fmla="val 10980"/>
            <a:gd name="adj2" fmla="val 1142322"/>
            <a:gd name="adj3" fmla="val 4500000"/>
            <a:gd name="adj4" fmla="val 10800000"/>
            <a:gd name="adj5" fmla="val 12500"/>
          </a:avLst>
        </a:prstGeom>
      </dsp:spPr>
      <dsp:style>
        <a:lnRef idx="0">
          <a:schemeClr val="lt1"/>
        </a:lnRef>
        <a:fillRef idx="3">
          <a:schemeClr val="accent4">
            <a:hueOff val="0"/>
            <a:satOff val="0"/>
            <a:lumOff val="0"/>
            <a:alpha val="100000"/>
          </a:schemeClr>
        </a:fillRef>
        <a:effectRef idx="3">
          <a:scrgbClr r="0" g="0" b="0"/>
        </a:effectRef>
        <a:fontRef idx="minor">
          <a:schemeClr val="lt1"/>
        </a:fontRef>
      </dsp:style>
      <dsp:txXfrm>
        <a:off x="1852375" y="18259"/>
        <a:ext cx="1774349" cy="1774438"/>
      </dsp:txXfrm>
    </dsp:sp>
    <dsp:sp modelId="{202570D5-5864-4BE2-98A2-8472DED6E880}">
      <dsp:nvSpPr>
        <dsp:cNvPr id="4" name="矩形 3"/>
        <dsp:cNvSpPr/>
      </dsp:nvSpPr>
      <dsp:spPr bwMode="white">
        <a:xfrm>
          <a:off x="3874935" y="413329"/>
          <a:ext cx="1063744" cy="705651"/>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0160" tIns="10160" rIns="10160" bIns="10160" anchor="ctr"/>
        <a:lstStyle>
          <a:lvl1pPr algn="l">
            <a:defRPr sz="2500"/>
          </a:lvl1pPr>
          <a:lvl2pPr marL="171450" indent="-171450" algn="l">
            <a:defRPr sz="1900"/>
          </a:lvl2pPr>
          <a:lvl3pPr marL="342900" indent="-171450" algn="l">
            <a:defRPr sz="1900"/>
          </a:lvl3pPr>
          <a:lvl4pPr marL="514350" indent="-171450" algn="l">
            <a:defRPr sz="1900"/>
          </a:lvl4pPr>
          <a:lvl5pPr marL="685800" indent="-171450" algn="l">
            <a:defRPr sz="1900"/>
          </a:lvl5pPr>
          <a:lvl6pPr marL="857250" indent="-171450" algn="l">
            <a:defRPr sz="1900"/>
          </a:lvl6pPr>
          <a:lvl7pPr marL="1028700" indent="-171450" algn="l">
            <a:defRPr sz="1900"/>
          </a:lvl7pPr>
          <a:lvl8pPr marL="1200150" indent="-171450" algn="l">
            <a:defRPr sz="1900"/>
          </a:lvl8pPr>
          <a:lvl9pPr marL="1371600" indent="-171450" algn="l">
            <a:defRPr sz="1900"/>
          </a:lvl9pPr>
        </a:lstStyle>
        <a:p>
          <a:pPr marL="171450" lvl="1" indent="-171450">
            <a:lnSpc>
              <a:spcPct val="100000"/>
            </a:lnSpc>
            <a:spcBef>
              <a:spcPct val="0"/>
            </a:spcBef>
            <a:spcAft>
              <a:spcPct val="15000"/>
            </a:spcAft>
            <a:buChar char="•"/>
          </a:pPr>
          <a:r>
            <a:rPr lang="zh-CN" altLang="en-US" sz="1600" dirty="0">
              <a:solidFill>
                <a:schemeClr val="tx1"/>
              </a:solidFill>
            </a:rPr>
            <a:t>参考</a:t>
          </a:r>
          <a:r>
            <a:rPr lang="en-US" altLang="zh-CN" sz="1600" dirty="0">
              <a:solidFill>
                <a:schemeClr val="tx1"/>
              </a:solidFill>
            </a:rPr>
            <a:t>《</a:t>
          </a:r>
          <a:r>
            <a:rPr lang="zh-CN" altLang="en-US" sz="1600" dirty="0">
              <a:solidFill>
                <a:schemeClr val="tx1"/>
              </a:solidFill>
            </a:rPr>
            <a:t>编写指南</a:t>
          </a:r>
          <a:r>
            <a:rPr lang="en-US" altLang="zh-CN" sz="1600" dirty="0">
              <a:solidFill>
                <a:schemeClr val="tx1"/>
              </a:solidFill>
            </a:rPr>
            <a:t>》</a:t>
          </a:r>
          <a:endParaRPr lang="zh-CN" altLang="en-US" sz="1600" dirty="0">
            <a:solidFill>
              <a:schemeClr val="tx1"/>
            </a:solidFill>
          </a:endParaRPr>
        </a:p>
      </dsp:txBody>
      <dsp:txXfrm>
        <a:off x="3874935" y="413329"/>
        <a:ext cx="1063744" cy="705651"/>
      </dsp:txXfrm>
    </dsp:sp>
    <dsp:sp modelId="{9A57AC24-AF0D-4226-99DE-8179CA839884}">
      <dsp:nvSpPr>
        <dsp:cNvPr id="5" name="矩形 4"/>
        <dsp:cNvSpPr/>
      </dsp:nvSpPr>
      <dsp:spPr bwMode="white">
        <a:xfrm>
          <a:off x="2253244" y="642647"/>
          <a:ext cx="990187" cy="494872"/>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8415" tIns="18415" rIns="18415" bIns="18415"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zh-CN" altLang="en-US" dirty="0">
              <a:solidFill>
                <a:schemeClr val="tx1"/>
              </a:solidFill>
            </a:rPr>
            <a:t>申请</a:t>
          </a:r>
          <a:endParaRPr>
            <a:solidFill>
              <a:schemeClr val="tx1"/>
            </a:solidFill>
          </a:endParaRPr>
        </a:p>
      </dsp:txBody>
      <dsp:txXfrm>
        <a:off x="2253244" y="642647"/>
        <a:ext cx="990187" cy="494872"/>
      </dsp:txXfrm>
    </dsp:sp>
    <dsp:sp modelId="{34D75978-1373-4E89-B82E-784431DFC02D}">
      <dsp:nvSpPr>
        <dsp:cNvPr id="6" name="形状 5"/>
        <dsp:cNvSpPr/>
      </dsp:nvSpPr>
      <dsp:spPr bwMode="white">
        <a:xfrm>
          <a:off x="1368565" y="1019529"/>
          <a:ext cx="1774349" cy="1774438"/>
        </a:xfrm>
        <a:prstGeom prst="leftCircularArrow">
          <a:avLst>
            <a:gd name="adj1" fmla="val 10980"/>
            <a:gd name="adj2" fmla="val 1142322"/>
            <a:gd name="adj3" fmla="val 6300000"/>
            <a:gd name="adj4" fmla="val 18900000"/>
            <a:gd name="adj5" fmla="val 12500"/>
          </a:avLst>
        </a:prstGeom>
      </dsp:spPr>
      <dsp:style>
        <a:lnRef idx="0">
          <a:schemeClr val="lt1"/>
        </a:lnRef>
        <a:fillRef idx="3">
          <a:schemeClr val="accent4">
            <a:hueOff val="2730000"/>
            <a:satOff val="-12744"/>
            <a:lumOff val="-5783"/>
            <a:alpha val="100000"/>
          </a:schemeClr>
        </a:fillRef>
        <a:effectRef idx="3">
          <a:scrgbClr r="0" g="0" b="0"/>
        </a:effectRef>
        <a:fontRef idx="minor">
          <a:schemeClr val="lt1"/>
        </a:fontRef>
      </dsp:style>
      <dsp:txXfrm>
        <a:off x="1368565" y="1019529"/>
        <a:ext cx="1774349" cy="1774438"/>
      </dsp:txXfrm>
    </dsp:sp>
    <dsp:sp modelId="{14AEA27B-2429-4262-800A-0426CA5A92BB}">
      <dsp:nvSpPr>
        <dsp:cNvPr id="7" name="矩形 6"/>
        <dsp:cNvSpPr/>
      </dsp:nvSpPr>
      <dsp:spPr bwMode="white">
        <a:xfrm>
          <a:off x="3537463" y="1485597"/>
          <a:ext cx="1063744" cy="705651"/>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0160" tIns="10160" rIns="10160" bIns="10160" anchor="ctr"/>
        <a:lstStyle>
          <a:lvl1pPr algn="l">
            <a:defRPr sz="2500"/>
          </a:lvl1pPr>
          <a:lvl2pPr marL="171450" indent="-171450" algn="l">
            <a:defRPr sz="1900"/>
          </a:lvl2pPr>
          <a:lvl3pPr marL="342900" indent="-171450" algn="l">
            <a:defRPr sz="1900"/>
          </a:lvl3pPr>
          <a:lvl4pPr marL="514350" indent="-171450" algn="l">
            <a:defRPr sz="1900"/>
          </a:lvl4pPr>
          <a:lvl5pPr marL="685800" indent="-171450" algn="l">
            <a:defRPr sz="1900"/>
          </a:lvl5pPr>
          <a:lvl6pPr marL="857250" indent="-171450" algn="l">
            <a:defRPr sz="1900"/>
          </a:lvl6pPr>
          <a:lvl7pPr marL="1028700" indent="-171450" algn="l">
            <a:defRPr sz="1900"/>
          </a:lvl7pPr>
          <a:lvl8pPr marL="1200150" indent="-171450" algn="l">
            <a:defRPr sz="1900"/>
          </a:lvl8pPr>
          <a:lvl9pPr marL="1371600" indent="-171450" algn="l">
            <a:defRPr sz="1900"/>
          </a:lvl9pPr>
        </a:lstStyle>
        <a:p>
          <a:pPr marL="171450" lvl="1" indent="-171450">
            <a:lnSpc>
              <a:spcPct val="100000"/>
            </a:lnSpc>
            <a:spcBef>
              <a:spcPct val="0"/>
            </a:spcBef>
            <a:spcAft>
              <a:spcPct val="15000"/>
            </a:spcAft>
            <a:buChar char="•"/>
          </a:pPr>
          <a:r>
            <a:rPr lang="zh-CN" altLang="en-US" sz="1600" dirty="0">
              <a:solidFill>
                <a:schemeClr val="tx1"/>
              </a:solidFill>
            </a:rPr>
            <a:t>境内申请人</a:t>
          </a:r>
          <a:r>
            <a:rPr lang="en-US" altLang="zh-CN" sz="1600" dirty="0">
              <a:solidFill>
                <a:schemeClr val="tx1"/>
              </a:solidFill>
            </a:rPr>
            <a:t>/</a:t>
          </a:r>
          <a:r>
            <a:rPr lang="zh-CN" altLang="en-US" sz="1600" dirty="0">
              <a:solidFill>
                <a:schemeClr val="tx1"/>
              </a:solidFill>
            </a:rPr>
            <a:t>境外申请人</a:t>
          </a:r>
          <a:endParaRPr>
            <a:solidFill>
              <a:schemeClr val="tx1"/>
            </a:solidFill>
          </a:endParaRPr>
        </a:p>
      </dsp:txBody>
      <dsp:txXfrm>
        <a:off x="3537463" y="1485597"/>
        <a:ext cx="1063744" cy="705651"/>
      </dsp:txXfrm>
    </dsp:sp>
    <dsp:sp modelId="{759A06A8-8A71-42D2-8216-33504965D4FA}">
      <dsp:nvSpPr>
        <dsp:cNvPr id="8" name="矩形 7"/>
        <dsp:cNvSpPr/>
      </dsp:nvSpPr>
      <dsp:spPr bwMode="white">
        <a:xfrm>
          <a:off x="1758316" y="1664466"/>
          <a:ext cx="990187" cy="494872"/>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8415" tIns="18415" rIns="18415" bIns="18415"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zh-CN" altLang="en-US" dirty="0">
              <a:solidFill>
                <a:schemeClr val="tx1"/>
              </a:solidFill>
            </a:rPr>
            <a:t>初审</a:t>
          </a:r>
          <a:endParaRPr>
            <a:solidFill>
              <a:schemeClr val="tx1"/>
            </a:solidFill>
          </a:endParaRPr>
        </a:p>
      </dsp:txBody>
      <dsp:txXfrm>
        <a:off x="1758316" y="1664466"/>
        <a:ext cx="990187" cy="494872"/>
      </dsp:txXfrm>
    </dsp:sp>
    <dsp:sp modelId="{9174D0B9-0F34-438F-ABA5-AED6D6E1BD11}">
      <dsp:nvSpPr>
        <dsp:cNvPr id="9" name="环形箭头 8"/>
        <dsp:cNvSpPr/>
      </dsp:nvSpPr>
      <dsp:spPr bwMode="white">
        <a:xfrm>
          <a:off x="1861496" y="2043639"/>
          <a:ext cx="1774349" cy="1774438"/>
        </a:xfrm>
        <a:prstGeom prst="circularArrow">
          <a:avLst>
            <a:gd name="adj1" fmla="val 10980"/>
            <a:gd name="adj2" fmla="val 1142322"/>
            <a:gd name="adj3" fmla="val 4500000"/>
            <a:gd name="adj4" fmla="val 13500000"/>
            <a:gd name="adj5" fmla="val 12500"/>
          </a:avLst>
        </a:prstGeom>
      </dsp:spPr>
      <dsp:style>
        <a:lnRef idx="0">
          <a:schemeClr val="lt1"/>
        </a:lnRef>
        <a:fillRef idx="3">
          <a:schemeClr val="accent4">
            <a:hueOff val="5460000"/>
            <a:satOff val="-25489"/>
            <a:lumOff val="-11568"/>
            <a:alpha val="100000"/>
          </a:schemeClr>
        </a:fillRef>
        <a:effectRef idx="3">
          <a:scrgbClr r="0" g="0" b="0"/>
        </a:effectRef>
        <a:fontRef idx="minor">
          <a:schemeClr val="lt1"/>
        </a:fontRef>
      </dsp:style>
      <dsp:txXfrm>
        <a:off x="1861496" y="2043639"/>
        <a:ext cx="1774349" cy="1774438"/>
      </dsp:txXfrm>
    </dsp:sp>
    <dsp:sp modelId="{82C85E2B-50C1-4708-8281-6515B389AD1C}">
      <dsp:nvSpPr>
        <dsp:cNvPr id="10" name="矩形 9"/>
        <dsp:cNvSpPr/>
      </dsp:nvSpPr>
      <dsp:spPr bwMode="white">
        <a:xfrm>
          <a:off x="3751258" y="2582829"/>
          <a:ext cx="1063744" cy="705651"/>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0160" tIns="10160" rIns="10160" bIns="10160" anchor="ctr"/>
        <a:lstStyle>
          <a:lvl1pPr algn="l">
            <a:defRPr sz="2500"/>
          </a:lvl1pPr>
          <a:lvl2pPr marL="171450" indent="-171450" algn="l">
            <a:defRPr sz="1900"/>
          </a:lvl2pPr>
          <a:lvl3pPr marL="342900" indent="-171450" algn="l">
            <a:defRPr sz="1900"/>
          </a:lvl3pPr>
          <a:lvl4pPr marL="514350" indent="-171450" algn="l">
            <a:defRPr sz="1900"/>
          </a:lvl4pPr>
          <a:lvl5pPr marL="685800" indent="-171450" algn="l">
            <a:defRPr sz="1900"/>
          </a:lvl5pPr>
          <a:lvl6pPr marL="857250" indent="-171450" algn="l">
            <a:defRPr sz="1900"/>
          </a:lvl6pPr>
          <a:lvl7pPr marL="1028700" indent="-171450" algn="l">
            <a:defRPr sz="1900"/>
          </a:lvl7pPr>
          <a:lvl8pPr marL="1200150" indent="-171450" algn="l">
            <a:defRPr sz="1900"/>
          </a:lvl8pPr>
          <a:lvl9pPr marL="1371600" indent="-171450" algn="l">
            <a:defRPr sz="1900"/>
          </a:lvl9pPr>
        </a:lstStyle>
        <a:p>
          <a:pPr marL="171450" lvl="1" indent="-171450">
            <a:lnSpc>
              <a:spcPct val="100000"/>
            </a:lnSpc>
            <a:spcBef>
              <a:spcPct val="0"/>
            </a:spcBef>
            <a:spcAft>
              <a:spcPct val="15000"/>
            </a:spcAft>
            <a:buChar char="•"/>
          </a:pPr>
          <a:r>
            <a:rPr lang="zh-CN" altLang="en-US" sz="1600" dirty="0">
              <a:solidFill>
                <a:schemeClr val="tx1"/>
              </a:solidFill>
            </a:rPr>
            <a:t>进行形式审查</a:t>
          </a:r>
          <a:endParaRPr>
            <a:solidFill>
              <a:schemeClr val="tx1"/>
            </a:solidFill>
          </a:endParaRPr>
        </a:p>
      </dsp:txBody>
      <dsp:txXfrm>
        <a:off x="3751258" y="2582829"/>
        <a:ext cx="1063744" cy="705651"/>
      </dsp:txXfrm>
    </dsp:sp>
    <dsp:sp modelId="{C0443405-A12E-4348-ADF8-A2309F604D07}">
      <dsp:nvSpPr>
        <dsp:cNvPr id="11" name="矩形 10"/>
        <dsp:cNvSpPr/>
      </dsp:nvSpPr>
      <dsp:spPr bwMode="white">
        <a:xfrm>
          <a:off x="2253244" y="2685713"/>
          <a:ext cx="990187" cy="494872"/>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8415" tIns="18415" rIns="18415" bIns="18415"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zh-CN" altLang="en-US" dirty="0">
              <a:solidFill>
                <a:schemeClr val="tx1"/>
              </a:solidFill>
            </a:rPr>
            <a:t>受理</a:t>
          </a:r>
          <a:endParaRPr>
            <a:solidFill>
              <a:schemeClr val="tx1"/>
            </a:solidFill>
          </a:endParaRPr>
        </a:p>
      </dsp:txBody>
      <dsp:txXfrm>
        <a:off x="2253244" y="2685713"/>
        <a:ext cx="990187" cy="494872"/>
      </dsp:txXfrm>
    </dsp:sp>
    <dsp:sp modelId="{5B96093F-396E-46FB-83FB-64853D68462D}">
      <dsp:nvSpPr>
        <dsp:cNvPr id="12" name="形状 11"/>
        <dsp:cNvSpPr/>
      </dsp:nvSpPr>
      <dsp:spPr bwMode="white">
        <a:xfrm>
          <a:off x="1368565" y="3064886"/>
          <a:ext cx="1774349" cy="1774438"/>
        </a:xfrm>
        <a:prstGeom prst="leftCircularArrow">
          <a:avLst>
            <a:gd name="adj1" fmla="val 10980"/>
            <a:gd name="adj2" fmla="val 1142322"/>
            <a:gd name="adj3" fmla="val 6300000"/>
            <a:gd name="adj4" fmla="val 18900000"/>
            <a:gd name="adj5" fmla="val 12500"/>
          </a:avLst>
        </a:prstGeom>
      </dsp:spPr>
      <dsp:style>
        <a:lnRef idx="0">
          <a:schemeClr val="lt1"/>
        </a:lnRef>
        <a:fillRef idx="3">
          <a:schemeClr val="accent4">
            <a:hueOff val="8190000"/>
            <a:satOff val="-38234"/>
            <a:lumOff val="-17352"/>
            <a:alpha val="100000"/>
          </a:schemeClr>
        </a:fillRef>
        <a:effectRef idx="3">
          <a:scrgbClr r="0" g="0" b="0"/>
        </a:effectRef>
        <a:fontRef idx="minor">
          <a:schemeClr val="lt1"/>
        </a:fontRef>
      </dsp:style>
      <dsp:txXfrm>
        <a:off x="1368565" y="3064886"/>
        <a:ext cx="1774349" cy="1774438"/>
      </dsp:txXfrm>
    </dsp:sp>
    <dsp:sp modelId="{69A8E473-4498-4167-91C8-B75E36E510BA}">
      <dsp:nvSpPr>
        <dsp:cNvPr id="13" name="矩形 12"/>
        <dsp:cNvSpPr/>
      </dsp:nvSpPr>
      <dsp:spPr bwMode="white">
        <a:xfrm>
          <a:off x="3492007" y="3583669"/>
          <a:ext cx="1063744" cy="705651"/>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0160" tIns="10160" rIns="10160" bIns="10160" anchor="ctr"/>
        <a:lstStyle>
          <a:lvl1pPr algn="l">
            <a:defRPr sz="2500"/>
          </a:lvl1pPr>
          <a:lvl2pPr marL="171450" indent="-171450" algn="l">
            <a:defRPr sz="1900"/>
          </a:lvl2pPr>
          <a:lvl3pPr marL="342900" indent="-171450" algn="l">
            <a:defRPr sz="1900"/>
          </a:lvl3pPr>
          <a:lvl4pPr marL="514350" indent="-171450" algn="l">
            <a:defRPr sz="1900"/>
          </a:lvl4pPr>
          <a:lvl5pPr marL="685800" indent="-171450" algn="l">
            <a:defRPr sz="1900"/>
          </a:lvl5pPr>
          <a:lvl6pPr marL="857250" indent="-171450" algn="l">
            <a:defRPr sz="1900"/>
          </a:lvl6pPr>
          <a:lvl7pPr marL="1028700" indent="-171450" algn="l">
            <a:defRPr sz="1900"/>
          </a:lvl7pPr>
          <a:lvl8pPr marL="1200150" indent="-171450" algn="l">
            <a:defRPr sz="1900"/>
          </a:lvl8pPr>
          <a:lvl9pPr marL="1371600" indent="-171450" algn="l">
            <a:defRPr sz="1900"/>
          </a:lvl9pPr>
        </a:lstStyle>
        <a:p>
          <a:pPr marL="171450" lvl="1" indent="-171450">
            <a:lnSpc>
              <a:spcPct val="100000"/>
            </a:lnSpc>
            <a:spcBef>
              <a:spcPct val="0"/>
            </a:spcBef>
            <a:spcAft>
              <a:spcPct val="15000"/>
            </a:spcAft>
            <a:buChar char="•"/>
          </a:pPr>
          <a:r>
            <a:rPr lang="zh-CN" altLang="en-US" sz="1600" dirty="0">
              <a:solidFill>
                <a:schemeClr val="tx1"/>
              </a:solidFill>
            </a:rPr>
            <a:t>预审</a:t>
          </a:r>
          <a:endParaRPr lang="zh-CN" altLang="en-US" sz="1600" dirty="0">
            <a:solidFill>
              <a:schemeClr val="tx1"/>
            </a:solidFill>
          </a:endParaRPr>
        </a:p>
        <a:p>
          <a:pPr marL="171450" lvl="1" indent="-171450">
            <a:lnSpc>
              <a:spcPct val="100000"/>
            </a:lnSpc>
            <a:spcBef>
              <a:spcPct val="0"/>
            </a:spcBef>
            <a:spcAft>
              <a:spcPct val="15000"/>
            </a:spcAft>
            <a:buChar char="•"/>
          </a:pPr>
          <a:r>
            <a:rPr lang="zh-CN" altLang="en-US" sz="1600" dirty="0">
              <a:solidFill>
                <a:schemeClr val="tx1"/>
              </a:solidFill>
            </a:rPr>
            <a:t>专家审查及确认</a:t>
          </a:r>
          <a:endParaRPr>
            <a:solidFill>
              <a:schemeClr val="tx1"/>
            </a:solidFill>
          </a:endParaRPr>
        </a:p>
      </dsp:txBody>
      <dsp:txXfrm>
        <a:off x="3492007" y="3583669"/>
        <a:ext cx="1063744" cy="705651"/>
      </dsp:txXfrm>
    </dsp:sp>
    <dsp:sp modelId="{9D957D00-C4A1-4E04-9454-B896BDDBBB53}">
      <dsp:nvSpPr>
        <dsp:cNvPr id="14" name="矩形 13"/>
        <dsp:cNvSpPr/>
      </dsp:nvSpPr>
      <dsp:spPr bwMode="white">
        <a:xfrm>
          <a:off x="1758316" y="3707533"/>
          <a:ext cx="990187" cy="494872"/>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8415" tIns="18415" rIns="18415" bIns="18415"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zh-CN" altLang="en-US" dirty="0">
              <a:solidFill>
                <a:schemeClr val="tx1"/>
              </a:solidFill>
            </a:rPr>
            <a:t>审查</a:t>
          </a:r>
          <a:endParaRPr>
            <a:solidFill>
              <a:schemeClr val="tx1"/>
            </a:solidFill>
          </a:endParaRPr>
        </a:p>
      </dsp:txBody>
      <dsp:txXfrm>
        <a:off x="1758316" y="3707533"/>
        <a:ext cx="990187" cy="494872"/>
      </dsp:txXfrm>
    </dsp:sp>
    <dsp:sp modelId="{AA40CF8D-73CB-4850-9770-DA0D01D18C23}">
      <dsp:nvSpPr>
        <dsp:cNvPr id="15" name="空心弧 14"/>
        <dsp:cNvSpPr/>
      </dsp:nvSpPr>
      <dsp:spPr bwMode="white">
        <a:xfrm>
          <a:off x="1987640" y="4202405"/>
          <a:ext cx="1524389" cy="1525284"/>
        </a:xfrm>
        <a:prstGeom prst="blockArc">
          <a:avLst>
            <a:gd name="adj1" fmla="val 13500000"/>
            <a:gd name="adj2" fmla="val 10800000"/>
            <a:gd name="adj3" fmla="val 12740"/>
          </a:avLst>
        </a:prstGeom>
      </dsp:spPr>
      <dsp:style>
        <a:lnRef idx="0">
          <a:schemeClr val="lt1"/>
        </a:lnRef>
        <a:fillRef idx="3">
          <a:schemeClr val="accent4">
            <a:hueOff val="10920000"/>
            <a:satOff val="-50979"/>
            <a:lumOff val="-23136"/>
            <a:alpha val="100000"/>
          </a:schemeClr>
        </a:fillRef>
        <a:effectRef idx="3">
          <a:scrgbClr r="0" g="0" b="0"/>
        </a:effectRef>
        <a:fontRef idx="minor">
          <a:schemeClr val="lt1"/>
        </a:fontRef>
      </dsp:style>
      <dsp:txXfrm>
        <a:off x="1987640" y="4202405"/>
        <a:ext cx="1524389" cy="1525284"/>
      </dsp:txXfrm>
    </dsp:sp>
    <dsp:sp modelId="{F002A5DB-E621-4E52-B8EB-B5233A5E9611}">
      <dsp:nvSpPr>
        <dsp:cNvPr id="16" name="矩形 15"/>
        <dsp:cNvSpPr/>
      </dsp:nvSpPr>
      <dsp:spPr bwMode="white">
        <a:xfrm>
          <a:off x="3926912" y="4640292"/>
          <a:ext cx="1063744" cy="705651"/>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5875" tIns="15875" rIns="15875" bIns="15875" anchor="ctr"/>
        <a:lstStyle>
          <a:lvl1pPr algn="l">
            <a:defRPr sz="2500"/>
          </a:lvl1pPr>
          <a:lvl2pPr marL="171450" indent="-171450" algn="l">
            <a:defRPr sz="1900"/>
          </a:lvl2pPr>
          <a:lvl3pPr marL="342900" indent="-171450" algn="l">
            <a:defRPr sz="1900"/>
          </a:lvl3pPr>
          <a:lvl4pPr marL="514350" indent="-171450" algn="l">
            <a:defRPr sz="1900"/>
          </a:lvl4pPr>
          <a:lvl5pPr marL="685800" indent="-171450" algn="l">
            <a:defRPr sz="1900"/>
          </a:lvl5pPr>
          <a:lvl6pPr marL="857250" indent="-171450" algn="l">
            <a:defRPr sz="1900"/>
          </a:lvl6pPr>
          <a:lvl7pPr marL="1028700" indent="-171450" algn="l">
            <a:defRPr sz="1900"/>
          </a:lvl7pPr>
          <a:lvl8pPr marL="1200150" indent="-171450" algn="l">
            <a:defRPr sz="1900"/>
          </a:lvl8pPr>
          <a:lvl9pPr marL="1371600" indent="-171450" algn="l">
            <a:defRPr sz="1900"/>
          </a:lvl9pPr>
        </a:lstStyle>
        <a:p>
          <a:pPr lvl="1">
            <a:lnSpc>
              <a:spcPct val="100000"/>
            </a:lnSpc>
            <a:spcBef>
              <a:spcPct val="0"/>
            </a:spcBef>
            <a:spcAft>
              <a:spcPct val="15000"/>
            </a:spcAft>
            <a:buChar char="•"/>
          </a:pPr>
          <a:r>
            <a:rPr lang="zh-CN" altLang="en-US" dirty="0">
              <a:solidFill>
                <a:schemeClr val="tx1"/>
              </a:solidFill>
            </a:rPr>
            <a:t>拟同意</a:t>
          </a:r>
          <a:r>
            <a:rPr lang="en-US" altLang="zh-CN" dirty="0">
              <a:solidFill>
                <a:schemeClr val="tx1"/>
              </a:solidFill>
            </a:rPr>
            <a:t>/</a:t>
          </a:r>
          <a:r>
            <a:rPr lang="zh-CN" altLang="en-US" dirty="0">
              <a:solidFill>
                <a:schemeClr val="tx1"/>
              </a:solidFill>
            </a:rPr>
            <a:t>不同意</a:t>
          </a:r>
          <a:endParaRPr>
            <a:solidFill>
              <a:schemeClr val="tx1"/>
            </a:solidFill>
          </a:endParaRPr>
        </a:p>
      </dsp:txBody>
      <dsp:txXfrm>
        <a:off x="3926912" y="4640292"/>
        <a:ext cx="1063744" cy="705651"/>
      </dsp:txXfrm>
    </dsp:sp>
    <dsp:sp modelId="{C5B190BD-1E12-49E6-9E81-E2F718A9C085}">
      <dsp:nvSpPr>
        <dsp:cNvPr id="17" name="矩形 16"/>
        <dsp:cNvSpPr/>
      </dsp:nvSpPr>
      <dsp:spPr bwMode="white">
        <a:xfrm>
          <a:off x="2253244" y="4729353"/>
          <a:ext cx="990187" cy="494872"/>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8415" tIns="18415" rIns="18415" bIns="18415"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zh-CN" altLang="en-US" dirty="0">
              <a:solidFill>
                <a:schemeClr val="tx1"/>
              </a:solidFill>
            </a:rPr>
            <a:t>结论</a:t>
          </a:r>
          <a:endParaRPr>
            <a:solidFill>
              <a:schemeClr val="tx1"/>
            </a:solidFill>
          </a:endParaRPr>
        </a:p>
      </dsp:txBody>
      <dsp:txXfrm>
        <a:off x="2253244" y="4729353"/>
        <a:ext cx="990187" cy="494872"/>
      </dsp:txXfrm>
    </dsp:sp>
  </dsp:spTree>
</dsp:drawing>
</file>

<file path=ppt/diagrams/drawing1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5573487" cy="4506684"/>
        <a:chOff x="0" y="0"/>
        <a:chExt cx="5573487" cy="4506684"/>
      </a:xfrm>
    </dsp:grpSpPr>
    <dsp:sp modelId="{7914ED10-4254-4E21-A4CB-070359211260}">
      <dsp:nvSpPr>
        <dsp:cNvPr id="3" name="椭圆 2"/>
        <dsp:cNvSpPr/>
      </dsp:nvSpPr>
      <dsp:spPr bwMode="white">
        <a:xfrm>
          <a:off x="275092" y="0"/>
          <a:ext cx="901337" cy="901337"/>
        </a:xfrm>
        <a:prstGeom prst="ellipse">
          <a:avLst/>
        </a:prstGeom>
      </dsp:spPr>
      <dsp:style>
        <a:lnRef idx="2">
          <a:schemeClr val="lt1"/>
        </a:lnRef>
        <a:fillRef idx="1">
          <a:schemeClr val="accent2">
            <a:shade val="80000"/>
            <a:alpha val="50000"/>
            <a:hueOff val="0"/>
            <a:satOff val="0"/>
            <a:lumOff val="0"/>
            <a:alpha val="50196"/>
          </a:schemeClr>
        </a:fillRef>
        <a:effectRef idx="0">
          <a:scrgbClr r="0" g="0" b="0"/>
        </a:effectRef>
        <a:fontRef idx="minor">
          <a:schemeClr val="tx1"/>
        </a:fontRef>
      </dsp:style>
      <dsp:txXfrm>
        <a:off x="275092" y="0"/>
        <a:ext cx="901337" cy="901337"/>
      </dsp:txXfrm>
    </dsp:sp>
    <dsp:sp modelId="{B2B7004C-2B59-4AE2-8163-973B748DF0A9}">
      <dsp:nvSpPr>
        <dsp:cNvPr id="4" name="矩形 3"/>
        <dsp:cNvSpPr/>
      </dsp:nvSpPr>
      <dsp:spPr bwMode="white">
        <a:xfrm>
          <a:off x="725760" y="0"/>
          <a:ext cx="4808962" cy="901337"/>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33020" rIns="0" bIns="3302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dirty="0">
              <a:solidFill>
                <a:schemeClr val="tx1"/>
              </a:solidFill>
            </a:rPr>
            <a:t>器械及操作原理描述</a:t>
          </a:r>
          <a:endParaRPr lang="zh-CN" altLang="en-US" dirty="0">
            <a:solidFill>
              <a:schemeClr val="tx1"/>
            </a:solidFill>
          </a:endParaRPr>
        </a:p>
      </dsp:txBody>
      <dsp:txXfrm>
        <a:off x="725760" y="0"/>
        <a:ext cx="4808962" cy="901337"/>
      </dsp:txXfrm>
    </dsp:sp>
    <dsp:sp modelId="{F5E9C971-7030-4AAE-A7F5-8DBE935DD8BE}">
      <dsp:nvSpPr>
        <dsp:cNvPr id="5" name="椭圆 4"/>
        <dsp:cNvSpPr/>
      </dsp:nvSpPr>
      <dsp:spPr bwMode="white">
        <a:xfrm>
          <a:off x="275092" y="901337"/>
          <a:ext cx="901337" cy="901337"/>
        </a:xfrm>
        <a:prstGeom prst="ellipse">
          <a:avLst/>
        </a:prstGeom>
      </dsp:spPr>
      <dsp:style>
        <a:lnRef idx="2">
          <a:schemeClr val="lt1"/>
        </a:lnRef>
        <a:fillRef idx="1">
          <a:schemeClr val="accent2">
            <a:shade val="80000"/>
            <a:alpha val="50000"/>
            <a:hueOff val="192000"/>
            <a:satOff val="-1568"/>
            <a:lumOff val="15216"/>
            <a:alpha val="50196"/>
          </a:schemeClr>
        </a:fillRef>
        <a:effectRef idx="0">
          <a:scrgbClr r="0" g="0" b="0"/>
        </a:effectRef>
        <a:fontRef idx="minor">
          <a:schemeClr val="tx1"/>
        </a:fontRef>
      </dsp:style>
      <dsp:txXfrm>
        <a:off x="275092" y="901337"/>
        <a:ext cx="901337" cy="901337"/>
      </dsp:txXfrm>
    </dsp:sp>
    <dsp:sp modelId="{9301780C-BD97-410C-A67F-D5D35ECD7B04}">
      <dsp:nvSpPr>
        <dsp:cNvPr id="6" name="矩形 5"/>
        <dsp:cNvSpPr/>
      </dsp:nvSpPr>
      <dsp:spPr bwMode="white">
        <a:xfrm>
          <a:off x="725760" y="901337"/>
          <a:ext cx="4808962" cy="901337"/>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33020" rIns="0" bIns="3302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dirty="0">
              <a:solidFill>
                <a:schemeClr val="tx1"/>
              </a:solidFill>
            </a:rPr>
            <a:t>型号规格</a:t>
          </a:r>
          <a:endParaRPr lang="zh-CN" altLang="en-US" dirty="0">
            <a:solidFill>
              <a:schemeClr val="tx1"/>
            </a:solidFill>
          </a:endParaRPr>
        </a:p>
      </dsp:txBody>
      <dsp:txXfrm>
        <a:off x="725760" y="901337"/>
        <a:ext cx="4808962" cy="901337"/>
      </dsp:txXfrm>
    </dsp:sp>
    <dsp:sp modelId="{285A5722-28B7-4D47-8F33-47564E16C132}">
      <dsp:nvSpPr>
        <dsp:cNvPr id="7" name="椭圆 6"/>
        <dsp:cNvSpPr/>
      </dsp:nvSpPr>
      <dsp:spPr bwMode="white">
        <a:xfrm>
          <a:off x="275092" y="1802674"/>
          <a:ext cx="901337" cy="901337"/>
        </a:xfrm>
        <a:prstGeom prst="ellipse">
          <a:avLst/>
        </a:prstGeom>
      </dsp:spPr>
      <dsp:style>
        <a:lnRef idx="2">
          <a:schemeClr val="lt1"/>
        </a:lnRef>
        <a:fillRef idx="1">
          <a:schemeClr val="accent2">
            <a:shade val="80000"/>
            <a:alpha val="50000"/>
            <a:hueOff val="384000"/>
            <a:satOff val="-3136"/>
            <a:lumOff val="30431"/>
            <a:alpha val="50196"/>
          </a:schemeClr>
        </a:fillRef>
        <a:effectRef idx="0">
          <a:scrgbClr r="0" g="0" b="0"/>
        </a:effectRef>
        <a:fontRef idx="minor">
          <a:schemeClr val="tx1"/>
        </a:fontRef>
      </dsp:style>
      <dsp:txXfrm>
        <a:off x="275092" y="1802674"/>
        <a:ext cx="901337" cy="901337"/>
      </dsp:txXfrm>
    </dsp:sp>
    <dsp:sp modelId="{8F216352-AB0F-4ECE-9AAD-32FBCBE1602E}">
      <dsp:nvSpPr>
        <dsp:cNvPr id="8" name="矩形 7"/>
        <dsp:cNvSpPr/>
      </dsp:nvSpPr>
      <dsp:spPr bwMode="white">
        <a:xfrm>
          <a:off x="725760" y="1802674"/>
          <a:ext cx="4808962" cy="901337"/>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33020" rIns="0" bIns="3302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dirty="0">
              <a:solidFill>
                <a:schemeClr val="tx1"/>
              </a:solidFill>
            </a:rPr>
            <a:t>包装说明</a:t>
          </a:r>
          <a:endParaRPr lang="zh-CN" altLang="en-US" dirty="0">
            <a:solidFill>
              <a:schemeClr val="tx1"/>
            </a:solidFill>
          </a:endParaRPr>
        </a:p>
      </dsp:txBody>
      <dsp:txXfrm>
        <a:off x="725760" y="1802674"/>
        <a:ext cx="4808962" cy="901337"/>
      </dsp:txXfrm>
    </dsp:sp>
    <dsp:sp modelId="{685181FE-1C98-4F4E-9162-3E70DB65B459}">
      <dsp:nvSpPr>
        <dsp:cNvPr id="9" name="椭圆 8"/>
        <dsp:cNvSpPr/>
      </dsp:nvSpPr>
      <dsp:spPr bwMode="white">
        <a:xfrm>
          <a:off x="275092" y="2704010"/>
          <a:ext cx="901337" cy="901337"/>
        </a:xfrm>
        <a:prstGeom prst="ellipse">
          <a:avLst/>
        </a:prstGeom>
      </dsp:spPr>
      <dsp:style>
        <a:lnRef idx="2">
          <a:schemeClr val="lt1"/>
        </a:lnRef>
        <a:fillRef idx="1">
          <a:schemeClr val="accent2">
            <a:tint val="45000"/>
            <a:alpha val="50000"/>
            <a:hueOff val="-96000"/>
            <a:satOff val="784"/>
            <a:lumOff val="-7607"/>
            <a:alpha val="50196"/>
          </a:schemeClr>
        </a:fillRef>
        <a:effectRef idx="0">
          <a:scrgbClr r="0" g="0" b="0"/>
        </a:effectRef>
        <a:fontRef idx="minor">
          <a:schemeClr val="tx1"/>
        </a:fontRef>
      </dsp:style>
      <dsp:txXfrm>
        <a:off x="275092" y="2704010"/>
        <a:ext cx="901337" cy="901337"/>
      </dsp:txXfrm>
    </dsp:sp>
    <dsp:sp modelId="{9C3DE0B1-A5DD-43AC-9347-22D3D2A8CE16}">
      <dsp:nvSpPr>
        <dsp:cNvPr id="10" name="矩形 9"/>
        <dsp:cNvSpPr/>
      </dsp:nvSpPr>
      <dsp:spPr bwMode="white">
        <a:xfrm>
          <a:off x="725760" y="2704010"/>
          <a:ext cx="4808962" cy="901337"/>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33020" rIns="0" bIns="3302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a:solidFill>
                <a:schemeClr val="tx1"/>
              </a:solidFill>
            </a:rPr>
            <a:t>研发历程</a:t>
          </a:r>
          <a:endParaRPr lang="zh-CN" altLang="en-US" dirty="0">
            <a:solidFill>
              <a:schemeClr val="tx1"/>
            </a:solidFill>
          </a:endParaRPr>
        </a:p>
      </dsp:txBody>
      <dsp:txXfrm>
        <a:off x="725760" y="2704010"/>
        <a:ext cx="4808962" cy="901337"/>
      </dsp:txXfrm>
    </dsp:sp>
    <dsp:sp modelId="{0FDC7811-9B53-4D57-BE66-B37632F534FB}">
      <dsp:nvSpPr>
        <dsp:cNvPr id="11" name="椭圆 10"/>
        <dsp:cNvSpPr/>
      </dsp:nvSpPr>
      <dsp:spPr bwMode="white">
        <a:xfrm>
          <a:off x="275092" y="3605347"/>
          <a:ext cx="901337" cy="901337"/>
        </a:xfrm>
        <a:prstGeom prst="ellipse">
          <a:avLst/>
        </a:prstGeom>
      </dsp:spPr>
      <dsp:style>
        <a:lnRef idx="2">
          <a:schemeClr val="lt1"/>
        </a:lnRef>
        <a:fillRef idx="1">
          <a:schemeClr val="accent2">
            <a:tint val="45000"/>
            <a:alpha val="50000"/>
            <a:hueOff val="-288000"/>
            <a:satOff val="2353"/>
            <a:lumOff val="-22823"/>
            <a:alpha val="50196"/>
          </a:schemeClr>
        </a:fillRef>
        <a:effectRef idx="0">
          <a:scrgbClr r="0" g="0" b="0"/>
        </a:effectRef>
        <a:fontRef idx="minor">
          <a:schemeClr val="tx1"/>
        </a:fontRef>
      </dsp:style>
      <dsp:txXfrm>
        <a:off x="275092" y="3605347"/>
        <a:ext cx="901337" cy="901337"/>
      </dsp:txXfrm>
    </dsp:sp>
    <dsp:sp modelId="{3E8ECC8F-62AC-4FDB-A67E-815FC0ACCB77}">
      <dsp:nvSpPr>
        <dsp:cNvPr id="12" name="矩形 11"/>
        <dsp:cNvSpPr/>
      </dsp:nvSpPr>
      <dsp:spPr bwMode="white">
        <a:xfrm>
          <a:off x="725760" y="3605347"/>
          <a:ext cx="4808962" cy="901337"/>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33020" rIns="0" bIns="3302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a:solidFill>
                <a:schemeClr val="tx1"/>
              </a:solidFill>
            </a:rPr>
            <a:t>与同类和</a:t>
          </a:r>
          <a:r>
            <a:rPr lang="en-US">
              <a:solidFill>
                <a:schemeClr val="tx1"/>
              </a:solidFill>
            </a:rPr>
            <a:t>/</a:t>
          </a:r>
          <a:r>
            <a:rPr lang="zh-CN">
              <a:solidFill>
                <a:schemeClr val="tx1"/>
              </a:solidFill>
            </a:rPr>
            <a:t>或前代产品的参考和比较</a:t>
          </a:r>
          <a:endParaRPr lang="zh-CN" altLang="en-US" dirty="0">
            <a:solidFill>
              <a:schemeClr val="tx1"/>
            </a:solidFill>
          </a:endParaRPr>
        </a:p>
      </dsp:txBody>
      <dsp:txXfrm>
        <a:off x="725760" y="3605347"/>
        <a:ext cx="4808962" cy="901337"/>
      </dsp:txXfrm>
    </dsp:sp>
  </dsp:spTree>
</dsp:drawing>
</file>

<file path=ppt/diagrams/drawing1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5573487" cy="4506684"/>
        <a:chOff x="0" y="0"/>
        <a:chExt cx="5573487" cy="4506684"/>
      </a:xfrm>
    </dsp:grpSpPr>
    <dsp:sp modelId="{7914ED10-4254-4E21-A4CB-070359211260}">
      <dsp:nvSpPr>
        <dsp:cNvPr id="3" name="椭圆 2"/>
        <dsp:cNvSpPr/>
      </dsp:nvSpPr>
      <dsp:spPr bwMode="white">
        <a:xfrm>
          <a:off x="275092" y="0"/>
          <a:ext cx="901337" cy="901337"/>
        </a:xfrm>
        <a:prstGeom prst="ellipse">
          <a:avLst/>
        </a:prstGeom>
      </dsp:spPr>
      <dsp:style>
        <a:lnRef idx="2">
          <a:schemeClr val="lt1"/>
        </a:lnRef>
        <a:fillRef idx="1">
          <a:schemeClr val="accent2">
            <a:shade val="80000"/>
            <a:alpha val="50000"/>
            <a:hueOff val="0"/>
            <a:satOff val="0"/>
            <a:lumOff val="0"/>
            <a:alpha val="50196"/>
          </a:schemeClr>
        </a:fillRef>
        <a:effectRef idx="0">
          <a:scrgbClr r="0" g="0" b="0"/>
        </a:effectRef>
        <a:fontRef idx="minor">
          <a:schemeClr val="tx1"/>
        </a:fontRef>
      </dsp:style>
      <dsp:txXfrm>
        <a:off x="275092" y="0"/>
        <a:ext cx="901337" cy="901337"/>
      </dsp:txXfrm>
    </dsp:sp>
    <dsp:sp modelId="{B2B7004C-2B59-4AE2-8163-973B748DF0A9}">
      <dsp:nvSpPr>
        <dsp:cNvPr id="4" name="矩形 3"/>
        <dsp:cNvSpPr/>
      </dsp:nvSpPr>
      <dsp:spPr bwMode="white">
        <a:xfrm>
          <a:off x="725760" y="0"/>
          <a:ext cx="4808962" cy="901337"/>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33020" rIns="0" bIns="3302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dirty="0">
              <a:solidFill>
                <a:schemeClr val="tx1"/>
              </a:solidFill>
            </a:rPr>
            <a:t>器械及操作原理描述</a:t>
          </a:r>
          <a:endParaRPr lang="zh-CN" altLang="en-US" dirty="0">
            <a:solidFill>
              <a:schemeClr val="tx1"/>
            </a:solidFill>
          </a:endParaRPr>
        </a:p>
      </dsp:txBody>
      <dsp:txXfrm>
        <a:off x="725760" y="0"/>
        <a:ext cx="4808962" cy="901337"/>
      </dsp:txXfrm>
    </dsp:sp>
    <dsp:sp modelId="{F5E9C971-7030-4AAE-A7F5-8DBE935DD8BE}">
      <dsp:nvSpPr>
        <dsp:cNvPr id="5" name="椭圆 4"/>
        <dsp:cNvSpPr/>
      </dsp:nvSpPr>
      <dsp:spPr bwMode="white">
        <a:xfrm>
          <a:off x="275092" y="901337"/>
          <a:ext cx="901337" cy="901337"/>
        </a:xfrm>
        <a:prstGeom prst="ellipse">
          <a:avLst/>
        </a:prstGeom>
      </dsp:spPr>
      <dsp:style>
        <a:lnRef idx="2">
          <a:schemeClr val="lt1"/>
        </a:lnRef>
        <a:fillRef idx="1">
          <a:schemeClr val="accent2">
            <a:shade val="80000"/>
            <a:alpha val="50000"/>
            <a:hueOff val="192000"/>
            <a:satOff val="-1568"/>
            <a:lumOff val="15216"/>
            <a:alpha val="50196"/>
          </a:schemeClr>
        </a:fillRef>
        <a:effectRef idx="0">
          <a:scrgbClr r="0" g="0" b="0"/>
        </a:effectRef>
        <a:fontRef idx="minor">
          <a:schemeClr val="tx1"/>
        </a:fontRef>
      </dsp:style>
      <dsp:txXfrm>
        <a:off x="275092" y="901337"/>
        <a:ext cx="901337" cy="901337"/>
      </dsp:txXfrm>
    </dsp:sp>
    <dsp:sp modelId="{9301780C-BD97-410C-A67F-D5D35ECD7B04}">
      <dsp:nvSpPr>
        <dsp:cNvPr id="6" name="矩形 5"/>
        <dsp:cNvSpPr/>
      </dsp:nvSpPr>
      <dsp:spPr bwMode="white">
        <a:xfrm>
          <a:off x="725760" y="901337"/>
          <a:ext cx="4808962" cy="901337"/>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33020" rIns="0" bIns="3302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dirty="0">
              <a:solidFill>
                <a:schemeClr val="tx1"/>
              </a:solidFill>
            </a:rPr>
            <a:t>型号规格</a:t>
          </a:r>
          <a:endParaRPr lang="zh-CN" altLang="en-US" dirty="0">
            <a:solidFill>
              <a:schemeClr val="tx1"/>
            </a:solidFill>
          </a:endParaRPr>
        </a:p>
      </dsp:txBody>
      <dsp:txXfrm>
        <a:off x="725760" y="901337"/>
        <a:ext cx="4808962" cy="901337"/>
      </dsp:txXfrm>
    </dsp:sp>
    <dsp:sp modelId="{285A5722-28B7-4D47-8F33-47564E16C132}">
      <dsp:nvSpPr>
        <dsp:cNvPr id="7" name="椭圆 6"/>
        <dsp:cNvSpPr/>
      </dsp:nvSpPr>
      <dsp:spPr bwMode="white">
        <a:xfrm>
          <a:off x="275092" y="1802674"/>
          <a:ext cx="901337" cy="901337"/>
        </a:xfrm>
        <a:prstGeom prst="ellipse">
          <a:avLst/>
        </a:prstGeom>
      </dsp:spPr>
      <dsp:style>
        <a:lnRef idx="2">
          <a:schemeClr val="lt1"/>
        </a:lnRef>
        <a:fillRef idx="1">
          <a:schemeClr val="accent2">
            <a:shade val="80000"/>
            <a:alpha val="50000"/>
            <a:hueOff val="384000"/>
            <a:satOff val="-3136"/>
            <a:lumOff val="30431"/>
            <a:alpha val="50196"/>
          </a:schemeClr>
        </a:fillRef>
        <a:effectRef idx="0">
          <a:scrgbClr r="0" g="0" b="0"/>
        </a:effectRef>
        <a:fontRef idx="minor">
          <a:schemeClr val="tx1"/>
        </a:fontRef>
      </dsp:style>
      <dsp:txXfrm>
        <a:off x="275092" y="1802674"/>
        <a:ext cx="901337" cy="901337"/>
      </dsp:txXfrm>
    </dsp:sp>
    <dsp:sp modelId="{8F216352-AB0F-4ECE-9AAD-32FBCBE1602E}">
      <dsp:nvSpPr>
        <dsp:cNvPr id="8" name="矩形 7"/>
        <dsp:cNvSpPr/>
      </dsp:nvSpPr>
      <dsp:spPr bwMode="white">
        <a:xfrm>
          <a:off x="725760" y="1802674"/>
          <a:ext cx="4808962" cy="901337"/>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33020" rIns="0" bIns="3302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dirty="0">
              <a:solidFill>
                <a:schemeClr val="tx1"/>
              </a:solidFill>
            </a:rPr>
            <a:t>包装说明</a:t>
          </a:r>
          <a:endParaRPr lang="zh-CN" altLang="en-US" dirty="0">
            <a:solidFill>
              <a:schemeClr val="tx1"/>
            </a:solidFill>
          </a:endParaRPr>
        </a:p>
      </dsp:txBody>
      <dsp:txXfrm>
        <a:off x="725760" y="1802674"/>
        <a:ext cx="4808962" cy="901337"/>
      </dsp:txXfrm>
    </dsp:sp>
    <dsp:sp modelId="{685181FE-1C98-4F4E-9162-3E70DB65B459}">
      <dsp:nvSpPr>
        <dsp:cNvPr id="9" name="椭圆 8"/>
        <dsp:cNvSpPr/>
      </dsp:nvSpPr>
      <dsp:spPr bwMode="white">
        <a:xfrm>
          <a:off x="275092" y="2704010"/>
          <a:ext cx="901337" cy="901337"/>
        </a:xfrm>
        <a:prstGeom prst="ellipse">
          <a:avLst/>
        </a:prstGeom>
      </dsp:spPr>
      <dsp:style>
        <a:lnRef idx="2">
          <a:schemeClr val="lt1"/>
        </a:lnRef>
        <a:fillRef idx="1">
          <a:schemeClr val="accent2">
            <a:tint val="45000"/>
            <a:alpha val="50000"/>
            <a:hueOff val="-96000"/>
            <a:satOff val="784"/>
            <a:lumOff val="-7607"/>
            <a:alpha val="50196"/>
          </a:schemeClr>
        </a:fillRef>
        <a:effectRef idx="0">
          <a:scrgbClr r="0" g="0" b="0"/>
        </a:effectRef>
        <a:fontRef idx="minor">
          <a:schemeClr val="tx1"/>
        </a:fontRef>
      </dsp:style>
      <dsp:txXfrm>
        <a:off x="275092" y="2704010"/>
        <a:ext cx="901337" cy="901337"/>
      </dsp:txXfrm>
    </dsp:sp>
    <dsp:sp modelId="{9C3DE0B1-A5DD-43AC-9347-22D3D2A8CE16}">
      <dsp:nvSpPr>
        <dsp:cNvPr id="10" name="矩形 9"/>
        <dsp:cNvSpPr/>
      </dsp:nvSpPr>
      <dsp:spPr bwMode="white">
        <a:xfrm>
          <a:off x="725760" y="2704010"/>
          <a:ext cx="4808962" cy="901337"/>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33020" rIns="0" bIns="3302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a:solidFill>
                <a:schemeClr val="tx1"/>
              </a:solidFill>
            </a:rPr>
            <a:t>研发历程</a:t>
          </a:r>
          <a:endParaRPr lang="zh-CN" altLang="en-US" dirty="0">
            <a:solidFill>
              <a:schemeClr val="tx1"/>
            </a:solidFill>
          </a:endParaRPr>
        </a:p>
      </dsp:txBody>
      <dsp:txXfrm>
        <a:off x="725760" y="2704010"/>
        <a:ext cx="4808962" cy="901337"/>
      </dsp:txXfrm>
    </dsp:sp>
    <dsp:sp modelId="{0FDC7811-9B53-4D57-BE66-B37632F534FB}">
      <dsp:nvSpPr>
        <dsp:cNvPr id="11" name="椭圆 10"/>
        <dsp:cNvSpPr/>
      </dsp:nvSpPr>
      <dsp:spPr bwMode="white">
        <a:xfrm>
          <a:off x="275092" y="3605347"/>
          <a:ext cx="901337" cy="901337"/>
        </a:xfrm>
        <a:prstGeom prst="ellipse">
          <a:avLst/>
        </a:prstGeom>
      </dsp:spPr>
      <dsp:style>
        <a:lnRef idx="2">
          <a:schemeClr val="lt1"/>
        </a:lnRef>
        <a:fillRef idx="1">
          <a:schemeClr val="accent2">
            <a:tint val="45000"/>
            <a:alpha val="50000"/>
            <a:hueOff val="-288000"/>
            <a:satOff val="2353"/>
            <a:lumOff val="-22823"/>
            <a:alpha val="50196"/>
          </a:schemeClr>
        </a:fillRef>
        <a:effectRef idx="0">
          <a:scrgbClr r="0" g="0" b="0"/>
        </a:effectRef>
        <a:fontRef idx="minor">
          <a:schemeClr val="tx1"/>
        </a:fontRef>
      </dsp:style>
      <dsp:txXfrm>
        <a:off x="275092" y="3605347"/>
        <a:ext cx="901337" cy="901337"/>
      </dsp:txXfrm>
    </dsp:sp>
    <dsp:sp modelId="{3E8ECC8F-62AC-4FDB-A67E-815FC0ACCB77}">
      <dsp:nvSpPr>
        <dsp:cNvPr id="12" name="矩形 11"/>
        <dsp:cNvSpPr/>
      </dsp:nvSpPr>
      <dsp:spPr bwMode="white">
        <a:xfrm>
          <a:off x="725760" y="3605347"/>
          <a:ext cx="4808962" cy="901337"/>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33020" rIns="0" bIns="3302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a:solidFill>
                <a:schemeClr val="tx1"/>
              </a:solidFill>
            </a:rPr>
            <a:t>与同类和</a:t>
          </a:r>
          <a:r>
            <a:rPr lang="en-US">
              <a:solidFill>
                <a:schemeClr val="tx1"/>
              </a:solidFill>
            </a:rPr>
            <a:t>/</a:t>
          </a:r>
          <a:r>
            <a:rPr lang="zh-CN">
              <a:solidFill>
                <a:schemeClr val="tx1"/>
              </a:solidFill>
            </a:rPr>
            <a:t>或前代产品的参考和比较</a:t>
          </a:r>
          <a:endParaRPr lang="zh-CN" altLang="en-US" dirty="0">
            <a:solidFill>
              <a:schemeClr val="tx1"/>
            </a:solidFill>
          </a:endParaRPr>
        </a:p>
      </dsp:txBody>
      <dsp:txXfrm>
        <a:off x="725760" y="3605347"/>
        <a:ext cx="4808962" cy="901337"/>
      </dsp:txXfrm>
    </dsp:sp>
  </dsp:spTree>
</dsp:drawing>
</file>

<file path=ppt/diagrams/drawing1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5573487" cy="4506684"/>
        <a:chOff x="0" y="0"/>
        <a:chExt cx="5573487" cy="4506684"/>
      </a:xfrm>
    </dsp:grpSpPr>
    <dsp:sp modelId="{7914ED10-4254-4E21-A4CB-070359211260}">
      <dsp:nvSpPr>
        <dsp:cNvPr id="3" name="椭圆 2"/>
        <dsp:cNvSpPr/>
      </dsp:nvSpPr>
      <dsp:spPr bwMode="white">
        <a:xfrm>
          <a:off x="275092" y="0"/>
          <a:ext cx="901337" cy="901337"/>
        </a:xfrm>
        <a:prstGeom prst="ellipse">
          <a:avLst/>
        </a:prstGeom>
      </dsp:spPr>
      <dsp:style>
        <a:lnRef idx="2">
          <a:schemeClr val="lt1"/>
        </a:lnRef>
        <a:fillRef idx="1">
          <a:schemeClr val="accent2">
            <a:shade val="80000"/>
            <a:alpha val="50000"/>
            <a:hueOff val="0"/>
            <a:satOff val="0"/>
            <a:lumOff val="0"/>
            <a:alpha val="50196"/>
          </a:schemeClr>
        </a:fillRef>
        <a:effectRef idx="0">
          <a:scrgbClr r="0" g="0" b="0"/>
        </a:effectRef>
        <a:fontRef idx="minor">
          <a:schemeClr val="tx1"/>
        </a:fontRef>
      </dsp:style>
      <dsp:txXfrm>
        <a:off x="275092" y="0"/>
        <a:ext cx="901337" cy="901337"/>
      </dsp:txXfrm>
    </dsp:sp>
    <dsp:sp modelId="{B2B7004C-2B59-4AE2-8163-973B748DF0A9}">
      <dsp:nvSpPr>
        <dsp:cNvPr id="4" name="矩形 3"/>
        <dsp:cNvSpPr/>
      </dsp:nvSpPr>
      <dsp:spPr bwMode="white">
        <a:xfrm>
          <a:off x="725760" y="0"/>
          <a:ext cx="4808962" cy="901337"/>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33020" rIns="0" bIns="3302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dirty="0">
              <a:solidFill>
                <a:schemeClr val="tx1"/>
              </a:solidFill>
            </a:rPr>
            <a:t>器械及操作原理描述</a:t>
          </a:r>
          <a:endParaRPr lang="zh-CN" altLang="en-US" dirty="0">
            <a:solidFill>
              <a:schemeClr val="tx1"/>
            </a:solidFill>
          </a:endParaRPr>
        </a:p>
      </dsp:txBody>
      <dsp:txXfrm>
        <a:off x="725760" y="0"/>
        <a:ext cx="4808962" cy="901337"/>
      </dsp:txXfrm>
    </dsp:sp>
    <dsp:sp modelId="{F5E9C971-7030-4AAE-A7F5-8DBE935DD8BE}">
      <dsp:nvSpPr>
        <dsp:cNvPr id="5" name="椭圆 4"/>
        <dsp:cNvSpPr/>
      </dsp:nvSpPr>
      <dsp:spPr bwMode="white">
        <a:xfrm>
          <a:off x="275092" y="901337"/>
          <a:ext cx="901337" cy="901337"/>
        </a:xfrm>
        <a:prstGeom prst="ellipse">
          <a:avLst/>
        </a:prstGeom>
      </dsp:spPr>
      <dsp:style>
        <a:lnRef idx="2">
          <a:schemeClr val="lt1"/>
        </a:lnRef>
        <a:fillRef idx="1">
          <a:schemeClr val="accent2">
            <a:shade val="80000"/>
            <a:alpha val="50000"/>
            <a:hueOff val="192000"/>
            <a:satOff val="-1568"/>
            <a:lumOff val="15216"/>
            <a:alpha val="50196"/>
          </a:schemeClr>
        </a:fillRef>
        <a:effectRef idx="0">
          <a:scrgbClr r="0" g="0" b="0"/>
        </a:effectRef>
        <a:fontRef idx="minor">
          <a:schemeClr val="tx1"/>
        </a:fontRef>
      </dsp:style>
      <dsp:txXfrm>
        <a:off x="275092" y="901337"/>
        <a:ext cx="901337" cy="901337"/>
      </dsp:txXfrm>
    </dsp:sp>
    <dsp:sp modelId="{9301780C-BD97-410C-A67F-D5D35ECD7B04}">
      <dsp:nvSpPr>
        <dsp:cNvPr id="6" name="矩形 5"/>
        <dsp:cNvSpPr/>
      </dsp:nvSpPr>
      <dsp:spPr bwMode="white">
        <a:xfrm>
          <a:off x="725760" y="901337"/>
          <a:ext cx="4808962" cy="901337"/>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33020" rIns="0" bIns="3302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dirty="0">
              <a:solidFill>
                <a:schemeClr val="tx1"/>
              </a:solidFill>
            </a:rPr>
            <a:t>型号规格</a:t>
          </a:r>
          <a:endParaRPr lang="zh-CN" altLang="en-US" dirty="0">
            <a:solidFill>
              <a:schemeClr val="tx1"/>
            </a:solidFill>
          </a:endParaRPr>
        </a:p>
      </dsp:txBody>
      <dsp:txXfrm>
        <a:off x="725760" y="901337"/>
        <a:ext cx="4808962" cy="901337"/>
      </dsp:txXfrm>
    </dsp:sp>
    <dsp:sp modelId="{285A5722-28B7-4D47-8F33-47564E16C132}">
      <dsp:nvSpPr>
        <dsp:cNvPr id="7" name="椭圆 6"/>
        <dsp:cNvSpPr/>
      </dsp:nvSpPr>
      <dsp:spPr bwMode="white">
        <a:xfrm>
          <a:off x="275092" y="1802674"/>
          <a:ext cx="901337" cy="901337"/>
        </a:xfrm>
        <a:prstGeom prst="ellipse">
          <a:avLst/>
        </a:prstGeom>
      </dsp:spPr>
      <dsp:style>
        <a:lnRef idx="2">
          <a:schemeClr val="lt1"/>
        </a:lnRef>
        <a:fillRef idx="1">
          <a:schemeClr val="accent2">
            <a:shade val="80000"/>
            <a:alpha val="50000"/>
            <a:hueOff val="384000"/>
            <a:satOff val="-3136"/>
            <a:lumOff val="30431"/>
            <a:alpha val="50196"/>
          </a:schemeClr>
        </a:fillRef>
        <a:effectRef idx="0">
          <a:scrgbClr r="0" g="0" b="0"/>
        </a:effectRef>
        <a:fontRef idx="minor">
          <a:schemeClr val="tx1"/>
        </a:fontRef>
      </dsp:style>
      <dsp:txXfrm>
        <a:off x="275092" y="1802674"/>
        <a:ext cx="901337" cy="901337"/>
      </dsp:txXfrm>
    </dsp:sp>
    <dsp:sp modelId="{8F216352-AB0F-4ECE-9AAD-32FBCBE1602E}">
      <dsp:nvSpPr>
        <dsp:cNvPr id="8" name="矩形 7"/>
        <dsp:cNvSpPr/>
      </dsp:nvSpPr>
      <dsp:spPr bwMode="white">
        <a:xfrm>
          <a:off x="725760" y="1802674"/>
          <a:ext cx="4808962" cy="901337"/>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33020" rIns="0" bIns="3302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dirty="0">
              <a:solidFill>
                <a:schemeClr val="tx1"/>
              </a:solidFill>
            </a:rPr>
            <a:t>包装说明</a:t>
          </a:r>
          <a:endParaRPr lang="zh-CN" altLang="en-US" dirty="0">
            <a:solidFill>
              <a:schemeClr val="tx1"/>
            </a:solidFill>
          </a:endParaRPr>
        </a:p>
      </dsp:txBody>
      <dsp:txXfrm>
        <a:off x="725760" y="1802674"/>
        <a:ext cx="4808962" cy="901337"/>
      </dsp:txXfrm>
    </dsp:sp>
    <dsp:sp modelId="{685181FE-1C98-4F4E-9162-3E70DB65B459}">
      <dsp:nvSpPr>
        <dsp:cNvPr id="9" name="椭圆 8"/>
        <dsp:cNvSpPr/>
      </dsp:nvSpPr>
      <dsp:spPr bwMode="white">
        <a:xfrm>
          <a:off x="275092" y="2704010"/>
          <a:ext cx="901337" cy="901337"/>
        </a:xfrm>
        <a:prstGeom prst="ellipse">
          <a:avLst/>
        </a:prstGeom>
      </dsp:spPr>
      <dsp:style>
        <a:lnRef idx="2">
          <a:schemeClr val="lt1"/>
        </a:lnRef>
        <a:fillRef idx="1">
          <a:schemeClr val="accent2">
            <a:tint val="45000"/>
            <a:alpha val="50000"/>
            <a:hueOff val="-96000"/>
            <a:satOff val="784"/>
            <a:lumOff val="-7607"/>
            <a:alpha val="50196"/>
          </a:schemeClr>
        </a:fillRef>
        <a:effectRef idx="0">
          <a:scrgbClr r="0" g="0" b="0"/>
        </a:effectRef>
        <a:fontRef idx="minor">
          <a:schemeClr val="tx1"/>
        </a:fontRef>
      </dsp:style>
      <dsp:txXfrm>
        <a:off x="275092" y="2704010"/>
        <a:ext cx="901337" cy="901337"/>
      </dsp:txXfrm>
    </dsp:sp>
    <dsp:sp modelId="{9C3DE0B1-A5DD-43AC-9347-22D3D2A8CE16}">
      <dsp:nvSpPr>
        <dsp:cNvPr id="10" name="矩形 9"/>
        <dsp:cNvSpPr/>
      </dsp:nvSpPr>
      <dsp:spPr bwMode="white">
        <a:xfrm>
          <a:off x="725760" y="2704010"/>
          <a:ext cx="4808962" cy="901337"/>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33020" rIns="0" bIns="3302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a:solidFill>
                <a:schemeClr val="tx1"/>
              </a:solidFill>
            </a:rPr>
            <a:t>研发历程</a:t>
          </a:r>
          <a:endParaRPr lang="zh-CN" altLang="en-US" dirty="0">
            <a:solidFill>
              <a:schemeClr val="tx1"/>
            </a:solidFill>
          </a:endParaRPr>
        </a:p>
      </dsp:txBody>
      <dsp:txXfrm>
        <a:off x="725760" y="2704010"/>
        <a:ext cx="4808962" cy="901337"/>
      </dsp:txXfrm>
    </dsp:sp>
    <dsp:sp modelId="{0FDC7811-9B53-4D57-BE66-B37632F534FB}">
      <dsp:nvSpPr>
        <dsp:cNvPr id="11" name="椭圆 10"/>
        <dsp:cNvSpPr/>
      </dsp:nvSpPr>
      <dsp:spPr bwMode="white">
        <a:xfrm>
          <a:off x="275092" y="3605347"/>
          <a:ext cx="901337" cy="901337"/>
        </a:xfrm>
        <a:prstGeom prst="ellipse">
          <a:avLst/>
        </a:prstGeom>
      </dsp:spPr>
      <dsp:style>
        <a:lnRef idx="2">
          <a:schemeClr val="lt1"/>
        </a:lnRef>
        <a:fillRef idx="1">
          <a:schemeClr val="accent2">
            <a:tint val="45000"/>
            <a:alpha val="50000"/>
            <a:hueOff val="-288000"/>
            <a:satOff val="2353"/>
            <a:lumOff val="-22823"/>
            <a:alpha val="50196"/>
          </a:schemeClr>
        </a:fillRef>
        <a:effectRef idx="0">
          <a:scrgbClr r="0" g="0" b="0"/>
        </a:effectRef>
        <a:fontRef idx="minor">
          <a:schemeClr val="tx1"/>
        </a:fontRef>
      </dsp:style>
      <dsp:txXfrm>
        <a:off x="275092" y="3605347"/>
        <a:ext cx="901337" cy="901337"/>
      </dsp:txXfrm>
    </dsp:sp>
    <dsp:sp modelId="{3E8ECC8F-62AC-4FDB-A67E-815FC0ACCB77}">
      <dsp:nvSpPr>
        <dsp:cNvPr id="12" name="矩形 11"/>
        <dsp:cNvSpPr/>
      </dsp:nvSpPr>
      <dsp:spPr bwMode="white">
        <a:xfrm>
          <a:off x="725760" y="3605347"/>
          <a:ext cx="4808962" cy="901337"/>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33020" rIns="0" bIns="3302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a:solidFill>
                <a:schemeClr val="tx1"/>
              </a:solidFill>
            </a:rPr>
            <a:t>与同类和</a:t>
          </a:r>
          <a:r>
            <a:rPr lang="en-US">
              <a:solidFill>
                <a:schemeClr val="tx1"/>
              </a:solidFill>
            </a:rPr>
            <a:t>/</a:t>
          </a:r>
          <a:r>
            <a:rPr lang="zh-CN">
              <a:solidFill>
                <a:schemeClr val="tx1"/>
              </a:solidFill>
            </a:rPr>
            <a:t>或前代产品的参考和比较</a:t>
          </a:r>
          <a:endParaRPr lang="zh-CN" altLang="en-US" dirty="0">
            <a:solidFill>
              <a:schemeClr val="tx1"/>
            </a:solidFill>
          </a:endParaRPr>
        </a:p>
      </dsp:txBody>
      <dsp:txXfrm>
        <a:off x="725760" y="3605347"/>
        <a:ext cx="4808962" cy="901337"/>
      </dsp:txXfrm>
    </dsp:sp>
  </dsp:spTree>
</dsp:drawing>
</file>

<file path=ppt/diagrams/drawing15.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5573487" cy="4506684"/>
        <a:chOff x="0" y="0"/>
        <a:chExt cx="5573487" cy="4506684"/>
      </a:xfrm>
    </dsp:grpSpPr>
    <dsp:sp modelId="{7914ED10-4254-4E21-A4CB-070359211260}">
      <dsp:nvSpPr>
        <dsp:cNvPr id="3" name="椭圆 2"/>
        <dsp:cNvSpPr/>
      </dsp:nvSpPr>
      <dsp:spPr bwMode="white">
        <a:xfrm>
          <a:off x="275092" y="0"/>
          <a:ext cx="901337" cy="901337"/>
        </a:xfrm>
        <a:prstGeom prst="ellipse">
          <a:avLst/>
        </a:prstGeom>
      </dsp:spPr>
      <dsp:style>
        <a:lnRef idx="2">
          <a:schemeClr val="lt1"/>
        </a:lnRef>
        <a:fillRef idx="1">
          <a:schemeClr val="accent2">
            <a:shade val="80000"/>
            <a:alpha val="50000"/>
            <a:hueOff val="0"/>
            <a:satOff val="0"/>
            <a:lumOff val="0"/>
            <a:alpha val="50196"/>
          </a:schemeClr>
        </a:fillRef>
        <a:effectRef idx="0">
          <a:scrgbClr r="0" g="0" b="0"/>
        </a:effectRef>
        <a:fontRef idx="minor">
          <a:schemeClr val="tx1"/>
        </a:fontRef>
      </dsp:style>
      <dsp:txXfrm>
        <a:off x="275092" y="0"/>
        <a:ext cx="901337" cy="901337"/>
      </dsp:txXfrm>
    </dsp:sp>
    <dsp:sp modelId="{B2B7004C-2B59-4AE2-8163-973B748DF0A9}">
      <dsp:nvSpPr>
        <dsp:cNvPr id="4" name="矩形 3"/>
        <dsp:cNvSpPr/>
      </dsp:nvSpPr>
      <dsp:spPr bwMode="white">
        <a:xfrm>
          <a:off x="725760" y="0"/>
          <a:ext cx="4808962" cy="901337"/>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33020" rIns="0" bIns="3302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dirty="0">
              <a:solidFill>
                <a:schemeClr val="tx1"/>
              </a:solidFill>
            </a:rPr>
            <a:t>器械及操作原理描述</a:t>
          </a:r>
          <a:endParaRPr lang="zh-CN" altLang="en-US" dirty="0">
            <a:solidFill>
              <a:schemeClr val="tx1"/>
            </a:solidFill>
          </a:endParaRPr>
        </a:p>
      </dsp:txBody>
      <dsp:txXfrm>
        <a:off x="725760" y="0"/>
        <a:ext cx="4808962" cy="901337"/>
      </dsp:txXfrm>
    </dsp:sp>
    <dsp:sp modelId="{F5E9C971-7030-4AAE-A7F5-8DBE935DD8BE}">
      <dsp:nvSpPr>
        <dsp:cNvPr id="5" name="椭圆 4"/>
        <dsp:cNvSpPr/>
      </dsp:nvSpPr>
      <dsp:spPr bwMode="white">
        <a:xfrm>
          <a:off x="275092" y="901337"/>
          <a:ext cx="901337" cy="901337"/>
        </a:xfrm>
        <a:prstGeom prst="ellipse">
          <a:avLst/>
        </a:prstGeom>
      </dsp:spPr>
      <dsp:style>
        <a:lnRef idx="2">
          <a:schemeClr val="lt1"/>
        </a:lnRef>
        <a:fillRef idx="1">
          <a:schemeClr val="accent2">
            <a:shade val="80000"/>
            <a:alpha val="50000"/>
            <a:hueOff val="192000"/>
            <a:satOff val="-1568"/>
            <a:lumOff val="15216"/>
            <a:alpha val="50196"/>
          </a:schemeClr>
        </a:fillRef>
        <a:effectRef idx="0">
          <a:scrgbClr r="0" g="0" b="0"/>
        </a:effectRef>
        <a:fontRef idx="minor">
          <a:schemeClr val="tx1"/>
        </a:fontRef>
      </dsp:style>
      <dsp:txXfrm>
        <a:off x="275092" y="901337"/>
        <a:ext cx="901337" cy="901337"/>
      </dsp:txXfrm>
    </dsp:sp>
    <dsp:sp modelId="{9301780C-BD97-410C-A67F-D5D35ECD7B04}">
      <dsp:nvSpPr>
        <dsp:cNvPr id="6" name="矩形 5"/>
        <dsp:cNvSpPr/>
      </dsp:nvSpPr>
      <dsp:spPr bwMode="white">
        <a:xfrm>
          <a:off x="725760" y="901337"/>
          <a:ext cx="4808962" cy="901337"/>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33020" rIns="0" bIns="3302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dirty="0">
              <a:solidFill>
                <a:schemeClr val="tx1"/>
              </a:solidFill>
            </a:rPr>
            <a:t>型号规格</a:t>
          </a:r>
          <a:endParaRPr lang="zh-CN" altLang="en-US" dirty="0">
            <a:solidFill>
              <a:schemeClr val="tx1"/>
            </a:solidFill>
          </a:endParaRPr>
        </a:p>
      </dsp:txBody>
      <dsp:txXfrm>
        <a:off x="725760" y="901337"/>
        <a:ext cx="4808962" cy="901337"/>
      </dsp:txXfrm>
    </dsp:sp>
    <dsp:sp modelId="{285A5722-28B7-4D47-8F33-47564E16C132}">
      <dsp:nvSpPr>
        <dsp:cNvPr id="7" name="椭圆 6"/>
        <dsp:cNvSpPr/>
      </dsp:nvSpPr>
      <dsp:spPr bwMode="white">
        <a:xfrm>
          <a:off x="275092" y="1802674"/>
          <a:ext cx="901337" cy="901337"/>
        </a:xfrm>
        <a:prstGeom prst="ellipse">
          <a:avLst/>
        </a:prstGeom>
      </dsp:spPr>
      <dsp:style>
        <a:lnRef idx="2">
          <a:schemeClr val="lt1"/>
        </a:lnRef>
        <a:fillRef idx="1">
          <a:schemeClr val="accent2">
            <a:shade val="80000"/>
            <a:alpha val="50000"/>
            <a:hueOff val="384000"/>
            <a:satOff val="-3136"/>
            <a:lumOff val="30431"/>
            <a:alpha val="50196"/>
          </a:schemeClr>
        </a:fillRef>
        <a:effectRef idx="0">
          <a:scrgbClr r="0" g="0" b="0"/>
        </a:effectRef>
        <a:fontRef idx="minor">
          <a:schemeClr val="tx1"/>
        </a:fontRef>
      </dsp:style>
      <dsp:txXfrm>
        <a:off x="275092" y="1802674"/>
        <a:ext cx="901337" cy="901337"/>
      </dsp:txXfrm>
    </dsp:sp>
    <dsp:sp modelId="{8F216352-AB0F-4ECE-9AAD-32FBCBE1602E}">
      <dsp:nvSpPr>
        <dsp:cNvPr id="8" name="矩形 7"/>
        <dsp:cNvSpPr/>
      </dsp:nvSpPr>
      <dsp:spPr bwMode="white">
        <a:xfrm>
          <a:off x="725760" y="1802674"/>
          <a:ext cx="4808962" cy="901337"/>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33020" rIns="0" bIns="3302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dirty="0">
              <a:solidFill>
                <a:schemeClr val="tx1"/>
              </a:solidFill>
            </a:rPr>
            <a:t>包装说明</a:t>
          </a:r>
          <a:endParaRPr lang="zh-CN" altLang="en-US" dirty="0">
            <a:solidFill>
              <a:schemeClr val="tx1"/>
            </a:solidFill>
          </a:endParaRPr>
        </a:p>
      </dsp:txBody>
      <dsp:txXfrm>
        <a:off x="725760" y="1802674"/>
        <a:ext cx="4808962" cy="901337"/>
      </dsp:txXfrm>
    </dsp:sp>
    <dsp:sp modelId="{685181FE-1C98-4F4E-9162-3E70DB65B459}">
      <dsp:nvSpPr>
        <dsp:cNvPr id="9" name="椭圆 8"/>
        <dsp:cNvSpPr/>
      </dsp:nvSpPr>
      <dsp:spPr bwMode="white">
        <a:xfrm>
          <a:off x="275092" y="2704010"/>
          <a:ext cx="901337" cy="901337"/>
        </a:xfrm>
        <a:prstGeom prst="ellipse">
          <a:avLst/>
        </a:prstGeom>
      </dsp:spPr>
      <dsp:style>
        <a:lnRef idx="2">
          <a:schemeClr val="lt1"/>
        </a:lnRef>
        <a:fillRef idx="1">
          <a:schemeClr val="accent2">
            <a:tint val="45000"/>
            <a:alpha val="50000"/>
            <a:hueOff val="-96000"/>
            <a:satOff val="784"/>
            <a:lumOff val="-7607"/>
            <a:alpha val="50196"/>
          </a:schemeClr>
        </a:fillRef>
        <a:effectRef idx="0">
          <a:scrgbClr r="0" g="0" b="0"/>
        </a:effectRef>
        <a:fontRef idx="minor">
          <a:schemeClr val="tx1"/>
        </a:fontRef>
      </dsp:style>
      <dsp:txXfrm>
        <a:off x="275092" y="2704010"/>
        <a:ext cx="901337" cy="901337"/>
      </dsp:txXfrm>
    </dsp:sp>
    <dsp:sp modelId="{9C3DE0B1-A5DD-43AC-9347-22D3D2A8CE16}">
      <dsp:nvSpPr>
        <dsp:cNvPr id="10" name="矩形 9"/>
        <dsp:cNvSpPr/>
      </dsp:nvSpPr>
      <dsp:spPr bwMode="white">
        <a:xfrm>
          <a:off x="725760" y="2704010"/>
          <a:ext cx="4808962" cy="901337"/>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33020" rIns="0" bIns="3302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a:solidFill>
                <a:schemeClr val="tx1"/>
              </a:solidFill>
            </a:rPr>
            <a:t>研发历程</a:t>
          </a:r>
          <a:endParaRPr lang="zh-CN" altLang="en-US" dirty="0">
            <a:solidFill>
              <a:schemeClr val="tx1"/>
            </a:solidFill>
          </a:endParaRPr>
        </a:p>
      </dsp:txBody>
      <dsp:txXfrm>
        <a:off x="725760" y="2704010"/>
        <a:ext cx="4808962" cy="901337"/>
      </dsp:txXfrm>
    </dsp:sp>
    <dsp:sp modelId="{0FDC7811-9B53-4D57-BE66-B37632F534FB}">
      <dsp:nvSpPr>
        <dsp:cNvPr id="11" name="椭圆 10"/>
        <dsp:cNvSpPr/>
      </dsp:nvSpPr>
      <dsp:spPr bwMode="white">
        <a:xfrm>
          <a:off x="275092" y="3605347"/>
          <a:ext cx="901337" cy="901337"/>
        </a:xfrm>
        <a:prstGeom prst="ellipse">
          <a:avLst/>
        </a:prstGeom>
      </dsp:spPr>
      <dsp:style>
        <a:lnRef idx="2">
          <a:schemeClr val="lt1"/>
        </a:lnRef>
        <a:fillRef idx="1">
          <a:schemeClr val="accent2">
            <a:tint val="45000"/>
            <a:alpha val="50000"/>
            <a:hueOff val="-288000"/>
            <a:satOff val="2353"/>
            <a:lumOff val="-22823"/>
            <a:alpha val="50196"/>
          </a:schemeClr>
        </a:fillRef>
        <a:effectRef idx="0">
          <a:scrgbClr r="0" g="0" b="0"/>
        </a:effectRef>
        <a:fontRef idx="minor">
          <a:schemeClr val="tx1"/>
        </a:fontRef>
      </dsp:style>
      <dsp:txXfrm>
        <a:off x="275092" y="3605347"/>
        <a:ext cx="901337" cy="901337"/>
      </dsp:txXfrm>
    </dsp:sp>
    <dsp:sp modelId="{3E8ECC8F-62AC-4FDB-A67E-815FC0ACCB77}">
      <dsp:nvSpPr>
        <dsp:cNvPr id="12" name="矩形 11"/>
        <dsp:cNvSpPr/>
      </dsp:nvSpPr>
      <dsp:spPr bwMode="white">
        <a:xfrm>
          <a:off x="725760" y="3605347"/>
          <a:ext cx="4808962" cy="901337"/>
        </a:xfrm>
        <a:prstGeom prst="rect">
          <a:avLst/>
        </a:prstGeom>
      </dsp:spPr>
      <dsp:style>
        <a:lnRef idx="0">
          <a:schemeClr val="dk1">
            <a:alpha val="0"/>
          </a:schemeClr>
        </a:lnRef>
        <a:fillRef idx="0">
          <a:schemeClr val="lt1">
            <a:alpha val="0"/>
          </a:schemeClr>
        </a:fillRef>
        <a:effectRef idx="0">
          <a:scrgbClr r="0" g="0" b="0"/>
        </a:effectRef>
        <a:fontRef idx="minor"/>
      </dsp:style>
      <dsp:txBody>
        <a:bodyPr lIns="0" tIns="33020" rIns="0" bIns="3302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a:solidFill>
                <a:schemeClr val="tx1"/>
              </a:solidFill>
            </a:rPr>
            <a:t>与同类和</a:t>
          </a:r>
          <a:r>
            <a:rPr lang="en-US">
              <a:solidFill>
                <a:schemeClr val="tx1"/>
              </a:solidFill>
            </a:rPr>
            <a:t>/</a:t>
          </a:r>
          <a:r>
            <a:rPr lang="zh-CN">
              <a:solidFill>
                <a:schemeClr val="tx1"/>
              </a:solidFill>
            </a:rPr>
            <a:t>或前代产品的参考和比较</a:t>
          </a:r>
          <a:endParaRPr lang="zh-CN" altLang="en-US" dirty="0">
            <a:solidFill>
              <a:schemeClr val="tx1"/>
            </a:solidFill>
          </a:endParaRPr>
        </a:p>
      </dsp:txBody>
      <dsp:txXfrm>
        <a:off x="725760" y="3605347"/>
        <a:ext cx="4808962" cy="901337"/>
      </dsp:txXfrm>
    </dsp:sp>
  </dsp:spTree>
</dsp:drawing>
</file>

<file path=ppt/diagrams/drawing16.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1535396" cy="3006618"/>
        <a:chOff x="0" y="0"/>
        <a:chExt cx="11535396" cy="3006618"/>
      </a:xfrm>
    </dsp:grpSpPr>
    <dsp:sp modelId="{47FD1CAB-CD7F-4A8C-A200-5DCB32763F17}">
      <dsp:nvSpPr>
        <dsp:cNvPr id="3" name="椭圆 2"/>
        <dsp:cNvSpPr/>
      </dsp:nvSpPr>
      <dsp:spPr bwMode="white">
        <a:xfrm>
          <a:off x="0" y="723890"/>
          <a:ext cx="1558837" cy="1558837"/>
        </a:xfrm>
        <a:prstGeom prst="ellipse">
          <a:avLst/>
        </a:prstGeom>
      </dsp:spPr>
      <dsp:style>
        <a:lnRef idx="0">
          <a:schemeClr val="lt1"/>
        </a:lnRef>
        <a:fillRef idx="3">
          <a:schemeClr val="accent4">
            <a:alpha val="50000"/>
            <a:hueOff val="0"/>
            <a:satOff val="0"/>
            <a:lumOff val="0"/>
            <a:alpha val="50196"/>
          </a:schemeClr>
        </a:fillRef>
        <a:effectRef idx="0">
          <a:scrgbClr r="0" g="0" b="0"/>
        </a:effectRef>
        <a:fontRef idx="minor">
          <a:schemeClr val="tx1"/>
        </a:fontRef>
      </dsp:style>
      <dsp:txBody>
        <a:bodyPr lIns="85788" tIns="17780" rIns="85788"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en-US" dirty="0"/>
            <a:t>化学和物理性能研究</a:t>
          </a:r>
        </a:p>
      </dsp:txBody>
      <dsp:txXfrm>
        <a:off x="0" y="723890"/>
        <a:ext cx="1558837" cy="1558837"/>
      </dsp:txXfrm>
    </dsp:sp>
    <dsp:sp modelId="{4FDB58A9-BE69-499D-9301-479A51C8DFA3}">
      <dsp:nvSpPr>
        <dsp:cNvPr id="4" name="椭圆 3"/>
        <dsp:cNvSpPr/>
      </dsp:nvSpPr>
      <dsp:spPr bwMode="white">
        <a:xfrm>
          <a:off x="1247070" y="723890"/>
          <a:ext cx="1558837" cy="1558837"/>
        </a:xfrm>
        <a:prstGeom prst="ellipse">
          <a:avLst/>
        </a:prstGeom>
      </dsp:spPr>
      <dsp:style>
        <a:lnRef idx="0">
          <a:schemeClr val="lt1"/>
        </a:lnRef>
        <a:fillRef idx="3">
          <a:schemeClr val="accent4">
            <a:alpha val="50000"/>
            <a:hueOff val="1365000"/>
            <a:satOff val="-6372"/>
            <a:lumOff val="-2891"/>
            <a:alpha val="50196"/>
          </a:schemeClr>
        </a:fillRef>
        <a:effectRef idx="0">
          <a:scrgbClr r="0" g="0" b="0"/>
        </a:effectRef>
        <a:fontRef idx="minor">
          <a:schemeClr val="tx1"/>
        </a:fontRef>
      </dsp:style>
      <dsp:txBody>
        <a:bodyPr lIns="85788" tIns="17780" rIns="85788"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en-US" dirty="0"/>
            <a:t>电气系统安全性研究</a:t>
          </a:r>
        </a:p>
      </dsp:txBody>
      <dsp:txXfrm>
        <a:off x="1247070" y="723890"/>
        <a:ext cx="1558837" cy="1558837"/>
      </dsp:txXfrm>
    </dsp:sp>
    <dsp:sp modelId="{CB6A81D4-859A-4EF8-B820-8E869D47EE7B}">
      <dsp:nvSpPr>
        <dsp:cNvPr id="5" name="椭圆 4"/>
        <dsp:cNvSpPr/>
      </dsp:nvSpPr>
      <dsp:spPr bwMode="white">
        <a:xfrm>
          <a:off x="2494140" y="723890"/>
          <a:ext cx="1558837" cy="1558837"/>
        </a:xfrm>
        <a:prstGeom prst="ellipse">
          <a:avLst/>
        </a:prstGeom>
      </dsp:spPr>
      <dsp:style>
        <a:lnRef idx="0">
          <a:schemeClr val="lt1"/>
        </a:lnRef>
        <a:fillRef idx="3">
          <a:schemeClr val="accent4">
            <a:alpha val="50000"/>
            <a:hueOff val="2730000"/>
            <a:satOff val="-12744"/>
            <a:lumOff val="-5783"/>
            <a:alpha val="50196"/>
          </a:schemeClr>
        </a:fillRef>
        <a:effectRef idx="0">
          <a:scrgbClr r="0" g="0" b="0"/>
        </a:effectRef>
        <a:fontRef idx="minor">
          <a:schemeClr val="tx1"/>
        </a:fontRef>
      </dsp:style>
      <dsp:txBody>
        <a:bodyPr lIns="85788" tIns="17780" rIns="85788"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en-US" dirty="0"/>
            <a:t>辐射安全研究</a:t>
          </a:r>
        </a:p>
      </dsp:txBody>
      <dsp:txXfrm>
        <a:off x="2494140" y="723890"/>
        <a:ext cx="1558837" cy="1558837"/>
      </dsp:txXfrm>
    </dsp:sp>
    <dsp:sp modelId="{F4C0F7A3-AE2F-45E5-B936-7D15A05D1554}">
      <dsp:nvSpPr>
        <dsp:cNvPr id="6" name="椭圆 5"/>
        <dsp:cNvSpPr/>
      </dsp:nvSpPr>
      <dsp:spPr bwMode="white">
        <a:xfrm>
          <a:off x="3741210" y="723890"/>
          <a:ext cx="1558837" cy="1558837"/>
        </a:xfrm>
        <a:prstGeom prst="ellipse">
          <a:avLst/>
        </a:prstGeom>
      </dsp:spPr>
      <dsp:style>
        <a:lnRef idx="0">
          <a:schemeClr val="lt1"/>
        </a:lnRef>
        <a:fillRef idx="3">
          <a:schemeClr val="accent4">
            <a:alpha val="50000"/>
            <a:hueOff val="4095000"/>
            <a:satOff val="-19117"/>
            <a:lumOff val="-8675"/>
            <a:alpha val="50196"/>
          </a:schemeClr>
        </a:fillRef>
        <a:effectRef idx="0">
          <a:scrgbClr r="0" g="0" b="0"/>
        </a:effectRef>
        <a:fontRef idx="minor">
          <a:schemeClr val="tx1"/>
        </a:fontRef>
      </dsp:style>
      <dsp:txBody>
        <a:bodyPr lIns="85788" tIns="17780" rIns="85788"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en-US" dirty="0"/>
            <a:t>软件研究</a:t>
          </a:r>
        </a:p>
      </dsp:txBody>
      <dsp:txXfrm>
        <a:off x="3741210" y="723890"/>
        <a:ext cx="1558837" cy="1558837"/>
      </dsp:txXfrm>
    </dsp:sp>
    <dsp:sp modelId="{BD18B18E-2F4C-415C-9080-DCA93A69B801}">
      <dsp:nvSpPr>
        <dsp:cNvPr id="7" name="椭圆 6"/>
        <dsp:cNvSpPr/>
      </dsp:nvSpPr>
      <dsp:spPr bwMode="white">
        <a:xfrm>
          <a:off x="4988279" y="723890"/>
          <a:ext cx="1558837" cy="1558837"/>
        </a:xfrm>
        <a:prstGeom prst="ellipse">
          <a:avLst/>
        </a:prstGeom>
      </dsp:spPr>
      <dsp:style>
        <a:lnRef idx="0">
          <a:schemeClr val="lt1"/>
        </a:lnRef>
        <a:fillRef idx="3">
          <a:schemeClr val="accent4">
            <a:alpha val="50000"/>
            <a:hueOff val="5460000"/>
            <a:satOff val="-25489"/>
            <a:lumOff val="-11568"/>
            <a:alpha val="50196"/>
          </a:schemeClr>
        </a:fillRef>
        <a:effectRef idx="0">
          <a:scrgbClr r="0" g="0" b="0"/>
        </a:effectRef>
        <a:fontRef idx="minor">
          <a:schemeClr val="tx1"/>
        </a:fontRef>
      </dsp:style>
      <dsp:txBody>
        <a:bodyPr lIns="85788" tIns="17780" rIns="85788"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dirty="0"/>
            <a:t>生物学特性研究</a:t>
          </a:r>
          <a:endParaRPr lang="zh-CN" altLang="en-US" dirty="0"/>
        </a:p>
      </dsp:txBody>
      <dsp:txXfrm>
        <a:off x="4988279" y="723890"/>
        <a:ext cx="1558837" cy="1558837"/>
      </dsp:txXfrm>
    </dsp:sp>
    <dsp:sp modelId="{3A0A7894-1901-4ED1-9AE7-4A89D8D80C07}">
      <dsp:nvSpPr>
        <dsp:cNvPr id="8" name="椭圆 7"/>
        <dsp:cNvSpPr/>
      </dsp:nvSpPr>
      <dsp:spPr bwMode="white">
        <a:xfrm>
          <a:off x="6235349" y="723890"/>
          <a:ext cx="1558837" cy="1558837"/>
        </a:xfrm>
        <a:prstGeom prst="ellipse">
          <a:avLst/>
        </a:prstGeom>
      </dsp:spPr>
      <dsp:style>
        <a:lnRef idx="0">
          <a:schemeClr val="lt1"/>
        </a:lnRef>
        <a:fillRef idx="3">
          <a:schemeClr val="accent4">
            <a:alpha val="50000"/>
            <a:hueOff val="6825000"/>
            <a:satOff val="-31862"/>
            <a:lumOff val="-14460"/>
            <a:alpha val="50196"/>
          </a:schemeClr>
        </a:fillRef>
        <a:effectRef idx="0">
          <a:scrgbClr r="0" g="0" b="0"/>
        </a:effectRef>
        <a:fontRef idx="minor">
          <a:schemeClr val="tx1"/>
        </a:fontRef>
      </dsp:style>
      <dsp:txBody>
        <a:bodyPr lIns="85788" tIns="17780" rIns="85788"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dirty="0"/>
            <a:t>生物源材料的安全性研究</a:t>
          </a:r>
          <a:endParaRPr lang="zh-CN" altLang="en-US" dirty="0"/>
        </a:p>
      </dsp:txBody>
      <dsp:txXfrm>
        <a:off x="6235349" y="723890"/>
        <a:ext cx="1558837" cy="1558837"/>
      </dsp:txXfrm>
    </dsp:sp>
    <dsp:sp modelId="{6F81FA0D-2EAF-4737-B16F-496A3DB4DFB3}">
      <dsp:nvSpPr>
        <dsp:cNvPr id="9" name="椭圆 8"/>
        <dsp:cNvSpPr/>
      </dsp:nvSpPr>
      <dsp:spPr bwMode="white">
        <a:xfrm>
          <a:off x="7482419" y="723890"/>
          <a:ext cx="1558837" cy="1558837"/>
        </a:xfrm>
        <a:prstGeom prst="ellipse">
          <a:avLst/>
        </a:prstGeom>
      </dsp:spPr>
      <dsp:style>
        <a:lnRef idx="0">
          <a:schemeClr val="lt1"/>
        </a:lnRef>
        <a:fillRef idx="3">
          <a:schemeClr val="accent4">
            <a:alpha val="50000"/>
            <a:hueOff val="8190000"/>
            <a:satOff val="-38234"/>
            <a:lumOff val="-17352"/>
            <a:alpha val="50196"/>
          </a:schemeClr>
        </a:fillRef>
        <a:effectRef idx="0">
          <a:scrgbClr r="0" g="0" b="0"/>
        </a:effectRef>
        <a:fontRef idx="minor">
          <a:schemeClr val="tx1"/>
        </a:fontRef>
      </dsp:style>
      <dsp:txBody>
        <a:bodyPr lIns="85788" tIns="17780" rIns="85788"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dirty="0"/>
            <a:t>清洁、消毒、灭菌研究</a:t>
          </a:r>
          <a:endParaRPr lang="zh-CN" altLang="en-US" dirty="0"/>
        </a:p>
      </dsp:txBody>
      <dsp:txXfrm>
        <a:off x="7482419" y="723890"/>
        <a:ext cx="1558837" cy="1558837"/>
      </dsp:txXfrm>
    </dsp:sp>
    <dsp:sp modelId="{464FA671-430D-48FB-BC5F-41599B4EEE9F}">
      <dsp:nvSpPr>
        <dsp:cNvPr id="10" name="椭圆 9"/>
        <dsp:cNvSpPr/>
      </dsp:nvSpPr>
      <dsp:spPr bwMode="white">
        <a:xfrm>
          <a:off x="8729489" y="723890"/>
          <a:ext cx="1558837" cy="1558837"/>
        </a:xfrm>
        <a:prstGeom prst="ellipse">
          <a:avLst/>
        </a:prstGeom>
      </dsp:spPr>
      <dsp:style>
        <a:lnRef idx="0">
          <a:schemeClr val="lt1"/>
        </a:lnRef>
        <a:fillRef idx="3">
          <a:schemeClr val="accent4">
            <a:alpha val="50000"/>
            <a:hueOff val="9555000"/>
            <a:satOff val="-44607"/>
            <a:lumOff val="-20244"/>
            <a:alpha val="50196"/>
          </a:schemeClr>
        </a:fillRef>
        <a:effectRef idx="0">
          <a:scrgbClr r="0" g="0" b="0"/>
        </a:effectRef>
        <a:fontRef idx="minor">
          <a:schemeClr val="tx1"/>
        </a:fontRef>
      </dsp:style>
      <dsp:txBody>
        <a:bodyPr lIns="85788" tIns="17780" rIns="85788"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dirty="0"/>
            <a:t>动物试验研究</a:t>
          </a:r>
          <a:endParaRPr lang="zh-CN" altLang="en-US" dirty="0"/>
        </a:p>
      </dsp:txBody>
      <dsp:txXfrm>
        <a:off x="8729489" y="723890"/>
        <a:ext cx="1558837" cy="1558837"/>
      </dsp:txXfrm>
    </dsp:sp>
    <dsp:sp modelId="{FFF7B206-1CA3-479C-A3C6-5D470516DEFB}">
      <dsp:nvSpPr>
        <dsp:cNvPr id="11" name="椭圆 10"/>
        <dsp:cNvSpPr/>
      </dsp:nvSpPr>
      <dsp:spPr bwMode="white">
        <a:xfrm>
          <a:off x="9976559" y="723890"/>
          <a:ext cx="1558837" cy="1558837"/>
        </a:xfrm>
        <a:prstGeom prst="ellipse">
          <a:avLst/>
        </a:prstGeom>
      </dsp:spPr>
      <dsp:style>
        <a:lnRef idx="0">
          <a:schemeClr val="lt1"/>
        </a:lnRef>
        <a:fillRef idx="3">
          <a:schemeClr val="accent4">
            <a:alpha val="50000"/>
            <a:hueOff val="10920000"/>
            <a:satOff val="-50979"/>
            <a:lumOff val="-23136"/>
            <a:alpha val="50196"/>
          </a:schemeClr>
        </a:fillRef>
        <a:effectRef idx="0">
          <a:scrgbClr r="0" g="0" b="0"/>
        </a:effectRef>
        <a:fontRef idx="minor">
          <a:schemeClr val="tx1"/>
        </a:fontRef>
      </dsp:style>
      <dsp:txBody>
        <a:bodyPr lIns="85788" tIns="17780" rIns="85788"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t>证明产品安全性、有效性的其他研究资料</a:t>
          </a:r>
          <a:endParaRPr lang="zh-CN" altLang="en-US" dirty="0"/>
        </a:p>
      </dsp:txBody>
      <dsp:txXfrm>
        <a:off x="9976559" y="723890"/>
        <a:ext cx="1558837" cy="1558837"/>
      </dsp:txXfrm>
    </dsp:sp>
  </dsp:spTree>
</dsp:drawing>
</file>

<file path=ppt/diagrams/drawing17.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1535396" cy="3006618"/>
        <a:chOff x="0" y="0"/>
        <a:chExt cx="11535396" cy="3006618"/>
      </a:xfrm>
    </dsp:grpSpPr>
    <dsp:sp modelId="{47FD1CAB-CD7F-4A8C-A200-5DCB32763F17}">
      <dsp:nvSpPr>
        <dsp:cNvPr id="3" name="椭圆 2"/>
        <dsp:cNvSpPr/>
      </dsp:nvSpPr>
      <dsp:spPr bwMode="white">
        <a:xfrm>
          <a:off x="0" y="862454"/>
          <a:ext cx="1281711" cy="1281711"/>
        </a:xfrm>
        <a:prstGeom prst="ellipse">
          <a:avLst/>
        </a:prstGeom>
      </dsp:spPr>
      <dsp:style>
        <a:lnRef idx="0">
          <a:schemeClr val="lt1"/>
        </a:lnRef>
        <a:fillRef idx="3">
          <a:schemeClr val="accent4">
            <a:alpha val="50000"/>
            <a:hueOff val="0"/>
            <a:satOff val="0"/>
            <a:lumOff val="0"/>
            <a:alpha val="50196"/>
          </a:schemeClr>
        </a:fillRef>
        <a:effectRef idx="0">
          <a:scrgbClr r="0" g="0" b="0"/>
        </a:effectRef>
        <a:fontRef idx="minor">
          <a:schemeClr val="tx1"/>
        </a:fontRef>
      </dsp:style>
      <dsp:txBody>
        <a:bodyPr lIns="70536" tIns="17780" rIns="70536"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zh-CN" dirty="0">
              <a:solidFill>
                <a:srgbClr val="000000"/>
              </a:solidFill>
              <a:effectLst/>
              <a:latin typeface="Times New Roman" panose="02020603050405020304" pitchFamily="18" charset="0"/>
              <a:ea typeface="仿宋_GB2312" panose="02010609030101010101" charset="-122"/>
            </a:rPr>
            <a:t>样本稳定性</a:t>
          </a:r>
          <a:endParaRPr lang="zh-CN" altLang="en-US" dirty="0"/>
        </a:p>
      </dsp:txBody>
      <dsp:txXfrm>
        <a:off x="0" y="862454"/>
        <a:ext cx="1281711" cy="1281711"/>
      </dsp:txXfrm>
    </dsp:sp>
    <dsp:sp modelId="{4C3FCC53-72ED-4058-A984-8580F258FFFC}">
      <dsp:nvSpPr>
        <dsp:cNvPr id="4" name="椭圆 3"/>
        <dsp:cNvSpPr/>
      </dsp:nvSpPr>
      <dsp:spPr bwMode="white">
        <a:xfrm>
          <a:off x="1025369" y="862454"/>
          <a:ext cx="1281711" cy="1281711"/>
        </a:xfrm>
        <a:prstGeom prst="ellipse">
          <a:avLst/>
        </a:prstGeom>
      </dsp:spPr>
      <dsp:style>
        <a:lnRef idx="0">
          <a:schemeClr val="lt1"/>
        </a:lnRef>
        <a:fillRef idx="3">
          <a:schemeClr val="accent4">
            <a:alpha val="50000"/>
            <a:hueOff val="1092000"/>
            <a:satOff val="-5097"/>
            <a:lumOff val="-2313"/>
            <a:alpha val="50196"/>
          </a:schemeClr>
        </a:fillRef>
        <a:effectRef idx="0">
          <a:scrgbClr r="0" g="0" b="0"/>
        </a:effectRef>
        <a:fontRef idx="minor">
          <a:schemeClr val="tx1"/>
        </a:fontRef>
      </dsp:style>
      <dsp:txBody>
        <a:bodyPr lIns="70536" tIns="17780" rIns="70536"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zh-CN" dirty="0">
              <a:solidFill>
                <a:srgbClr val="000000"/>
              </a:solidFill>
              <a:effectLst/>
              <a:latin typeface="Times New Roman" panose="02020603050405020304" pitchFamily="18" charset="0"/>
              <a:ea typeface="仿宋_GB2312" panose="02010609030101010101" charset="-122"/>
            </a:rPr>
            <a:t>适用的样本类型</a:t>
          </a:r>
          <a:endParaRPr lang="zh-CN" altLang="en-US" dirty="0"/>
        </a:p>
      </dsp:txBody>
      <dsp:txXfrm>
        <a:off x="1025369" y="862454"/>
        <a:ext cx="1281711" cy="1281711"/>
      </dsp:txXfrm>
    </dsp:sp>
    <dsp:sp modelId="{634199D1-342E-43FB-B98C-DB842C4246E4}">
      <dsp:nvSpPr>
        <dsp:cNvPr id="5" name="椭圆 4"/>
        <dsp:cNvSpPr/>
      </dsp:nvSpPr>
      <dsp:spPr bwMode="white">
        <a:xfrm>
          <a:off x="2050737" y="862454"/>
          <a:ext cx="1281711" cy="1281711"/>
        </a:xfrm>
        <a:prstGeom prst="ellipse">
          <a:avLst/>
        </a:prstGeom>
      </dsp:spPr>
      <dsp:style>
        <a:lnRef idx="0">
          <a:schemeClr val="lt1"/>
        </a:lnRef>
        <a:fillRef idx="3">
          <a:schemeClr val="accent4">
            <a:alpha val="50000"/>
            <a:hueOff val="2184000"/>
            <a:satOff val="-10195"/>
            <a:lumOff val="-4626"/>
            <a:alpha val="50196"/>
          </a:schemeClr>
        </a:fillRef>
        <a:effectRef idx="0">
          <a:scrgbClr r="0" g="0" b="0"/>
        </a:effectRef>
        <a:fontRef idx="minor">
          <a:schemeClr val="tx1"/>
        </a:fontRef>
      </dsp:style>
      <dsp:txBody>
        <a:bodyPr lIns="70536" tIns="17780" rIns="70536"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zh-CN" dirty="0">
              <a:solidFill>
                <a:srgbClr val="000000"/>
              </a:solidFill>
              <a:effectLst/>
              <a:latin typeface="Times New Roman" panose="02020603050405020304" pitchFamily="18" charset="0"/>
              <a:ea typeface="仿宋_GB2312" panose="02010609030101010101" charset="-122"/>
            </a:rPr>
            <a:t>校准品的量值溯源和质控品的赋值</a:t>
          </a:r>
          <a:endParaRPr lang="zh-CN" altLang="en-US" dirty="0"/>
        </a:p>
      </dsp:txBody>
      <dsp:txXfrm>
        <a:off x="2050737" y="862454"/>
        <a:ext cx="1281711" cy="1281711"/>
      </dsp:txXfrm>
    </dsp:sp>
    <dsp:sp modelId="{B8DFCA99-9FF6-4519-B84C-56D35B395B2B}">
      <dsp:nvSpPr>
        <dsp:cNvPr id="6" name="椭圆 5"/>
        <dsp:cNvSpPr/>
      </dsp:nvSpPr>
      <dsp:spPr bwMode="white">
        <a:xfrm>
          <a:off x="3076106" y="862454"/>
          <a:ext cx="1281711" cy="1281711"/>
        </a:xfrm>
        <a:prstGeom prst="ellipse">
          <a:avLst/>
        </a:prstGeom>
      </dsp:spPr>
      <dsp:style>
        <a:lnRef idx="0">
          <a:schemeClr val="lt1"/>
        </a:lnRef>
        <a:fillRef idx="3">
          <a:schemeClr val="accent4">
            <a:alpha val="50000"/>
            <a:hueOff val="3276000"/>
            <a:satOff val="-15293"/>
            <a:lumOff val="-6940"/>
            <a:alpha val="50196"/>
          </a:schemeClr>
        </a:fillRef>
        <a:effectRef idx="0">
          <a:scrgbClr r="0" g="0" b="0"/>
        </a:effectRef>
        <a:fontRef idx="minor">
          <a:schemeClr val="tx1"/>
        </a:fontRef>
      </dsp:style>
      <dsp:txBody>
        <a:bodyPr lIns="70536" tIns="17780" rIns="70536"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zh-CN" dirty="0">
              <a:solidFill>
                <a:srgbClr val="000000"/>
              </a:solidFill>
              <a:effectLst/>
              <a:latin typeface="Times New Roman" panose="02020603050405020304" pitchFamily="18" charset="0"/>
              <a:ea typeface="仿宋_GB2312" panose="02010609030101010101" charset="-122"/>
            </a:rPr>
            <a:t>准确度</a:t>
          </a:r>
          <a:r>
            <a:rPr lang="en-US" altLang="zh-CN" dirty="0">
              <a:solidFill>
                <a:srgbClr val="000000"/>
              </a:solidFill>
              <a:effectLst/>
              <a:latin typeface="Times New Roman" panose="02020603050405020304" pitchFamily="18" charset="0"/>
              <a:ea typeface="仿宋_GB2312" panose="02010609030101010101" charset="-122"/>
            </a:rPr>
            <a:t>/</a:t>
          </a:r>
          <a:r>
            <a:rPr lang="zh-CN" altLang="zh-CN" dirty="0">
              <a:solidFill>
                <a:srgbClr val="000000"/>
              </a:solidFill>
              <a:effectLst/>
              <a:latin typeface="Times New Roman" panose="02020603050405020304" pitchFamily="18" charset="0"/>
              <a:ea typeface="仿宋_GB2312" panose="02010609030101010101" charset="-122"/>
            </a:rPr>
            <a:t>正确度</a:t>
          </a:r>
          <a:r>
            <a:rPr lang="en-US" altLang="zh-CN" dirty="0">
              <a:solidFill>
                <a:srgbClr val="000000"/>
              </a:solidFill>
              <a:effectLst/>
              <a:latin typeface="Times New Roman" panose="02020603050405020304" pitchFamily="18" charset="0"/>
              <a:ea typeface="仿宋_GB2312" panose="02010609030101010101" charset="-122"/>
            </a:rPr>
            <a:t>/</a:t>
          </a:r>
          <a:r>
            <a:rPr lang="zh-CN" altLang="zh-CN" dirty="0">
              <a:solidFill>
                <a:srgbClr val="000000"/>
              </a:solidFill>
              <a:effectLst/>
              <a:latin typeface="Times New Roman" panose="02020603050405020304" pitchFamily="18" charset="0"/>
              <a:ea typeface="仿宋_GB2312" panose="02010609030101010101" charset="-122"/>
            </a:rPr>
            <a:t>精密度</a:t>
          </a:r>
          <a:endParaRPr lang="zh-CN" altLang="en-US" dirty="0"/>
        </a:p>
      </dsp:txBody>
      <dsp:txXfrm>
        <a:off x="3076106" y="862454"/>
        <a:ext cx="1281711" cy="1281711"/>
      </dsp:txXfrm>
    </dsp:sp>
    <dsp:sp modelId="{2A3E070D-E683-4C60-949F-4315D7C3CCF0}">
      <dsp:nvSpPr>
        <dsp:cNvPr id="7" name="椭圆 6"/>
        <dsp:cNvSpPr/>
      </dsp:nvSpPr>
      <dsp:spPr bwMode="white">
        <a:xfrm>
          <a:off x="4101474" y="862454"/>
          <a:ext cx="1281711" cy="1281711"/>
        </a:xfrm>
        <a:prstGeom prst="ellipse">
          <a:avLst/>
        </a:prstGeom>
      </dsp:spPr>
      <dsp:style>
        <a:lnRef idx="0">
          <a:schemeClr val="lt1"/>
        </a:lnRef>
        <a:fillRef idx="3">
          <a:schemeClr val="accent4">
            <a:alpha val="50000"/>
            <a:hueOff val="4368000"/>
            <a:satOff val="-20391"/>
            <a:lumOff val="-9254"/>
            <a:alpha val="50196"/>
          </a:schemeClr>
        </a:fillRef>
        <a:effectRef idx="0">
          <a:scrgbClr r="0" g="0" b="0"/>
        </a:effectRef>
        <a:fontRef idx="minor">
          <a:schemeClr val="tx1"/>
        </a:fontRef>
      </dsp:style>
      <dsp:txBody>
        <a:bodyPr lIns="70536" tIns="17780" rIns="70536"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zh-CN" dirty="0">
              <a:solidFill>
                <a:srgbClr val="000000"/>
              </a:solidFill>
              <a:effectLst/>
              <a:latin typeface="Times New Roman" panose="02020603050405020304" pitchFamily="18" charset="0"/>
              <a:ea typeface="仿宋_GB2312" panose="02010609030101010101" charset="-122"/>
            </a:rPr>
            <a:t>包容性</a:t>
          </a:r>
          <a:endParaRPr lang="zh-CN" altLang="en-US" dirty="0"/>
        </a:p>
      </dsp:txBody>
      <dsp:txXfrm>
        <a:off x="4101474" y="862454"/>
        <a:ext cx="1281711" cy="1281711"/>
      </dsp:txXfrm>
    </dsp:sp>
    <dsp:sp modelId="{32006166-703E-4EB3-B6AF-20A6C47C919A}">
      <dsp:nvSpPr>
        <dsp:cNvPr id="8" name="椭圆 7"/>
        <dsp:cNvSpPr/>
      </dsp:nvSpPr>
      <dsp:spPr bwMode="white">
        <a:xfrm>
          <a:off x="5126843" y="862454"/>
          <a:ext cx="1281711" cy="1281711"/>
        </a:xfrm>
        <a:prstGeom prst="ellipse">
          <a:avLst/>
        </a:prstGeom>
      </dsp:spPr>
      <dsp:style>
        <a:lnRef idx="0">
          <a:schemeClr val="lt1"/>
        </a:lnRef>
        <a:fillRef idx="3">
          <a:schemeClr val="accent4">
            <a:alpha val="50000"/>
            <a:hueOff val="5460000"/>
            <a:satOff val="-25489"/>
            <a:lumOff val="-11568"/>
            <a:alpha val="50196"/>
          </a:schemeClr>
        </a:fillRef>
        <a:effectRef idx="0">
          <a:scrgbClr r="0" g="0" b="0"/>
        </a:effectRef>
        <a:fontRef idx="minor">
          <a:schemeClr val="tx1"/>
        </a:fontRef>
      </dsp:style>
      <dsp:txBody>
        <a:bodyPr lIns="70536" tIns="17780" rIns="70536"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zh-CN" dirty="0">
              <a:solidFill>
                <a:srgbClr val="000000"/>
              </a:solidFill>
              <a:effectLst/>
              <a:latin typeface="Times New Roman" panose="02020603050405020304" pitchFamily="18" charset="0"/>
              <a:ea typeface="仿宋_GB2312" panose="02010609030101010101" charset="-122"/>
            </a:rPr>
            <a:t>空白限、检出限及定量限</a:t>
          </a:r>
          <a:endParaRPr lang="zh-CN" altLang="en-US" dirty="0"/>
        </a:p>
      </dsp:txBody>
      <dsp:txXfrm>
        <a:off x="5126843" y="862454"/>
        <a:ext cx="1281711" cy="1281711"/>
      </dsp:txXfrm>
    </dsp:sp>
    <dsp:sp modelId="{5549E16E-B1C9-40CA-BDFE-489EBC51FEA8}">
      <dsp:nvSpPr>
        <dsp:cNvPr id="9" name="椭圆 8"/>
        <dsp:cNvSpPr/>
      </dsp:nvSpPr>
      <dsp:spPr bwMode="white">
        <a:xfrm>
          <a:off x="6152211" y="862454"/>
          <a:ext cx="1281711" cy="1281711"/>
        </a:xfrm>
        <a:prstGeom prst="ellipse">
          <a:avLst/>
        </a:prstGeom>
      </dsp:spPr>
      <dsp:style>
        <a:lnRef idx="0">
          <a:schemeClr val="lt1"/>
        </a:lnRef>
        <a:fillRef idx="3">
          <a:schemeClr val="accent4">
            <a:alpha val="50000"/>
            <a:hueOff val="6552000"/>
            <a:satOff val="-30587"/>
            <a:lumOff val="-13881"/>
            <a:alpha val="50196"/>
          </a:schemeClr>
        </a:fillRef>
        <a:effectRef idx="0">
          <a:scrgbClr r="0" g="0" b="0"/>
        </a:effectRef>
        <a:fontRef idx="minor">
          <a:schemeClr val="tx1"/>
        </a:fontRef>
      </dsp:style>
      <dsp:txBody>
        <a:bodyPr lIns="70536" tIns="17780" rIns="70536"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zh-CN" dirty="0">
              <a:solidFill>
                <a:srgbClr val="000000"/>
              </a:solidFill>
              <a:effectLst/>
              <a:latin typeface="Times New Roman" panose="02020603050405020304" pitchFamily="18" charset="0"/>
              <a:ea typeface="仿宋_GB2312" panose="02010609030101010101" charset="-122"/>
            </a:rPr>
            <a:t>分析特异性</a:t>
          </a:r>
          <a:endParaRPr lang="zh-CN" altLang="en-US" dirty="0"/>
        </a:p>
      </dsp:txBody>
      <dsp:txXfrm>
        <a:off x="6152211" y="862454"/>
        <a:ext cx="1281711" cy="1281711"/>
      </dsp:txXfrm>
    </dsp:sp>
    <dsp:sp modelId="{C8793FBA-8247-4293-B2F6-982C5CE28E56}">
      <dsp:nvSpPr>
        <dsp:cNvPr id="10" name="椭圆 9"/>
        <dsp:cNvSpPr/>
      </dsp:nvSpPr>
      <dsp:spPr bwMode="white">
        <a:xfrm>
          <a:off x="7177580" y="862454"/>
          <a:ext cx="1281711" cy="1281711"/>
        </a:xfrm>
        <a:prstGeom prst="ellipse">
          <a:avLst/>
        </a:prstGeom>
      </dsp:spPr>
      <dsp:style>
        <a:lnRef idx="0">
          <a:schemeClr val="lt1"/>
        </a:lnRef>
        <a:fillRef idx="3">
          <a:schemeClr val="accent4">
            <a:alpha val="50000"/>
            <a:hueOff val="7643999"/>
            <a:satOff val="-35685"/>
            <a:lumOff val="-16195"/>
            <a:alpha val="50196"/>
          </a:schemeClr>
        </a:fillRef>
        <a:effectRef idx="0">
          <a:scrgbClr r="0" g="0" b="0"/>
        </a:effectRef>
        <a:fontRef idx="minor">
          <a:schemeClr val="tx1"/>
        </a:fontRef>
      </dsp:style>
      <dsp:txBody>
        <a:bodyPr lIns="70536" tIns="17780" rIns="70536"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zh-CN" dirty="0">
              <a:solidFill>
                <a:srgbClr val="000000"/>
              </a:solidFill>
              <a:effectLst/>
              <a:latin typeface="Times New Roman" panose="02020603050405020304" pitchFamily="18" charset="0"/>
              <a:ea typeface="仿宋_GB2312" panose="02010609030101010101" charset="-122"/>
            </a:rPr>
            <a:t>高剂量钩状效应</a:t>
          </a:r>
          <a:endParaRPr lang="zh-CN" altLang="en-US" dirty="0"/>
        </a:p>
      </dsp:txBody>
      <dsp:txXfrm>
        <a:off x="7177580" y="862454"/>
        <a:ext cx="1281711" cy="1281711"/>
      </dsp:txXfrm>
    </dsp:sp>
    <dsp:sp modelId="{2842B33B-2CA4-46CA-91CE-D52E3BD053B3}">
      <dsp:nvSpPr>
        <dsp:cNvPr id="11" name="椭圆 10"/>
        <dsp:cNvSpPr/>
      </dsp:nvSpPr>
      <dsp:spPr bwMode="white">
        <a:xfrm>
          <a:off x="8202948" y="862454"/>
          <a:ext cx="1281711" cy="1281711"/>
        </a:xfrm>
        <a:prstGeom prst="ellipse">
          <a:avLst/>
        </a:prstGeom>
      </dsp:spPr>
      <dsp:style>
        <a:lnRef idx="0">
          <a:schemeClr val="lt1"/>
        </a:lnRef>
        <a:fillRef idx="3">
          <a:schemeClr val="accent4">
            <a:alpha val="50000"/>
            <a:hueOff val="8736000"/>
            <a:satOff val="-40783"/>
            <a:lumOff val="-18509"/>
            <a:alpha val="50196"/>
          </a:schemeClr>
        </a:fillRef>
        <a:effectRef idx="0">
          <a:scrgbClr r="0" g="0" b="0"/>
        </a:effectRef>
        <a:fontRef idx="minor">
          <a:schemeClr val="tx1"/>
        </a:fontRef>
      </dsp:style>
      <dsp:txBody>
        <a:bodyPr lIns="70536" tIns="17780" rIns="70536"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zh-CN" dirty="0">
              <a:solidFill>
                <a:srgbClr val="000000"/>
              </a:solidFill>
              <a:effectLst/>
              <a:latin typeface="Times New Roman" panose="02020603050405020304" pitchFamily="18" charset="0"/>
              <a:ea typeface="仿宋_GB2312" panose="02010609030101010101" charset="-122"/>
            </a:rPr>
            <a:t>测量区间及可报告区间</a:t>
          </a:r>
          <a:endParaRPr lang="zh-CN" altLang="en-US" dirty="0"/>
        </a:p>
      </dsp:txBody>
      <dsp:txXfrm>
        <a:off x="8202948" y="862454"/>
        <a:ext cx="1281711" cy="1281711"/>
      </dsp:txXfrm>
    </dsp:sp>
    <dsp:sp modelId="{687A3EE1-6359-4851-B7FB-A32BC96AFDB1}">
      <dsp:nvSpPr>
        <dsp:cNvPr id="12" name="椭圆 11"/>
        <dsp:cNvSpPr/>
      </dsp:nvSpPr>
      <dsp:spPr bwMode="white">
        <a:xfrm>
          <a:off x="9228317" y="862454"/>
          <a:ext cx="1281711" cy="1281711"/>
        </a:xfrm>
        <a:prstGeom prst="ellipse">
          <a:avLst/>
        </a:prstGeom>
      </dsp:spPr>
      <dsp:style>
        <a:lnRef idx="0">
          <a:schemeClr val="lt1"/>
        </a:lnRef>
        <a:fillRef idx="3">
          <a:schemeClr val="accent4">
            <a:alpha val="50000"/>
            <a:hueOff val="9828000"/>
            <a:satOff val="-45881"/>
            <a:lumOff val="-20823"/>
            <a:alpha val="50196"/>
          </a:schemeClr>
        </a:fillRef>
        <a:effectRef idx="0">
          <a:scrgbClr r="0" g="0" b="0"/>
        </a:effectRef>
        <a:fontRef idx="minor">
          <a:schemeClr val="tx1"/>
        </a:fontRef>
      </dsp:style>
      <dsp:txBody>
        <a:bodyPr lIns="70536" tIns="17780" rIns="70536"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zh-CN" dirty="0">
              <a:solidFill>
                <a:srgbClr val="000000"/>
              </a:solidFill>
              <a:effectLst/>
              <a:latin typeface="Times New Roman" panose="02020603050405020304" pitchFamily="18" charset="0"/>
              <a:ea typeface="仿宋_GB2312" panose="02010609030101010101" charset="-122"/>
            </a:rPr>
            <a:t>反应体系</a:t>
          </a:r>
          <a:endParaRPr lang="zh-CN" altLang="en-US" dirty="0"/>
        </a:p>
      </dsp:txBody>
      <dsp:txXfrm>
        <a:off x="9228317" y="862454"/>
        <a:ext cx="1281711" cy="1281711"/>
      </dsp:txXfrm>
    </dsp:sp>
    <dsp:sp modelId="{E1D18602-79A5-454E-8481-ECE376217CB1}">
      <dsp:nvSpPr>
        <dsp:cNvPr id="13" name="椭圆 12"/>
        <dsp:cNvSpPr/>
      </dsp:nvSpPr>
      <dsp:spPr bwMode="white">
        <a:xfrm>
          <a:off x="10253685" y="862454"/>
          <a:ext cx="1281711" cy="1281711"/>
        </a:xfrm>
        <a:prstGeom prst="ellipse">
          <a:avLst/>
        </a:prstGeom>
      </dsp:spPr>
      <dsp:style>
        <a:lnRef idx="0">
          <a:schemeClr val="lt1"/>
        </a:lnRef>
        <a:fillRef idx="3">
          <a:schemeClr val="accent4">
            <a:alpha val="50000"/>
            <a:hueOff val="10920000"/>
            <a:satOff val="-50979"/>
            <a:lumOff val="-23136"/>
            <a:alpha val="50196"/>
          </a:schemeClr>
        </a:fillRef>
        <a:effectRef idx="0">
          <a:scrgbClr r="0" g="0" b="0"/>
        </a:effectRef>
        <a:fontRef idx="minor">
          <a:schemeClr val="tx1"/>
        </a:fontRef>
      </dsp:style>
      <dsp:txBody>
        <a:bodyPr lIns="70536" tIns="17780" rIns="70536"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en-US" dirty="0"/>
            <a:t>可用性</a:t>
          </a:r>
          <a:endParaRPr lang="en-US" altLang="zh-CN" dirty="0"/>
        </a:p>
        <a:p>
          <a:pPr lvl="0">
            <a:lnSpc>
              <a:spcPct val="100000"/>
            </a:lnSpc>
            <a:spcBef>
              <a:spcPct val="0"/>
            </a:spcBef>
            <a:spcAft>
              <a:spcPct val="35000"/>
            </a:spcAft>
          </a:pPr>
          <a:r>
            <a:rPr lang="zh-CN" altLang="en-US" dirty="0"/>
            <a:t>（如适用）</a:t>
          </a:r>
        </a:p>
      </dsp:txBody>
      <dsp:txXfrm>
        <a:off x="10253685" y="862454"/>
        <a:ext cx="1281711" cy="1281711"/>
      </dsp:txXfrm>
    </dsp:sp>
  </dsp:spTree>
</dsp:drawing>
</file>

<file path=ppt/diagrams/drawing18.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1535396" cy="3006618"/>
        <a:chOff x="0" y="0"/>
        <a:chExt cx="11535396" cy="3006618"/>
      </a:xfrm>
    </dsp:grpSpPr>
    <dsp:sp modelId="{47FD1CAB-CD7F-4A8C-A200-5DCB32763F17}">
      <dsp:nvSpPr>
        <dsp:cNvPr id="3" name="椭圆 2"/>
        <dsp:cNvSpPr/>
      </dsp:nvSpPr>
      <dsp:spPr bwMode="white">
        <a:xfrm>
          <a:off x="0" y="862454"/>
          <a:ext cx="1281711" cy="1281711"/>
        </a:xfrm>
        <a:prstGeom prst="ellipse">
          <a:avLst/>
        </a:prstGeom>
      </dsp:spPr>
      <dsp:style>
        <a:lnRef idx="0">
          <a:schemeClr val="lt1"/>
        </a:lnRef>
        <a:fillRef idx="3">
          <a:schemeClr val="accent4">
            <a:alpha val="50000"/>
            <a:hueOff val="0"/>
            <a:satOff val="0"/>
            <a:lumOff val="0"/>
            <a:alpha val="50196"/>
          </a:schemeClr>
        </a:fillRef>
        <a:effectRef idx="0">
          <a:scrgbClr r="0" g="0" b="0"/>
        </a:effectRef>
        <a:fontRef idx="minor">
          <a:schemeClr val="tx1"/>
        </a:fontRef>
      </dsp:style>
      <dsp:txBody>
        <a:bodyPr lIns="70536" tIns="17780" rIns="70536"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zh-CN" dirty="0">
              <a:solidFill>
                <a:srgbClr val="000000"/>
              </a:solidFill>
              <a:effectLst/>
              <a:latin typeface="Times New Roman" panose="02020603050405020304" pitchFamily="18" charset="0"/>
              <a:ea typeface="仿宋_GB2312" panose="02010609030101010101" charset="-122"/>
            </a:rPr>
            <a:t>样本稳定性</a:t>
          </a:r>
          <a:endParaRPr lang="zh-CN" altLang="en-US" dirty="0"/>
        </a:p>
      </dsp:txBody>
      <dsp:txXfrm>
        <a:off x="0" y="862454"/>
        <a:ext cx="1281711" cy="1281711"/>
      </dsp:txXfrm>
    </dsp:sp>
    <dsp:sp modelId="{4C3FCC53-72ED-4058-A984-8580F258FFFC}">
      <dsp:nvSpPr>
        <dsp:cNvPr id="4" name="椭圆 3"/>
        <dsp:cNvSpPr/>
      </dsp:nvSpPr>
      <dsp:spPr bwMode="white">
        <a:xfrm>
          <a:off x="1025369" y="862454"/>
          <a:ext cx="1281711" cy="1281711"/>
        </a:xfrm>
        <a:prstGeom prst="ellipse">
          <a:avLst/>
        </a:prstGeom>
      </dsp:spPr>
      <dsp:style>
        <a:lnRef idx="0">
          <a:schemeClr val="lt1"/>
        </a:lnRef>
        <a:fillRef idx="3">
          <a:schemeClr val="accent4">
            <a:alpha val="50000"/>
            <a:hueOff val="1092000"/>
            <a:satOff val="-5097"/>
            <a:lumOff val="-2313"/>
            <a:alpha val="50196"/>
          </a:schemeClr>
        </a:fillRef>
        <a:effectRef idx="0">
          <a:scrgbClr r="0" g="0" b="0"/>
        </a:effectRef>
        <a:fontRef idx="minor">
          <a:schemeClr val="tx1"/>
        </a:fontRef>
      </dsp:style>
      <dsp:txBody>
        <a:bodyPr lIns="70536" tIns="17780" rIns="70536"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zh-CN" dirty="0">
              <a:solidFill>
                <a:srgbClr val="000000"/>
              </a:solidFill>
              <a:effectLst/>
              <a:latin typeface="Times New Roman" panose="02020603050405020304" pitchFamily="18" charset="0"/>
              <a:ea typeface="仿宋_GB2312" panose="02010609030101010101" charset="-122"/>
            </a:rPr>
            <a:t>适用的样本类型</a:t>
          </a:r>
          <a:endParaRPr lang="zh-CN" altLang="en-US" dirty="0"/>
        </a:p>
      </dsp:txBody>
      <dsp:txXfrm>
        <a:off x="1025369" y="862454"/>
        <a:ext cx="1281711" cy="1281711"/>
      </dsp:txXfrm>
    </dsp:sp>
    <dsp:sp modelId="{634199D1-342E-43FB-B98C-DB842C4246E4}">
      <dsp:nvSpPr>
        <dsp:cNvPr id="5" name="椭圆 4"/>
        <dsp:cNvSpPr/>
      </dsp:nvSpPr>
      <dsp:spPr bwMode="white">
        <a:xfrm>
          <a:off x="2050737" y="862454"/>
          <a:ext cx="1281711" cy="1281711"/>
        </a:xfrm>
        <a:prstGeom prst="ellipse">
          <a:avLst/>
        </a:prstGeom>
      </dsp:spPr>
      <dsp:style>
        <a:lnRef idx="0">
          <a:schemeClr val="lt1"/>
        </a:lnRef>
        <a:fillRef idx="3">
          <a:schemeClr val="accent4">
            <a:alpha val="50000"/>
            <a:hueOff val="2184000"/>
            <a:satOff val="-10195"/>
            <a:lumOff val="-4626"/>
            <a:alpha val="50196"/>
          </a:schemeClr>
        </a:fillRef>
        <a:effectRef idx="0">
          <a:scrgbClr r="0" g="0" b="0"/>
        </a:effectRef>
        <a:fontRef idx="minor">
          <a:schemeClr val="tx1"/>
        </a:fontRef>
      </dsp:style>
      <dsp:txBody>
        <a:bodyPr lIns="70536" tIns="17780" rIns="70536"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zh-CN" dirty="0">
              <a:solidFill>
                <a:srgbClr val="000000"/>
              </a:solidFill>
              <a:effectLst/>
              <a:latin typeface="Times New Roman" panose="02020603050405020304" pitchFamily="18" charset="0"/>
              <a:ea typeface="仿宋_GB2312" panose="02010609030101010101" charset="-122"/>
            </a:rPr>
            <a:t>校准品的量值溯源和质控品的赋值</a:t>
          </a:r>
          <a:endParaRPr lang="zh-CN" altLang="en-US" dirty="0"/>
        </a:p>
      </dsp:txBody>
      <dsp:txXfrm>
        <a:off x="2050737" y="862454"/>
        <a:ext cx="1281711" cy="1281711"/>
      </dsp:txXfrm>
    </dsp:sp>
    <dsp:sp modelId="{B8DFCA99-9FF6-4519-B84C-56D35B395B2B}">
      <dsp:nvSpPr>
        <dsp:cNvPr id="6" name="椭圆 5"/>
        <dsp:cNvSpPr/>
      </dsp:nvSpPr>
      <dsp:spPr bwMode="white">
        <a:xfrm>
          <a:off x="3076106" y="862454"/>
          <a:ext cx="1281711" cy="1281711"/>
        </a:xfrm>
        <a:prstGeom prst="ellipse">
          <a:avLst/>
        </a:prstGeom>
      </dsp:spPr>
      <dsp:style>
        <a:lnRef idx="0">
          <a:schemeClr val="lt1"/>
        </a:lnRef>
        <a:fillRef idx="3">
          <a:schemeClr val="accent4">
            <a:alpha val="50000"/>
            <a:hueOff val="3276000"/>
            <a:satOff val="-15293"/>
            <a:lumOff val="-6940"/>
            <a:alpha val="50196"/>
          </a:schemeClr>
        </a:fillRef>
        <a:effectRef idx="0">
          <a:scrgbClr r="0" g="0" b="0"/>
        </a:effectRef>
        <a:fontRef idx="minor">
          <a:schemeClr val="tx1"/>
        </a:fontRef>
      </dsp:style>
      <dsp:txBody>
        <a:bodyPr lIns="70536" tIns="17780" rIns="70536"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zh-CN" dirty="0">
              <a:solidFill>
                <a:srgbClr val="000000"/>
              </a:solidFill>
              <a:effectLst/>
              <a:latin typeface="Times New Roman" panose="02020603050405020304" pitchFamily="18" charset="0"/>
              <a:ea typeface="仿宋_GB2312" panose="02010609030101010101" charset="-122"/>
            </a:rPr>
            <a:t>准确度</a:t>
          </a:r>
          <a:r>
            <a:rPr lang="en-US" altLang="zh-CN" dirty="0">
              <a:solidFill>
                <a:srgbClr val="000000"/>
              </a:solidFill>
              <a:effectLst/>
              <a:latin typeface="Times New Roman" panose="02020603050405020304" pitchFamily="18" charset="0"/>
              <a:ea typeface="仿宋_GB2312" panose="02010609030101010101" charset="-122"/>
            </a:rPr>
            <a:t>/</a:t>
          </a:r>
          <a:r>
            <a:rPr lang="zh-CN" altLang="zh-CN" dirty="0">
              <a:solidFill>
                <a:srgbClr val="000000"/>
              </a:solidFill>
              <a:effectLst/>
              <a:latin typeface="Times New Roman" panose="02020603050405020304" pitchFamily="18" charset="0"/>
              <a:ea typeface="仿宋_GB2312" panose="02010609030101010101" charset="-122"/>
            </a:rPr>
            <a:t>正确度</a:t>
          </a:r>
          <a:r>
            <a:rPr lang="en-US" altLang="zh-CN" dirty="0">
              <a:solidFill>
                <a:srgbClr val="000000"/>
              </a:solidFill>
              <a:effectLst/>
              <a:latin typeface="Times New Roman" panose="02020603050405020304" pitchFamily="18" charset="0"/>
              <a:ea typeface="仿宋_GB2312" panose="02010609030101010101" charset="-122"/>
            </a:rPr>
            <a:t>/</a:t>
          </a:r>
          <a:r>
            <a:rPr lang="zh-CN" altLang="zh-CN" dirty="0">
              <a:solidFill>
                <a:srgbClr val="000000"/>
              </a:solidFill>
              <a:effectLst/>
              <a:latin typeface="Times New Roman" panose="02020603050405020304" pitchFamily="18" charset="0"/>
              <a:ea typeface="仿宋_GB2312" panose="02010609030101010101" charset="-122"/>
            </a:rPr>
            <a:t>精密度</a:t>
          </a:r>
          <a:endParaRPr lang="zh-CN" altLang="en-US" dirty="0"/>
        </a:p>
      </dsp:txBody>
      <dsp:txXfrm>
        <a:off x="3076106" y="862454"/>
        <a:ext cx="1281711" cy="1281711"/>
      </dsp:txXfrm>
    </dsp:sp>
    <dsp:sp modelId="{2A3E070D-E683-4C60-949F-4315D7C3CCF0}">
      <dsp:nvSpPr>
        <dsp:cNvPr id="7" name="椭圆 6"/>
        <dsp:cNvSpPr/>
      </dsp:nvSpPr>
      <dsp:spPr bwMode="white">
        <a:xfrm>
          <a:off x="4101474" y="862454"/>
          <a:ext cx="1281711" cy="1281711"/>
        </a:xfrm>
        <a:prstGeom prst="ellipse">
          <a:avLst/>
        </a:prstGeom>
      </dsp:spPr>
      <dsp:style>
        <a:lnRef idx="0">
          <a:schemeClr val="lt1"/>
        </a:lnRef>
        <a:fillRef idx="3">
          <a:schemeClr val="accent4">
            <a:alpha val="50000"/>
            <a:hueOff val="4368000"/>
            <a:satOff val="-20391"/>
            <a:lumOff val="-9254"/>
            <a:alpha val="50196"/>
          </a:schemeClr>
        </a:fillRef>
        <a:effectRef idx="0">
          <a:scrgbClr r="0" g="0" b="0"/>
        </a:effectRef>
        <a:fontRef idx="minor">
          <a:schemeClr val="tx1"/>
        </a:fontRef>
      </dsp:style>
      <dsp:txBody>
        <a:bodyPr lIns="70536" tIns="17780" rIns="70536"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zh-CN" dirty="0">
              <a:solidFill>
                <a:srgbClr val="000000"/>
              </a:solidFill>
              <a:effectLst/>
              <a:latin typeface="Times New Roman" panose="02020603050405020304" pitchFamily="18" charset="0"/>
              <a:ea typeface="仿宋_GB2312" panose="02010609030101010101" charset="-122"/>
            </a:rPr>
            <a:t>包容性</a:t>
          </a:r>
          <a:endParaRPr lang="zh-CN" altLang="en-US" dirty="0"/>
        </a:p>
      </dsp:txBody>
      <dsp:txXfrm>
        <a:off x="4101474" y="862454"/>
        <a:ext cx="1281711" cy="1281711"/>
      </dsp:txXfrm>
    </dsp:sp>
    <dsp:sp modelId="{32006166-703E-4EB3-B6AF-20A6C47C919A}">
      <dsp:nvSpPr>
        <dsp:cNvPr id="8" name="椭圆 7"/>
        <dsp:cNvSpPr/>
      </dsp:nvSpPr>
      <dsp:spPr bwMode="white">
        <a:xfrm>
          <a:off x="5126843" y="862454"/>
          <a:ext cx="1281711" cy="1281711"/>
        </a:xfrm>
        <a:prstGeom prst="ellipse">
          <a:avLst/>
        </a:prstGeom>
      </dsp:spPr>
      <dsp:style>
        <a:lnRef idx="0">
          <a:schemeClr val="lt1"/>
        </a:lnRef>
        <a:fillRef idx="3">
          <a:schemeClr val="accent4">
            <a:alpha val="50000"/>
            <a:hueOff val="5460000"/>
            <a:satOff val="-25489"/>
            <a:lumOff val="-11568"/>
            <a:alpha val="50196"/>
          </a:schemeClr>
        </a:fillRef>
        <a:effectRef idx="0">
          <a:scrgbClr r="0" g="0" b="0"/>
        </a:effectRef>
        <a:fontRef idx="minor">
          <a:schemeClr val="tx1"/>
        </a:fontRef>
      </dsp:style>
      <dsp:txBody>
        <a:bodyPr lIns="70536" tIns="17780" rIns="70536"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zh-CN" dirty="0">
              <a:solidFill>
                <a:srgbClr val="000000"/>
              </a:solidFill>
              <a:effectLst/>
              <a:latin typeface="Times New Roman" panose="02020603050405020304" pitchFamily="18" charset="0"/>
              <a:ea typeface="仿宋_GB2312" panose="02010609030101010101" charset="-122"/>
            </a:rPr>
            <a:t>空白限、检出限及定量限</a:t>
          </a:r>
          <a:endParaRPr lang="zh-CN" altLang="en-US" dirty="0"/>
        </a:p>
      </dsp:txBody>
      <dsp:txXfrm>
        <a:off x="5126843" y="862454"/>
        <a:ext cx="1281711" cy="1281711"/>
      </dsp:txXfrm>
    </dsp:sp>
    <dsp:sp modelId="{5549E16E-B1C9-40CA-BDFE-489EBC51FEA8}">
      <dsp:nvSpPr>
        <dsp:cNvPr id="9" name="椭圆 8"/>
        <dsp:cNvSpPr/>
      </dsp:nvSpPr>
      <dsp:spPr bwMode="white">
        <a:xfrm>
          <a:off x="6152211" y="862454"/>
          <a:ext cx="1281711" cy="1281711"/>
        </a:xfrm>
        <a:prstGeom prst="ellipse">
          <a:avLst/>
        </a:prstGeom>
      </dsp:spPr>
      <dsp:style>
        <a:lnRef idx="0">
          <a:schemeClr val="lt1"/>
        </a:lnRef>
        <a:fillRef idx="3">
          <a:schemeClr val="accent4">
            <a:alpha val="50000"/>
            <a:hueOff val="6552000"/>
            <a:satOff val="-30587"/>
            <a:lumOff val="-13881"/>
            <a:alpha val="50196"/>
          </a:schemeClr>
        </a:fillRef>
        <a:effectRef idx="0">
          <a:scrgbClr r="0" g="0" b="0"/>
        </a:effectRef>
        <a:fontRef idx="minor">
          <a:schemeClr val="tx1"/>
        </a:fontRef>
      </dsp:style>
      <dsp:txBody>
        <a:bodyPr lIns="70536" tIns="17780" rIns="70536"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zh-CN" dirty="0">
              <a:solidFill>
                <a:srgbClr val="000000"/>
              </a:solidFill>
              <a:effectLst/>
              <a:latin typeface="Times New Roman" panose="02020603050405020304" pitchFamily="18" charset="0"/>
              <a:ea typeface="仿宋_GB2312" panose="02010609030101010101" charset="-122"/>
            </a:rPr>
            <a:t>分析特异性</a:t>
          </a:r>
          <a:endParaRPr lang="zh-CN" altLang="en-US" dirty="0"/>
        </a:p>
      </dsp:txBody>
      <dsp:txXfrm>
        <a:off x="6152211" y="862454"/>
        <a:ext cx="1281711" cy="1281711"/>
      </dsp:txXfrm>
    </dsp:sp>
    <dsp:sp modelId="{C8793FBA-8247-4293-B2F6-982C5CE28E56}">
      <dsp:nvSpPr>
        <dsp:cNvPr id="10" name="椭圆 9"/>
        <dsp:cNvSpPr/>
      </dsp:nvSpPr>
      <dsp:spPr bwMode="white">
        <a:xfrm>
          <a:off x="7177580" y="862454"/>
          <a:ext cx="1281711" cy="1281711"/>
        </a:xfrm>
        <a:prstGeom prst="ellipse">
          <a:avLst/>
        </a:prstGeom>
      </dsp:spPr>
      <dsp:style>
        <a:lnRef idx="0">
          <a:schemeClr val="lt1"/>
        </a:lnRef>
        <a:fillRef idx="3">
          <a:schemeClr val="accent4">
            <a:alpha val="50000"/>
            <a:hueOff val="7643999"/>
            <a:satOff val="-35685"/>
            <a:lumOff val="-16195"/>
            <a:alpha val="50196"/>
          </a:schemeClr>
        </a:fillRef>
        <a:effectRef idx="0">
          <a:scrgbClr r="0" g="0" b="0"/>
        </a:effectRef>
        <a:fontRef idx="minor">
          <a:schemeClr val="tx1"/>
        </a:fontRef>
      </dsp:style>
      <dsp:txBody>
        <a:bodyPr lIns="70536" tIns="17780" rIns="70536"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zh-CN" dirty="0">
              <a:solidFill>
                <a:srgbClr val="000000"/>
              </a:solidFill>
              <a:effectLst/>
              <a:latin typeface="Times New Roman" panose="02020603050405020304" pitchFamily="18" charset="0"/>
              <a:ea typeface="仿宋_GB2312" panose="02010609030101010101" charset="-122"/>
            </a:rPr>
            <a:t>高剂量钩状效应</a:t>
          </a:r>
          <a:endParaRPr lang="zh-CN" altLang="en-US" dirty="0"/>
        </a:p>
      </dsp:txBody>
      <dsp:txXfrm>
        <a:off x="7177580" y="862454"/>
        <a:ext cx="1281711" cy="1281711"/>
      </dsp:txXfrm>
    </dsp:sp>
    <dsp:sp modelId="{2842B33B-2CA4-46CA-91CE-D52E3BD053B3}">
      <dsp:nvSpPr>
        <dsp:cNvPr id="11" name="椭圆 10"/>
        <dsp:cNvSpPr/>
      </dsp:nvSpPr>
      <dsp:spPr bwMode="white">
        <a:xfrm>
          <a:off x="8202948" y="862454"/>
          <a:ext cx="1281711" cy="1281711"/>
        </a:xfrm>
        <a:prstGeom prst="ellipse">
          <a:avLst/>
        </a:prstGeom>
      </dsp:spPr>
      <dsp:style>
        <a:lnRef idx="0">
          <a:schemeClr val="lt1"/>
        </a:lnRef>
        <a:fillRef idx="3">
          <a:schemeClr val="accent4">
            <a:alpha val="50000"/>
            <a:hueOff val="8736000"/>
            <a:satOff val="-40783"/>
            <a:lumOff val="-18509"/>
            <a:alpha val="50196"/>
          </a:schemeClr>
        </a:fillRef>
        <a:effectRef idx="0">
          <a:scrgbClr r="0" g="0" b="0"/>
        </a:effectRef>
        <a:fontRef idx="minor">
          <a:schemeClr val="tx1"/>
        </a:fontRef>
      </dsp:style>
      <dsp:txBody>
        <a:bodyPr lIns="70536" tIns="17780" rIns="70536"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zh-CN" dirty="0">
              <a:solidFill>
                <a:srgbClr val="000000"/>
              </a:solidFill>
              <a:effectLst/>
              <a:latin typeface="Times New Roman" panose="02020603050405020304" pitchFamily="18" charset="0"/>
              <a:ea typeface="仿宋_GB2312" panose="02010609030101010101" charset="-122"/>
            </a:rPr>
            <a:t>测量区间及可报告区间</a:t>
          </a:r>
          <a:endParaRPr lang="zh-CN" altLang="en-US" dirty="0"/>
        </a:p>
      </dsp:txBody>
      <dsp:txXfrm>
        <a:off x="8202948" y="862454"/>
        <a:ext cx="1281711" cy="1281711"/>
      </dsp:txXfrm>
    </dsp:sp>
    <dsp:sp modelId="{687A3EE1-6359-4851-B7FB-A32BC96AFDB1}">
      <dsp:nvSpPr>
        <dsp:cNvPr id="12" name="椭圆 11"/>
        <dsp:cNvSpPr/>
      </dsp:nvSpPr>
      <dsp:spPr bwMode="white">
        <a:xfrm>
          <a:off x="9228317" y="862454"/>
          <a:ext cx="1281711" cy="1281711"/>
        </a:xfrm>
        <a:prstGeom prst="ellipse">
          <a:avLst/>
        </a:prstGeom>
      </dsp:spPr>
      <dsp:style>
        <a:lnRef idx="0">
          <a:schemeClr val="lt1"/>
        </a:lnRef>
        <a:fillRef idx="3">
          <a:schemeClr val="accent4">
            <a:alpha val="50000"/>
            <a:hueOff val="9828000"/>
            <a:satOff val="-45881"/>
            <a:lumOff val="-20823"/>
            <a:alpha val="50196"/>
          </a:schemeClr>
        </a:fillRef>
        <a:effectRef idx="0">
          <a:scrgbClr r="0" g="0" b="0"/>
        </a:effectRef>
        <a:fontRef idx="minor">
          <a:schemeClr val="tx1"/>
        </a:fontRef>
      </dsp:style>
      <dsp:txBody>
        <a:bodyPr lIns="70536" tIns="17780" rIns="70536"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zh-CN" dirty="0">
              <a:solidFill>
                <a:srgbClr val="000000"/>
              </a:solidFill>
              <a:effectLst/>
              <a:latin typeface="Times New Roman" panose="02020603050405020304" pitchFamily="18" charset="0"/>
              <a:ea typeface="仿宋_GB2312" panose="02010609030101010101" charset="-122"/>
            </a:rPr>
            <a:t>反应体系</a:t>
          </a:r>
          <a:endParaRPr lang="zh-CN" altLang="en-US" dirty="0"/>
        </a:p>
      </dsp:txBody>
      <dsp:txXfrm>
        <a:off x="9228317" y="862454"/>
        <a:ext cx="1281711" cy="1281711"/>
      </dsp:txXfrm>
    </dsp:sp>
    <dsp:sp modelId="{E1D18602-79A5-454E-8481-ECE376217CB1}">
      <dsp:nvSpPr>
        <dsp:cNvPr id="13" name="椭圆 12"/>
        <dsp:cNvSpPr/>
      </dsp:nvSpPr>
      <dsp:spPr bwMode="white">
        <a:xfrm>
          <a:off x="10253685" y="862454"/>
          <a:ext cx="1281711" cy="1281711"/>
        </a:xfrm>
        <a:prstGeom prst="ellipse">
          <a:avLst/>
        </a:prstGeom>
      </dsp:spPr>
      <dsp:style>
        <a:lnRef idx="0">
          <a:schemeClr val="lt1"/>
        </a:lnRef>
        <a:fillRef idx="3">
          <a:schemeClr val="accent4">
            <a:alpha val="50000"/>
            <a:hueOff val="10920000"/>
            <a:satOff val="-50979"/>
            <a:lumOff val="-23136"/>
            <a:alpha val="50196"/>
          </a:schemeClr>
        </a:fillRef>
        <a:effectRef idx="0">
          <a:scrgbClr r="0" g="0" b="0"/>
        </a:effectRef>
        <a:fontRef idx="minor">
          <a:schemeClr val="tx1"/>
        </a:fontRef>
      </dsp:style>
      <dsp:txBody>
        <a:bodyPr lIns="70536" tIns="17780" rIns="70536"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en-US" dirty="0"/>
            <a:t>可用性</a:t>
          </a:r>
          <a:endParaRPr lang="en-US" altLang="zh-CN" dirty="0"/>
        </a:p>
        <a:p>
          <a:pPr lvl="0">
            <a:lnSpc>
              <a:spcPct val="100000"/>
            </a:lnSpc>
            <a:spcBef>
              <a:spcPct val="0"/>
            </a:spcBef>
            <a:spcAft>
              <a:spcPct val="35000"/>
            </a:spcAft>
          </a:pPr>
          <a:r>
            <a:rPr lang="zh-CN" altLang="en-US" dirty="0"/>
            <a:t>（如适用）</a:t>
          </a:r>
        </a:p>
      </dsp:txBody>
      <dsp:txXfrm>
        <a:off x="10253685" y="862454"/>
        <a:ext cx="1281711" cy="1281711"/>
      </dsp:txXfrm>
    </dsp:sp>
  </dsp:spTree>
</dsp:drawing>
</file>

<file path=ppt/diagrams/drawing19.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3546421" cy="3546421"/>
        <a:chOff x="0" y="0"/>
        <a:chExt cx="3546421" cy="3546421"/>
      </a:xfrm>
    </dsp:grpSpPr>
    <dsp:sp modelId="{6D6A5EBD-7B42-4D7B-B4C5-12EC8EE336D6}">
      <dsp:nvSpPr>
        <dsp:cNvPr id="3" name="形状 2"/>
        <dsp:cNvSpPr/>
      </dsp:nvSpPr>
      <dsp:spPr bwMode="white">
        <a:xfrm>
          <a:off x="2149520" y="1457134"/>
          <a:ext cx="1950532" cy="1950532"/>
        </a:xfrm>
        <a:prstGeom prst="gear9">
          <a:avLst/>
        </a:prstGeom>
      </dsp:spPr>
      <dsp:style>
        <a:lnRef idx="2">
          <a:schemeClr val="lt1"/>
        </a:lnRef>
        <a:fillRef idx="1">
          <a:schemeClr val="accent3">
            <a:hueOff val="0"/>
            <a:satOff val="0"/>
            <a:lumOff val="0"/>
            <a:alpha val="100000"/>
          </a:schemeClr>
        </a:fillRef>
        <a:effectRef idx="0">
          <a:scrgbClr r="0" g="0" b="0"/>
        </a:effectRef>
        <a:fontRef idx="minor">
          <a:schemeClr val="lt1"/>
        </a:fontRef>
      </dsp:style>
      <dsp:txBody>
        <a:bodyPr lIns="26670" tIns="26670" rIns="26670" bIns="26670" anchor="ctr"/>
        <a:lstStyle>
          <a:lvl1pPr algn="ctr">
            <a:defRPr sz="2100"/>
          </a:lvl1pPr>
          <a:lvl2pPr marL="171450" indent="-171450" algn="ctr">
            <a:defRPr sz="1600"/>
          </a:lvl2pPr>
          <a:lvl3pPr marL="342900" indent="-171450" algn="ctr">
            <a:defRPr sz="1600"/>
          </a:lvl3pPr>
          <a:lvl4pPr marL="514350" indent="-171450" algn="ctr">
            <a:defRPr sz="1600"/>
          </a:lvl4pPr>
          <a:lvl5pPr marL="685800" indent="-171450" algn="ctr">
            <a:defRPr sz="1600"/>
          </a:lvl5pPr>
          <a:lvl6pPr marL="857250" indent="-171450" algn="ctr">
            <a:defRPr sz="1600"/>
          </a:lvl6pPr>
          <a:lvl7pPr marL="1028700" indent="-171450" algn="ctr">
            <a:defRPr sz="1600"/>
          </a:lvl7pPr>
          <a:lvl8pPr marL="1200150" indent="-171450" algn="ctr">
            <a:defRPr sz="1600"/>
          </a:lvl8pPr>
          <a:lvl9pPr marL="1371600" indent="-171450" algn="ctr">
            <a:defRPr sz="1600"/>
          </a:lvl9pPr>
        </a:lstStyle>
        <a:p>
          <a:pPr lvl="0">
            <a:lnSpc>
              <a:spcPct val="100000"/>
            </a:lnSpc>
            <a:spcBef>
              <a:spcPct val="0"/>
            </a:spcBef>
            <a:spcAft>
              <a:spcPct val="35000"/>
            </a:spcAft>
          </a:pPr>
          <a:r>
            <a:rPr lang="zh-CN" altLang="en-US" dirty="0"/>
            <a:t>完整性</a:t>
          </a:r>
        </a:p>
      </dsp:txBody>
      <dsp:txXfrm>
        <a:off x="2149520" y="1457134"/>
        <a:ext cx="1950532" cy="1950532"/>
      </dsp:txXfrm>
    </dsp:sp>
    <dsp:sp modelId="{C65F579B-6AFE-41F0-B37B-382BD21407DC}">
      <dsp:nvSpPr>
        <dsp:cNvPr id="6" name="形状 5"/>
        <dsp:cNvSpPr/>
      </dsp:nvSpPr>
      <dsp:spPr bwMode="white">
        <a:xfrm>
          <a:off x="1343041" y="1134855"/>
          <a:ext cx="1418568" cy="1418568"/>
        </a:xfrm>
        <a:prstGeom prst="gear6">
          <a:avLst/>
        </a:prstGeom>
      </dsp:spPr>
      <dsp:style>
        <a:lnRef idx="2">
          <a:schemeClr val="lt1"/>
        </a:lnRef>
        <a:fillRef idx="1">
          <a:schemeClr val="accent3">
            <a:hueOff val="690000"/>
            <a:satOff val="588"/>
            <a:lumOff val="-4117"/>
            <a:alpha val="100000"/>
          </a:schemeClr>
        </a:fillRef>
        <a:effectRef idx="0">
          <a:scrgbClr r="0" g="0" b="0"/>
        </a:effectRef>
        <a:fontRef idx="minor">
          <a:schemeClr val="lt1"/>
        </a:fontRef>
      </dsp:style>
      <dsp:txBody>
        <a:bodyPr lIns="26670" tIns="26670" rIns="26670" bIns="26670" anchor="ctr"/>
        <a:lstStyle>
          <a:lvl1pPr algn="ctr">
            <a:defRPr sz="2100"/>
          </a:lvl1pPr>
          <a:lvl2pPr marL="171450" indent="-171450" algn="ctr">
            <a:defRPr sz="1600"/>
          </a:lvl2pPr>
          <a:lvl3pPr marL="342900" indent="-171450" algn="ctr">
            <a:defRPr sz="1600"/>
          </a:lvl3pPr>
          <a:lvl4pPr marL="514350" indent="-171450" algn="ctr">
            <a:defRPr sz="1600"/>
          </a:lvl4pPr>
          <a:lvl5pPr marL="685800" indent="-171450" algn="ctr">
            <a:defRPr sz="1600"/>
          </a:lvl5pPr>
          <a:lvl6pPr marL="857250" indent="-171450" algn="ctr">
            <a:defRPr sz="1600"/>
          </a:lvl6pPr>
          <a:lvl7pPr marL="1028700" indent="-171450" algn="ctr">
            <a:defRPr sz="1600"/>
          </a:lvl7pPr>
          <a:lvl8pPr marL="1200150" indent="-171450" algn="ctr">
            <a:defRPr sz="1600"/>
          </a:lvl8pPr>
          <a:lvl9pPr marL="1371600" indent="-171450" algn="ctr">
            <a:defRPr sz="1600"/>
          </a:lvl9pPr>
        </a:lstStyle>
        <a:p>
          <a:pPr lvl="0">
            <a:lnSpc>
              <a:spcPct val="100000"/>
            </a:lnSpc>
            <a:spcBef>
              <a:spcPct val="0"/>
            </a:spcBef>
            <a:spcAft>
              <a:spcPct val="35000"/>
            </a:spcAft>
          </a:pPr>
          <a:r>
            <a:rPr lang="zh-CN" altLang="en-US" dirty="0"/>
            <a:t>一致性</a:t>
          </a:r>
        </a:p>
      </dsp:txBody>
      <dsp:txXfrm>
        <a:off x="1343041" y="1134855"/>
        <a:ext cx="1418568" cy="1418568"/>
      </dsp:txXfrm>
    </dsp:sp>
    <dsp:sp modelId="{9508B0FA-400E-4856-863A-25987EAFADD9}">
      <dsp:nvSpPr>
        <dsp:cNvPr id="9" name="形状 8"/>
        <dsp:cNvSpPr/>
      </dsp:nvSpPr>
      <dsp:spPr bwMode="white">
        <a:xfrm rot="-900000">
          <a:off x="2137584" y="156187"/>
          <a:ext cx="1389907" cy="1389907"/>
        </a:xfrm>
        <a:prstGeom prst="gear6">
          <a:avLst/>
        </a:prstGeom>
      </dsp:spPr>
      <dsp:style>
        <a:lnRef idx="2">
          <a:schemeClr val="lt1"/>
        </a:lnRef>
        <a:fillRef idx="1">
          <a:schemeClr val="accent3">
            <a:hueOff val="1380000"/>
            <a:satOff val="1176"/>
            <a:lumOff val="-8234"/>
            <a:alpha val="100000"/>
          </a:schemeClr>
        </a:fillRef>
        <a:effectRef idx="0">
          <a:scrgbClr r="0" g="0" b="0"/>
        </a:effectRef>
        <a:fontRef idx="minor">
          <a:schemeClr val="lt1"/>
        </a:fontRef>
      </dsp:style>
      <dsp:txBody>
        <a:bodyPr lIns="26670" tIns="26670" rIns="26670" bIns="26670" anchor="ctr"/>
        <a:lstStyle>
          <a:lvl1pPr algn="ctr">
            <a:defRPr sz="2100"/>
          </a:lvl1pPr>
          <a:lvl2pPr marL="171450" indent="-171450" algn="ctr">
            <a:defRPr sz="1600"/>
          </a:lvl2pPr>
          <a:lvl3pPr marL="342900" indent="-171450" algn="ctr">
            <a:defRPr sz="1600"/>
          </a:lvl3pPr>
          <a:lvl4pPr marL="514350" indent="-171450" algn="ctr">
            <a:defRPr sz="1600"/>
          </a:lvl4pPr>
          <a:lvl5pPr marL="685800" indent="-171450" algn="ctr">
            <a:defRPr sz="1600"/>
          </a:lvl5pPr>
          <a:lvl6pPr marL="857250" indent="-171450" algn="ctr">
            <a:defRPr sz="1600"/>
          </a:lvl6pPr>
          <a:lvl7pPr marL="1028700" indent="-171450" algn="ctr">
            <a:defRPr sz="1600"/>
          </a:lvl7pPr>
          <a:lvl8pPr marL="1200150" indent="-171450" algn="ctr">
            <a:defRPr sz="1600"/>
          </a:lvl8pPr>
          <a:lvl9pPr marL="1371600" indent="-171450" algn="ctr">
            <a:defRPr sz="1600"/>
          </a:lvl9pPr>
        </a:lstStyle>
        <a:p>
          <a:pPr lvl="0">
            <a:lnSpc>
              <a:spcPct val="100000"/>
            </a:lnSpc>
            <a:spcBef>
              <a:spcPct val="0"/>
            </a:spcBef>
            <a:spcAft>
              <a:spcPct val="35000"/>
            </a:spcAft>
          </a:pPr>
          <a:r>
            <a:rPr lang="zh-CN" altLang="en-US" dirty="0"/>
            <a:t>规范性</a:t>
          </a:r>
        </a:p>
      </dsp:txBody>
      <dsp:txXfrm rot="-900000">
        <a:off x="2137584" y="156187"/>
        <a:ext cx="1389907" cy="1389907"/>
      </dsp:txXfrm>
    </dsp:sp>
    <dsp:sp modelId="{713A50EA-3174-43C3-AA48-079B3104B89E}">
      <dsp:nvSpPr>
        <dsp:cNvPr id="12" name="环形箭头 11"/>
        <dsp:cNvSpPr/>
      </dsp:nvSpPr>
      <dsp:spPr bwMode="white">
        <a:xfrm>
          <a:off x="1927799" y="1056567"/>
          <a:ext cx="2489854" cy="2489854"/>
        </a:xfrm>
        <a:prstGeom prst="circularArrow">
          <a:avLst>
            <a:gd name="adj1" fmla="val 5000"/>
            <a:gd name="adj2" fmla="val 360000"/>
            <a:gd name="adj3" fmla="val 2437596"/>
            <a:gd name="adj4" fmla="val 15899719"/>
            <a:gd name="adj5" fmla="val 5500"/>
          </a:avLst>
        </a:prstGeom>
      </dsp:spPr>
      <dsp:style>
        <a:lnRef idx="0">
          <a:schemeClr val="lt1"/>
        </a:lnRef>
        <a:fillRef idx="1">
          <a:schemeClr val="accent3">
            <a:hueOff val="0"/>
            <a:satOff val="0"/>
            <a:lumOff val="0"/>
            <a:alpha val="100000"/>
          </a:schemeClr>
        </a:fillRef>
        <a:effectRef idx="0">
          <a:scrgbClr r="0" g="0" b="0"/>
        </a:effectRef>
        <a:fontRef idx="minor">
          <a:schemeClr val="lt1"/>
        </a:fontRef>
      </dsp:style>
      <dsp:txXfrm>
        <a:off x="1927799" y="1056567"/>
        <a:ext cx="2489854" cy="2489854"/>
      </dsp:txXfrm>
    </dsp:sp>
    <dsp:sp modelId="{D6875D63-03C4-4750-AB80-6B9E18ECBA60}">
      <dsp:nvSpPr>
        <dsp:cNvPr id="13" name="形状 12"/>
        <dsp:cNvSpPr/>
      </dsp:nvSpPr>
      <dsp:spPr bwMode="white">
        <a:xfrm>
          <a:off x="1132776" y="864721"/>
          <a:ext cx="1732072" cy="1732072"/>
        </a:xfrm>
        <a:prstGeom prst="leftCircularArrow">
          <a:avLst>
            <a:gd name="adj1" fmla="val 5000"/>
            <a:gd name="adj2" fmla="val -360000"/>
            <a:gd name="adj3" fmla="val 10419125"/>
            <a:gd name="adj4" fmla="val 14837806"/>
            <a:gd name="adj5" fmla="val 5500"/>
          </a:avLst>
        </a:prstGeom>
      </dsp:spPr>
      <dsp:style>
        <a:lnRef idx="0">
          <a:schemeClr val="lt1"/>
        </a:lnRef>
        <a:fillRef idx="1">
          <a:schemeClr val="accent3">
            <a:hueOff val="690000"/>
            <a:satOff val="588"/>
            <a:lumOff val="-4117"/>
            <a:alpha val="100000"/>
          </a:schemeClr>
        </a:fillRef>
        <a:effectRef idx="0">
          <a:scrgbClr r="0" g="0" b="0"/>
        </a:effectRef>
        <a:fontRef idx="minor">
          <a:schemeClr val="lt1"/>
        </a:fontRef>
      </dsp:style>
      <dsp:txXfrm>
        <a:off x="1132776" y="864721"/>
        <a:ext cx="1732072" cy="1732072"/>
      </dsp:txXfrm>
    </dsp:sp>
    <dsp:sp modelId="{B386D32E-01D1-4717-8CC0-608F8BD1CBD6}">
      <dsp:nvSpPr>
        <dsp:cNvPr id="14" name="环形箭头 13"/>
        <dsp:cNvSpPr/>
      </dsp:nvSpPr>
      <dsp:spPr bwMode="white">
        <a:xfrm>
          <a:off x="1849243" y="-112315"/>
          <a:ext cx="1889533" cy="1889533"/>
        </a:xfrm>
        <a:prstGeom prst="circularArrow">
          <a:avLst>
            <a:gd name="adj1" fmla="val 5000"/>
            <a:gd name="adj2" fmla="val 360000"/>
            <a:gd name="adj3" fmla="val 13347948"/>
            <a:gd name="adj4" fmla="val 10508220"/>
            <a:gd name="adj5" fmla="val 5500"/>
          </a:avLst>
        </a:prstGeom>
      </dsp:spPr>
      <dsp:style>
        <a:lnRef idx="0">
          <a:schemeClr val="lt1"/>
        </a:lnRef>
        <a:fillRef idx="1">
          <a:schemeClr val="accent3">
            <a:hueOff val="1380000"/>
            <a:satOff val="1176"/>
            <a:lumOff val="-8234"/>
            <a:alpha val="100000"/>
          </a:schemeClr>
        </a:fillRef>
        <a:effectRef idx="0">
          <a:scrgbClr r="0" g="0" b="0"/>
        </a:effectRef>
        <a:fontRef idx="minor">
          <a:schemeClr val="lt1"/>
        </a:fontRef>
      </dsp:style>
      <dsp:txXfrm>
        <a:off x="1849243" y="-112315"/>
        <a:ext cx="1889533" cy="1889533"/>
      </dsp:txXfrm>
    </dsp:sp>
    <dsp:sp modelId="{EDD1520E-3543-4AC7-8C9C-DE3AB4A896A4}">
      <dsp:nvSpPr>
        <dsp:cNvPr id="4" name="矩形 3" hidden="1"/>
        <dsp:cNvSpPr/>
      </dsp:nvSpPr>
      <dsp:spPr>
        <a:xfrm>
          <a:off x="3435429" y="1418568"/>
          <a:ext cx="36000" cy="36000"/>
        </a:xfrm>
        <a:prstGeom prst="rect">
          <a:avLst/>
        </a:prstGeom>
      </dsp:spPr>
      <dsp:txXfrm>
        <a:off x="3435429" y="1418568"/>
        <a:ext cx="36000" cy="36000"/>
      </dsp:txXfrm>
    </dsp:sp>
    <dsp:sp modelId="{033804DF-306B-4DBB-8C18-C3D7C8475754}">
      <dsp:nvSpPr>
        <dsp:cNvPr id="5" name="矩形 4" hidden="1"/>
        <dsp:cNvSpPr/>
      </dsp:nvSpPr>
      <dsp:spPr>
        <a:xfrm>
          <a:off x="4321499" y="3369100"/>
          <a:ext cx="36000" cy="36000"/>
        </a:xfrm>
        <a:prstGeom prst="rect">
          <a:avLst/>
        </a:prstGeom>
      </dsp:spPr>
      <dsp:txXfrm>
        <a:off x="4321499" y="3369100"/>
        <a:ext cx="36000" cy="36000"/>
      </dsp:txXfrm>
    </dsp:sp>
    <dsp:sp modelId="{46E6C4E3-AF6E-4AF5-A867-044ADDA31002}">
      <dsp:nvSpPr>
        <dsp:cNvPr id="7" name="矩形 6" hidden="1"/>
        <dsp:cNvSpPr/>
      </dsp:nvSpPr>
      <dsp:spPr>
        <a:xfrm>
          <a:off x="1697683" y="992998"/>
          <a:ext cx="36000" cy="36000"/>
        </a:xfrm>
        <a:prstGeom prst="rect">
          <a:avLst/>
        </a:prstGeom>
      </dsp:spPr>
      <dsp:txXfrm>
        <a:off x="1697683" y="992998"/>
        <a:ext cx="36000" cy="36000"/>
      </dsp:txXfrm>
    </dsp:sp>
    <dsp:sp modelId="{ABD7F3AA-0A24-423E-9443-A8987F36A6D5}">
      <dsp:nvSpPr>
        <dsp:cNvPr id="8" name="矩形 7" hidden="1"/>
        <dsp:cNvSpPr/>
      </dsp:nvSpPr>
      <dsp:spPr>
        <a:xfrm>
          <a:off x="1236648" y="1879603"/>
          <a:ext cx="36000" cy="36000"/>
        </a:xfrm>
        <a:prstGeom prst="rect">
          <a:avLst/>
        </a:prstGeom>
      </dsp:spPr>
      <dsp:txXfrm>
        <a:off x="1236648" y="1879603"/>
        <a:ext cx="36000" cy="36000"/>
      </dsp:txXfrm>
    </dsp:sp>
    <dsp:sp modelId="{6116BBB5-F3F2-4ADE-B08B-CED784675941}">
      <dsp:nvSpPr>
        <dsp:cNvPr id="10" name="矩形 9" hidden="1"/>
        <dsp:cNvSpPr/>
      </dsp:nvSpPr>
      <dsp:spPr>
        <a:xfrm>
          <a:off x="1945932" y="886605"/>
          <a:ext cx="36000" cy="36000"/>
        </a:xfrm>
        <a:prstGeom prst="rect">
          <a:avLst/>
        </a:prstGeom>
      </dsp:spPr>
      <dsp:txXfrm>
        <a:off x="1945932" y="886605"/>
        <a:ext cx="36000" cy="36000"/>
      </dsp:txXfrm>
    </dsp:sp>
    <dsp:sp modelId="{C9E0065A-60D5-442F-A72E-8D7D1F136BF0}">
      <dsp:nvSpPr>
        <dsp:cNvPr id="11" name="矩形 10" hidden="1"/>
        <dsp:cNvSpPr/>
      </dsp:nvSpPr>
      <dsp:spPr>
        <a:xfrm>
          <a:off x="2229646" y="177321"/>
          <a:ext cx="36000" cy="36000"/>
        </a:xfrm>
        <a:prstGeom prst="rect">
          <a:avLst/>
        </a:prstGeom>
      </dsp:spPr>
      <dsp:txXfrm>
        <a:off x="2229646" y="177321"/>
        <a:ext cx="36000" cy="36000"/>
      </dsp:txXfrm>
    </dsp:sp>
  </dsp:spTree>
</dsp:drawing>
</file>

<file path=ppt/diagrams/drawing20.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1364685" cy="4260669"/>
        <a:chOff x="0" y="0"/>
        <a:chExt cx="11364685" cy="4260669"/>
      </a:xfrm>
    </dsp:grpSpPr>
    <dsp:sp modelId="{4BB46193-BDDB-4C8A-8EDA-D6B201EABD34}">
      <dsp:nvSpPr>
        <dsp:cNvPr id="4" name="圆角矩形 3"/>
        <dsp:cNvSpPr/>
      </dsp:nvSpPr>
      <dsp:spPr bwMode="white">
        <a:xfrm>
          <a:off x="895407" y="1086471"/>
          <a:ext cx="2531221" cy="2087728"/>
        </a:xfrm>
        <a:prstGeom prst="roundRect">
          <a:avLst>
            <a:gd name="adj" fmla="val 10000"/>
          </a:avLst>
        </a:prstGeom>
      </dsp:spPr>
      <dsp:style>
        <a:lnRef idx="2">
          <a:schemeClr val="accent3">
            <a:hueOff val="0"/>
            <a:satOff val="0"/>
            <a:lumOff val="0"/>
            <a:alpha val="100000"/>
          </a:schemeClr>
        </a:lnRef>
        <a:fillRef idx="1">
          <a:schemeClr val="lt1">
            <a:alpha val="90000"/>
          </a:schemeClr>
        </a:fillRef>
        <a:effectRef idx="0">
          <a:scrgbClr r="0" g="0" b="0"/>
        </a:effectRef>
        <a:fontRef idx="minor"/>
      </dsp:style>
      <dsp:txBody>
        <a:bodyPr lIns="34290" tIns="34290" rIns="34290" bIns="34290" anchor="t"/>
        <a:lstStyle>
          <a:lvl1pPr algn="l">
            <a:defRPr sz="18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pPr marL="171450" lvl="1" indent="-171450">
            <a:lnSpc>
              <a:spcPct val="100000"/>
            </a:lnSpc>
            <a:spcBef>
              <a:spcPct val="0"/>
            </a:spcBef>
            <a:spcAft>
              <a:spcPct val="15000"/>
            </a:spcAft>
            <a:buChar char="•"/>
          </a:pPr>
          <a:r>
            <a:rPr lang="zh-CN" altLang="en-US" sz="1800" dirty="0">
              <a:solidFill>
                <a:schemeClr val="dk1"/>
              </a:solidFill>
            </a:rPr>
            <a:t>医疗器械临床试验</a:t>
          </a:r>
          <a:endParaRPr>
            <a:solidFill>
              <a:schemeClr val="dk1"/>
            </a:solidFill>
          </a:endParaRPr>
        </a:p>
      </dsp:txBody>
      <dsp:txXfrm>
        <a:off x="895407" y="1086471"/>
        <a:ext cx="2531221" cy="2087728"/>
      </dsp:txXfrm>
    </dsp:sp>
    <dsp:sp modelId="{7DEE1B90-7461-4003-A95F-DD661A91DF75}">
      <dsp:nvSpPr>
        <dsp:cNvPr id="6" name="形状 5"/>
        <dsp:cNvSpPr/>
      </dsp:nvSpPr>
      <dsp:spPr bwMode="white">
        <a:xfrm>
          <a:off x="2245772" y="1372844"/>
          <a:ext cx="3112677" cy="3112677"/>
        </a:xfrm>
        <a:prstGeom prst="leftCircularArrow">
          <a:avLst>
            <a:gd name="adj1" fmla="val 5000"/>
            <a:gd name="adj2" fmla="val -360000"/>
            <a:gd name="adj3" fmla="val 2135510"/>
            <a:gd name="adj4" fmla="val 9024489"/>
            <a:gd name="adj5" fmla="val 5500"/>
          </a:avLst>
        </a:prstGeom>
      </dsp:spPr>
      <dsp:style>
        <a:lnRef idx="0">
          <a:schemeClr val="lt1"/>
        </a:lnRef>
        <a:fillRef idx="1">
          <a:schemeClr val="accent3">
            <a:hueOff val="0"/>
            <a:satOff val="0"/>
            <a:lumOff val="0"/>
            <a:alpha val="100000"/>
          </a:schemeClr>
        </a:fillRef>
        <a:effectRef idx="0">
          <a:scrgbClr r="0" g="0" b="0"/>
        </a:effectRef>
        <a:fontRef idx="minor">
          <a:schemeClr val="lt1"/>
        </a:fontRef>
      </dsp:style>
      <dsp:txXfrm>
        <a:off x="2245772" y="1372844"/>
        <a:ext cx="3112677" cy="3112677"/>
      </dsp:txXfrm>
    </dsp:sp>
    <dsp:sp modelId="{959E3B80-999B-482D-9E06-49A4147C207F}">
      <dsp:nvSpPr>
        <dsp:cNvPr id="5" name="圆角矩形 4"/>
        <dsp:cNvSpPr/>
      </dsp:nvSpPr>
      <dsp:spPr bwMode="white">
        <a:xfrm>
          <a:off x="1457900" y="2726828"/>
          <a:ext cx="2249974" cy="894740"/>
        </a:xfrm>
        <a:prstGeom prst="roundRect">
          <a:avLst>
            <a:gd name="adj" fmla="val 10000"/>
          </a:avLst>
        </a:prstGeom>
      </dsp:spPr>
      <dsp:style>
        <a:lnRef idx="2">
          <a:schemeClr val="lt1"/>
        </a:lnRef>
        <a:fillRef idx="1">
          <a:schemeClr val="accent3">
            <a:hueOff val="0"/>
            <a:satOff val="0"/>
            <a:lumOff val="0"/>
            <a:alpha val="100000"/>
          </a:schemeClr>
        </a:fillRef>
        <a:effectRef idx="0">
          <a:scrgbClr r="0" g="0" b="0"/>
        </a:effectRef>
        <a:fontRef idx="minor">
          <a:schemeClr val="lt1"/>
        </a:fontRef>
      </dsp:style>
      <dsp:txBody>
        <a:bodyPr lIns="30480" tIns="20320" rIns="3048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ts val="0"/>
            </a:spcAft>
          </a:pPr>
          <a:r>
            <a:rPr lang="en-US" altLang="zh-CN" sz="1600" b="1" dirty="0">
              <a:latin typeface="+mn-ea"/>
              <a:ea typeface="+mn-ea"/>
            </a:rPr>
            <a:t>2004 </a:t>
          </a:r>
          <a:r>
            <a:rPr lang="zh-CN" altLang="en-US" sz="1600" b="1" dirty="0">
              <a:latin typeface="+mn-ea"/>
              <a:ea typeface="+mn-ea"/>
            </a:rPr>
            <a:t>医疗器械注册</a:t>
          </a:r>
          <a:endParaRPr lang="en-US" altLang="zh-CN" sz="1600" b="1" dirty="0">
            <a:latin typeface="+mn-ea"/>
            <a:ea typeface="+mn-ea"/>
          </a:endParaRPr>
        </a:p>
        <a:p>
          <a:pPr lvl="0">
            <a:lnSpc>
              <a:spcPct val="100000"/>
            </a:lnSpc>
            <a:spcBef>
              <a:spcPct val="0"/>
            </a:spcBef>
            <a:spcAft>
              <a:spcPts val="0"/>
            </a:spcAft>
          </a:pPr>
          <a:r>
            <a:rPr lang="zh-CN" altLang="en-US" sz="1600" b="1" dirty="0">
              <a:latin typeface="+mn-ea"/>
              <a:ea typeface="+mn-ea"/>
            </a:rPr>
            <a:t>管理办法</a:t>
          </a:r>
          <a:endParaRPr lang="zh-CN" altLang="en-US" sz="1600" dirty="0"/>
        </a:p>
      </dsp:txBody>
      <dsp:txXfrm>
        <a:off x="1457900" y="2726828"/>
        <a:ext cx="2249974" cy="894740"/>
      </dsp:txXfrm>
    </dsp:sp>
    <dsp:sp modelId="{327C8D55-31C5-4C01-B63F-5B035920E4C6}">
      <dsp:nvSpPr>
        <dsp:cNvPr id="8" name="圆角矩形 7"/>
        <dsp:cNvSpPr/>
      </dsp:nvSpPr>
      <dsp:spPr bwMode="white">
        <a:xfrm>
          <a:off x="4304155" y="1086471"/>
          <a:ext cx="2531221" cy="2087728"/>
        </a:xfrm>
        <a:prstGeom prst="roundRect">
          <a:avLst>
            <a:gd name="adj" fmla="val 10000"/>
          </a:avLst>
        </a:prstGeom>
      </dsp:spPr>
      <dsp:style>
        <a:lnRef idx="2">
          <a:schemeClr val="accent3">
            <a:hueOff val="690000"/>
            <a:satOff val="588"/>
            <a:lumOff val="-4117"/>
            <a:alpha val="100000"/>
          </a:schemeClr>
        </a:lnRef>
        <a:fillRef idx="1">
          <a:schemeClr val="lt1">
            <a:alpha val="90000"/>
          </a:schemeClr>
        </a:fillRef>
        <a:effectRef idx="0">
          <a:scrgbClr r="0" g="0" b="0"/>
        </a:effectRef>
        <a:fontRef idx="minor"/>
      </dsp:style>
      <dsp:txBody>
        <a:bodyPr lIns="34290" tIns="34290" rIns="34290" bIns="34290" anchor="t"/>
        <a:lstStyle>
          <a:lvl1pPr algn="l">
            <a:defRPr sz="18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pPr marL="171450" lvl="1" indent="-171450">
            <a:lnSpc>
              <a:spcPct val="100000"/>
            </a:lnSpc>
            <a:spcBef>
              <a:spcPct val="0"/>
            </a:spcBef>
            <a:spcAft>
              <a:spcPct val="15000"/>
            </a:spcAft>
            <a:buChar char="•"/>
          </a:pPr>
          <a:r>
            <a:rPr lang="zh-CN" altLang="en-US" sz="1800" dirty="0">
              <a:solidFill>
                <a:schemeClr val="dk1"/>
              </a:solidFill>
            </a:rPr>
            <a:t>医疗器械临床试验</a:t>
          </a:r>
          <a:endParaRPr lang="zh-CN" altLang="en-US" sz="1800" dirty="0">
            <a:solidFill>
              <a:schemeClr val="dk1"/>
            </a:solidFill>
          </a:endParaRPr>
        </a:p>
        <a:p>
          <a:pPr marL="171450" lvl="1" indent="-171450">
            <a:lnSpc>
              <a:spcPct val="100000"/>
            </a:lnSpc>
            <a:spcBef>
              <a:spcPct val="0"/>
            </a:spcBef>
            <a:spcAft>
              <a:spcPct val="15000"/>
            </a:spcAft>
            <a:buChar char="•"/>
          </a:pPr>
          <a:r>
            <a:rPr lang="zh-CN" altLang="en-US" sz="1800" dirty="0">
              <a:solidFill>
                <a:schemeClr val="dk1"/>
              </a:solidFill>
            </a:rPr>
            <a:t>医疗器械免于临床试验</a:t>
          </a:r>
          <a:endParaRPr>
            <a:solidFill>
              <a:schemeClr val="dk1"/>
            </a:solidFill>
          </a:endParaRPr>
        </a:p>
      </dsp:txBody>
      <dsp:txXfrm>
        <a:off x="4304155" y="1086471"/>
        <a:ext cx="2531221" cy="2087728"/>
      </dsp:txXfrm>
    </dsp:sp>
    <dsp:sp modelId="{B3B53064-39EB-4BCC-A050-905949402FDD}">
      <dsp:nvSpPr>
        <dsp:cNvPr id="10" name="环形箭头 9"/>
        <dsp:cNvSpPr/>
      </dsp:nvSpPr>
      <dsp:spPr bwMode="white">
        <a:xfrm>
          <a:off x="5591469" y="-314563"/>
          <a:ext cx="3435888" cy="3435888"/>
        </a:xfrm>
        <a:prstGeom prst="circularArrow">
          <a:avLst>
            <a:gd name="adj1" fmla="val 5000"/>
            <a:gd name="adj2" fmla="val 360000"/>
            <a:gd name="adj3" fmla="val 19464489"/>
            <a:gd name="adj4" fmla="val 12575510"/>
            <a:gd name="adj5" fmla="val 5500"/>
          </a:avLst>
        </a:prstGeom>
      </dsp:spPr>
      <dsp:style>
        <a:lnRef idx="0">
          <a:schemeClr val="lt1"/>
        </a:lnRef>
        <a:fillRef idx="1">
          <a:schemeClr val="accent3">
            <a:hueOff val="1380000"/>
            <a:satOff val="1176"/>
            <a:lumOff val="-8234"/>
            <a:alpha val="100000"/>
          </a:schemeClr>
        </a:fillRef>
        <a:effectRef idx="0">
          <a:scrgbClr r="0" g="0" b="0"/>
        </a:effectRef>
        <a:fontRef idx="minor">
          <a:schemeClr val="lt1"/>
        </a:fontRef>
      </dsp:style>
      <dsp:txXfrm>
        <a:off x="5591469" y="-314563"/>
        <a:ext cx="3435888" cy="3435888"/>
      </dsp:txXfrm>
    </dsp:sp>
    <dsp:sp modelId="{0C967007-966B-4C6C-B784-5D7C7B9FAD0A}">
      <dsp:nvSpPr>
        <dsp:cNvPr id="9" name="圆角矩形 8"/>
        <dsp:cNvSpPr/>
      </dsp:nvSpPr>
      <dsp:spPr bwMode="white">
        <a:xfrm>
          <a:off x="4838602" y="639100"/>
          <a:ext cx="2249974" cy="894740"/>
        </a:xfrm>
        <a:prstGeom prst="roundRect">
          <a:avLst>
            <a:gd name="adj" fmla="val 10000"/>
          </a:avLst>
        </a:prstGeom>
      </dsp:spPr>
      <dsp:style>
        <a:lnRef idx="2">
          <a:schemeClr val="lt1"/>
        </a:lnRef>
        <a:fillRef idx="1">
          <a:schemeClr val="accent3">
            <a:hueOff val="690000"/>
            <a:satOff val="588"/>
            <a:lumOff val="-4117"/>
            <a:alpha val="100000"/>
          </a:schemeClr>
        </a:fillRef>
        <a:effectRef idx="0">
          <a:scrgbClr r="0" g="0" b="0"/>
        </a:effectRef>
        <a:fontRef idx="minor">
          <a:schemeClr val="lt1"/>
        </a:fontRef>
      </dsp:style>
      <dsp:txBody>
        <a:bodyPr lIns="30480" tIns="20320" rIns="3048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lvl="0" algn="ctr" defTabSz="711200">
            <a:lnSpc>
              <a:spcPct val="100000"/>
            </a:lnSpc>
            <a:spcBef>
              <a:spcPct val="0"/>
            </a:spcBef>
            <a:spcAft>
              <a:spcPts val="0"/>
            </a:spcAft>
            <a:buNone/>
          </a:pPr>
          <a:r>
            <a:rPr lang="en-US" altLang="zh-CN" sz="1600" b="1" kern="1200" dirty="0">
              <a:solidFill>
                <a:prstClr val="white"/>
              </a:solidFill>
              <a:latin typeface="+mn-lt"/>
              <a:ea typeface="+mn-ea"/>
              <a:cs typeface="+mn-cs"/>
            </a:rPr>
            <a:t>2014 </a:t>
          </a:r>
          <a:r>
            <a:rPr lang="zh-CN" altLang="en-US" sz="1600" b="1" kern="1200" dirty="0">
              <a:solidFill>
                <a:prstClr val="white"/>
              </a:solidFill>
              <a:latin typeface="+mn-lt"/>
              <a:ea typeface="+mn-ea"/>
              <a:cs typeface="+mn-cs"/>
            </a:rPr>
            <a:t>医疗器械注册</a:t>
          </a:r>
          <a:endParaRPr lang="en-US" altLang="zh-CN" sz="1600" b="1" kern="1200" dirty="0">
            <a:solidFill>
              <a:prstClr val="white"/>
            </a:solidFill>
            <a:latin typeface="+mn-lt"/>
            <a:ea typeface="+mn-ea"/>
            <a:cs typeface="+mn-cs"/>
          </a:endParaRPr>
        </a:p>
        <a:p>
          <a:pPr marL="0" lvl="0" algn="ctr" defTabSz="711200">
            <a:lnSpc>
              <a:spcPct val="100000"/>
            </a:lnSpc>
            <a:spcBef>
              <a:spcPct val="0"/>
            </a:spcBef>
            <a:spcAft>
              <a:spcPts val="0"/>
            </a:spcAft>
            <a:buNone/>
          </a:pPr>
          <a:r>
            <a:rPr lang="zh-CN" altLang="en-US" sz="1600" b="1" kern="1200" dirty="0">
              <a:solidFill>
                <a:prstClr val="white"/>
              </a:solidFill>
              <a:latin typeface="+mn-lt"/>
              <a:ea typeface="+mn-ea"/>
              <a:cs typeface="+mn-cs"/>
            </a:rPr>
            <a:t>管理办法</a:t>
          </a:r>
        </a:p>
      </dsp:txBody>
      <dsp:txXfrm>
        <a:off x="4838602" y="639100"/>
        <a:ext cx="2249974" cy="894740"/>
      </dsp:txXfrm>
    </dsp:sp>
    <dsp:sp modelId="{95043B4A-10F5-4F31-BAD4-83D8BEF5FBFA}">
      <dsp:nvSpPr>
        <dsp:cNvPr id="12" name="圆角矩形 11"/>
        <dsp:cNvSpPr/>
      </dsp:nvSpPr>
      <dsp:spPr bwMode="white">
        <a:xfrm>
          <a:off x="7656811" y="1086471"/>
          <a:ext cx="2531221" cy="2087728"/>
        </a:xfrm>
        <a:prstGeom prst="roundRect">
          <a:avLst>
            <a:gd name="adj" fmla="val 10000"/>
          </a:avLst>
        </a:prstGeom>
      </dsp:spPr>
      <dsp:style>
        <a:lnRef idx="2">
          <a:schemeClr val="accent3">
            <a:hueOff val="1380000"/>
            <a:satOff val="1176"/>
            <a:lumOff val="-8234"/>
            <a:alpha val="100000"/>
          </a:schemeClr>
        </a:lnRef>
        <a:fillRef idx="1">
          <a:schemeClr val="lt1">
            <a:alpha val="90000"/>
          </a:schemeClr>
        </a:fillRef>
        <a:effectRef idx="0">
          <a:scrgbClr r="0" g="0" b="0"/>
        </a:effectRef>
        <a:fontRef idx="minor"/>
      </dsp:style>
      <dsp:txBody>
        <a:bodyPr lIns="34290" tIns="34290" rIns="34290" bIns="34290" anchor="t"/>
        <a:lstStyle>
          <a:lvl1pPr algn="l">
            <a:defRPr sz="18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pPr lvl="1">
            <a:lnSpc>
              <a:spcPct val="100000"/>
            </a:lnSpc>
            <a:spcBef>
              <a:spcPct val="0"/>
            </a:spcBef>
            <a:spcAft>
              <a:spcPct val="15000"/>
            </a:spcAft>
            <a:buChar char="•"/>
          </a:pPr>
          <a:r>
            <a:rPr lang="zh-CN" altLang="en-US" u="sng" dirty="0">
              <a:solidFill>
                <a:schemeClr val="dk1"/>
              </a:solidFill>
              <a:highlight>
                <a:srgbClr val="FFFF00"/>
              </a:highlight>
            </a:rPr>
            <a:t>医疗器械临床试验</a:t>
          </a:r>
          <a:endParaRPr lang="zh-CN" altLang="en-US" u="sng" dirty="0">
            <a:solidFill>
              <a:schemeClr val="dk1"/>
            </a:solidFill>
            <a:highlight>
              <a:srgbClr val="FFFF00"/>
            </a:highlight>
          </a:endParaRPr>
        </a:p>
        <a:p>
          <a:pPr lvl="1">
            <a:lnSpc>
              <a:spcPct val="100000"/>
            </a:lnSpc>
            <a:spcBef>
              <a:spcPct val="0"/>
            </a:spcBef>
            <a:spcAft>
              <a:spcPct val="15000"/>
            </a:spcAft>
            <a:buChar char="•"/>
          </a:pPr>
          <a:r>
            <a:rPr lang="zh-CN" altLang="en-US" dirty="0">
              <a:solidFill>
                <a:schemeClr val="dk1"/>
              </a:solidFill>
            </a:rPr>
            <a:t>医疗器械免于临床试验</a:t>
          </a:r>
          <a:endParaRPr lang="zh-CN" altLang="en-US" dirty="0">
            <a:solidFill>
              <a:schemeClr val="dk1"/>
            </a:solidFill>
          </a:endParaRPr>
        </a:p>
        <a:p>
          <a:pPr lvl="1">
            <a:lnSpc>
              <a:spcPct val="100000"/>
            </a:lnSpc>
            <a:spcBef>
              <a:spcPct val="0"/>
            </a:spcBef>
            <a:spcAft>
              <a:spcPct val="15000"/>
            </a:spcAft>
            <a:buChar char="•"/>
          </a:pPr>
          <a:r>
            <a:rPr lang="zh-CN" altLang="en-US" dirty="0">
              <a:solidFill>
                <a:schemeClr val="dk1"/>
              </a:solidFill>
            </a:rPr>
            <a:t>医疗器械免于临床评价</a:t>
          </a:r>
          <a:endParaRPr>
            <a:solidFill>
              <a:schemeClr val="dk1"/>
            </a:solidFill>
          </a:endParaRPr>
        </a:p>
      </dsp:txBody>
      <dsp:txXfrm>
        <a:off x="7656811" y="1086471"/>
        <a:ext cx="2531221" cy="2087728"/>
      </dsp:txXfrm>
    </dsp:sp>
    <dsp:sp modelId="{894EDC5A-AF5C-4679-A2C0-F54CBE5D1275}">
      <dsp:nvSpPr>
        <dsp:cNvPr id="13" name="圆角矩形 12"/>
        <dsp:cNvSpPr/>
      </dsp:nvSpPr>
      <dsp:spPr bwMode="white">
        <a:xfrm>
          <a:off x="8219304" y="2726828"/>
          <a:ext cx="2249974" cy="894740"/>
        </a:xfrm>
        <a:prstGeom prst="roundRect">
          <a:avLst>
            <a:gd name="adj" fmla="val 10000"/>
          </a:avLst>
        </a:prstGeom>
      </dsp:spPr>
      <dsp:style>
        <a:lnRef idx="2">
          <a:schemeClr val="lt1"/>
        </a:lnRef>
        <a:fillRef idx="1">
          <a:schemeClr val="accent3">
            <a:hueOff val="1380000"/>
            <a:satOff val="1176"/>
            <a:lumOff val="-8234"/>
            <a:alpha val="100000"/>
          </a:schemeClr>
        </a:fillRef>
        <a:effectRef idx="0">
          <a:scrgbClr r="0" g="0" b="0"/>
        </a:effectRef>
        <a:fontRef idx="minor">
          <a:schemeClr val="lt1"/>
        </a:fontRef>
      </dsp:style>
      <dsp:txBody>
        <a:bodyPr lIns="30480" tIns="20320" rIns="3048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lvl="0" algn="ctr" defTabSz="622300">
            <a:lnSpc>
              <a:spcPct val="100000"/>
            </a:lnSpc>
            <a:spcBef>
              <a:spcPct val="0"/>
            </a:spcBef>
            <a:spcAft>
              <a:spcPts val="0"/>
            </a:spcAft>
            <a:buNone/>
          </a:pPr>
          <a:r>
            <a:rPr lang="en-US" altLang="zh-CN" sz="1600" b="1" kern="1200" dirty="0">
              <a:solidFill>
                <a:prstClr val="white"/>
              </a:solidFill>
              <a:latin typeface="+mn-lt"/>
              <a:ea typeface="+mn-ea"/>
              <a:cs typeface="+mn-cs"/>
            </a:rPr>
            <a:t>2022 </a:t>
          </a:r>
          <a:r>
            <a:rPr lang="zh-CN" altLang="en-US" sz="1600" b="1" kern="1200" dirty="0">
              <a:solidFill>
                <a:prstClr val="white"/>
              </a:solidFill>
              <a:latin typeface="+mn-lt"/>
              <a:ea typeface="+mn-ea"/>
              <a:cs typeface="+mn-cs"/>
            </a:rPr>
            <a:t>医疗器械注册</a:t>
          </a:r>
          <a:endParaRPr lang="en-US" altLang="zh-CN" sz="1600" b="1" kern="1200" dirty="0">
            <a:solidFill>
              <a:prstClr val="white"/>
            </a:solidFill>
            <a:latin typeface="+mn-lt"/>
            <a:ea typeface="+mn-ea"/>
            <a:cs typeface="+mn-cs"/>
          </a:endParaRPr>
        </a:p>
        <a:p>
          <a:pPr marL="0" lvl="0" algn="ctr" defTabSz="622300">
            <a:lnSpc>
              <a:spcPct val="100000"/>
            </a:lnSpc>
            <a:spcBef>
              <a:spcPct val="0"/>
            </a:spcBef>
            <a:spcAft>
              <a:spcPts val="0"/>
            </a:spcAft>
            <a:buNone/>
          </a:pPr>
          <a:r>
            <a:rPr lang="zh-CN" altLang="en-US" sz="1600" b="1" kern="1200" dirty="0">
              <a:solidFill>
                <a:prstClr val="white"/>
              </a:solidFill>
              <a:latin typeface="+mn-lt"/>
              <a:ea typeface="+mn-ea"/>
              <a:cs typeface="+mn-cs"/>
            </a:rPr>
            <a:t>与备案管理办法</a:t>
          </a:r>
        </a:p>
      </dsp:txBody>
      <dsp:txXfrm>
        <a:off x="8219304" y="2726828"/>
        <a:ext cx="2249974" cy="894740"/>
      </dsp:txXfrm>
    </dsp:sp>
    <dsp:sp modelId="{15F31A83-55A6-441B-B060-DB834C753F2D}">
      <dsp:nvSpPr>
        <dsp:cNvPr id="3" name="矩形 2" hidden="1"/>
        <dsp:cNvSpPr/>
      </dsp:nvSpPr>
      <dsp:spPr>
        <a:xfrm>
          <a:off x="895407" y="639100"/>
          <a:ext cx="2812468" cy="2982468"/>
        </a:xfrm>
        <a:prstGeom prst="rect">
          <a:avLst/>
        </a:prstGeom>
      </dsp:spPr>
      <dsp:txXfrm>
        <a:off x="895407" y="639100"/>
        <a:ext cx="2812468" cy="2982468"/>
      </dsp:txXfrm>
    </dsp:sp>
    <dsp:sp modelId="{37B27F70-496B-433A-AE80-4E06DDE84E1C}">
      <dsp:nvSpPr>
        <dsp:cNvPr id="7" name="矩形 6" hidden="1"/>
        <dsp:cNvSpPr/>
      </dsp:nvSpPr>
      <dsp:spPr>
        <a:xfrm>
          <a:off x="4276109" y="639100"/>
          <a:ext cx="2812468" cy="2982468"/>
        </a:xfrm>
        <a:prstGeom prst="rect">
          <a:avLst/>
        </a:prstGeom>
      </dsp:spPr>
      <dsp:txXfrm>
        <a:off x="4276109" y="639100"/>
        <a:ext cx="2812468" cy="2982468"/>
      </dsp:txXfrm>
    </dsp:sp>
    <dsp:sp modelId="{DA09CAA6-DC47-4E84-860F-7A8F2B236E93}">
      <dsp:nvSpPr>
        <dsp:cNvPr id="11" name="矩形 10" hidden="1"/>
        <dsp:cNvSpPr/>
      </dsp:nvSpPr>
      <dsp:spPr>
        <a:xfrm>
          <a:off x="7656811" y="639100"/>
          <a:ext cx="2812468" cy="2982468"/>
        </a:xfrm>
        <a:prstGeom prst="rect">
          <a:avLst/>
        </a:prstGeom>
      </dsp:spPr>
      <dsp:txXfrm>
        <a:off x="7656811" y="639100"/>
        <a:ext cx="2812468" cy="2982468"/>
      </dsp:txXfrm>
    </dsp:sp>
  </dsp:spTree>
</dsp:drawing>
</file>

<file path=ppt/diagrams/drawing2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3896631" cy="4310909"/>
        <a:chOff x="0" y="0"/>
        <a:chExt cx="3896631" cy="4310909"/>
      </a:xfrm>
    </dsp:grpSpPr>
    <dsp:sp modelId="{EDB45E68-EAAB-4FC3-A410-B1A855AEBFBF}">
      <dsp:nvSpPr>
        <dsp:cNvPr id="3" name="环形箭头 2"/>
        <dsp:cNvSpPr/>
      </dsp:nvSpPr>
      <dsp:spPr bwMode="white">
        <a:xfrm>
          <a:off x="1198993" y="225626"/>
          <a:ext cx="2074956" cy="2075272"/>
        </a:xfrm>
        <a:prstGeom prst="circularArrow">
          <a:avLst>
            <a:gd name="adj1" fmla="val 10980"/>
            <a:gd name="adj2" fmla="val 1142322"/>
            <a:gd name="adj3" fmla="val 4500000"/>
            <a:gd name="adj4" fmla="val 10800000"/>
            <a:gd name="adj5" fmla="val 12500"/>
          </a:avLst>
        </a:prstGeom>
      </dsp:spPr>
      <dsp:style>
        <a:lnRef idx="2">
          <a:schemeClr val="lt1"/>
        </a:lnRef>
        <a:fillRef idx="1">
          <a:schemeClr val="accent4">
            <a:hueOff val="0"/>
            <a:satOff val="0"/>
            <a:lumOff val="0"/>
            <a:alpha val="100000"/>
          </a:schemeClr>
        </a:fillRef>
        <a:effectRef idx="0">
          <a:scrgbClr r="0" g="0" b="0"/>
        </a:effectRef>
        <a:fontRef idx="minor">
          <a:schemeClr val="lt1"/>
        </a:fontRef>
      </dsp:style>
      <dsp:txXfrm>
        <a:off x="1198993" y="225626"/>
        <a:ext cx="2074956" cy="2075272"/>
      </dsp:txXfrm>
    </dsp:sp>
    <dsp:sp modelId="{927F1C9D-9802-438F-8427-F0F6E1EC1561}">
      <dsp:nvSpPr>
        <dsp:cNvPr id="4" name="矩形 3"/>
        <dsp:cNvSpPr/>
      </dsp:nvSpPr>
      <dsp:spPr bwMode="white">
        <a:xfrm>
          <a:off x="1657627" y="974862"/>
          <a:ext cx="1153013" cy="576369"/>
        </a:xfrm>
        <a:prstGeom prst="rect">
          <a:avLst/>
        </a:prstGeom>
      </dsp:spPr>
      <dsp:style>
        <a:lnRef idx="0">
          <a:schemeClr val="dk1">
            <a:alpha val="0"/>
          </a:schemeClr>
        </a:lnRef>
        <a:fillRef idx="0">
          <a:schemeClr val="lt1">
            <a:alpha val="0"/>
          </a:schemeClr>
        </a:fillRef>
        <a:effectRef idx="0">
          <a:scrgbClr r="0" g="0" b="0"/>
        </a:effectRef>
        <a:fontRef idx="minor"/>
      </dsp:style>
      <dsp:txBody>
        <a:bodyPr lIns="8890" tIns="8890" rIns="8890" bIns="889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dirty="0">
              <a:solidFill>
                <a:schemeClr val="tx1"/>
              </a:solidFill>
            </a:rPr>
            <a:t>临床文献数据</a:t>
          </a:r>
          <a:endParaRPr>
            <a:solidFill>
              <a:schemeClr val="tx1"/>
            </a:solidFill>
          </a:endParaRPr>
        </a:p>
      </dsp:txBody>
      <dsp:txXfrm>
        <a:off x="1657627" y="974862"/>
        <a:ext cx="1153013" cy="576369"/>
      </dsp:txXfrm>
    </dsp:sp>
    <dsp:sp modelId="{2B276687-B91A-4AD3-A24D-6A0344AAB510}">
      <dsp:nvSpPr>
        <dsp:cNvPr id="5" name="形状 4"/>
        <dsp:cNvSpPr/>
      </dsp:nvSpPr>
      <dsp:spPr bwMode="white">
        <a:xfrm>
          <a:off x="622682" y="1418024"/>
          <a:ext cx="2074956" cy="2075272"/>
        </a:xfrm>
        <a:prstGeom prst="leftCircularArrow">
          <a:avLst>
            <a:gd name="adj1" fmla="val 10980"/>
            <a:gd name="adj2" fmla="val 1142322"/>
            <a:gd name="adj3" fmla="val 6300000"/>
            <a:gd name="adj4" fmla="val 18900000"/>
            <a:gd name="adj5" fmla="val 12500"/>
          </a:avLst>
        </a:prstGeom>
      </dsp:spPr>
      <dsp:style>
        <a:lnRef idx="2">
          <a:schemeClr val="lt1"/>
        </a:lnRef>
        <a:fillRef idx="1">
          <a:schemeClr val="accent4">
            <a:hueOff val="5460000"/>
            <a:satOff val="-25489"/>
            <a:lumOff val="-11568"/>
            <a:alpha val="100000"/>
          </a:schemeClr>
        </a:fillRef>
        <a:effectRef idx="0">
          <a:scrgbClr r="0" g="0" b="0"/>
        </a:effectRef>
        <a:fontRef idx="minor">
          <a:schemeClr val="lt1"/>
        </a:fontRef>
      </dsp:style>
      <dsp:txXfrm>
        <a:off x="622682" y="1418024"/>
        <a:ext cx="2074956" cy="2075272"/>
      </dsp:txXfrm>
    </dsp:sp>
    <dsp:sp modelId="{1190920A-D334-4C41-B467-5906B6A4B24A}">
      <dsp:nvSpPr>
        <dsp:cNvPr id="6" name="矩形 5"/>
        <dsp:cNvSpPr/>
      </dsp:nvSpPr>
      <dsp:spPr bwMode="white">
        <a:xfrm>
          <a:off x="1083653" y="2174157"/>
          <a:ext cx="1153013" cy="576369"/>
        </a:xfrm>
        <a:prstGeom prst="rect">
          <a:avLst/>
        </a:prstGeom>
      </dsp:spPr>
      <dsp:style>
        <a:lnRef idx="0">
          <a:schemeClr val="dk1">
            <a:alpha val="0"/>
          </a:schemeClr>
        </a:lnRef>
        <a:fillRef idx="0">
          <a:schemeClr val="lt1">
            <a:alpha val="0"/>
          </a:schemeClr>
        </a:fillRef>
        <a:effectRef idx="0">
          <a:scrgbClr r="0" g="0" b="0"/>
        </a:effectRef>
        <a:fontRef idx="minor"/>
      </dsp:style>
      <dsp:txBody>
        <a:bodyPr lIns="8890" tIns="8890" rIns="8890" bIns="889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dirty="0">
              <a:solidFill>
                <a:schemeClr val="tx1"/>
              </a:solidFill>
            </a:rPr>
            <a:t>临床经验数据</a:t>
          </a:r>
          <a:endParaRPr>
            <a:solidFill>
              <a:schemeClr val="tx1"/>
            </a:solidFill>
          </a:endParaRPr>
        </a:p>
      </dsp:txBody>
      <dsp:txXfrm>
        <a:off x="1083653" y="2174157"/>
        <a:ext cx="1153013" cy="576369"/>
      </dsp:txXfrm>
    </dsp:sp>
    <dsp:sp modelId="{E9FA81C0-4FEB-4203-9CA5-D5FC6DCCFB00}">
      <dsp:nvSpPr>
        <dsp:cNvPr id="7" name="空心弧 6"/>
        <dsp:cNvSpPr/>
      </dsp:nvSpPr>
      <dsp:spPr bwMode="white">
        <a:xfrm>
          <a:off x="1346676" y="2753112"/>
          <a:ext cx="1782709" cy="1783423"/>
        </a:xfrm>
        <a:prstGeom prst="blockArc">
          <a:avLst>
            <a:gd name="adj1" fmla="val 13500000"/>
            <a:gd name="adj2" fmla="val 10800000"/>
            <a:gd name="adj3" fmla="val 12740"/>
          </a:avLst>
        </a:prstGeom>
      </dsp:spPr>
      <dsp:style>
        <a:lnRef idx="2">
          <a:schemeClr val="lt1"/>
        </a:lnRef>
        <a:fillRef idx="1">
          <a:schemeClr val="accent4">
            <a:hueOff val="10920000"/>
            <a:satOff val="-50979"/>
            <a:lumOff val="-23136"/>
            <a:alpha val="100000"/>
          </a:schemeClr>
        </a:fillRef>
        <a:effectRef idx="0">
          <a:scrgbClr r="0" g="0" b="0"/>
        </a:effectRef>
        <a:fontRef idx="minor">
          <a:schemeClr val="lt1"/>
        </a:fontRef>
      </dsp:style>
      <dsp:txXfrm>
        <a:off x="1346676" y="2753112"/>
        <a:ext cx="1782709" cy="1783423"/>
      </dsp:txXfrm>
    </dsp:sp>
    <dsp:sp modelId="{D43E8A25-43F8-4711-9100-97EA18FAC82D}">
      <dsp:nvSpPr>
        <dsp:cNvPr id="8" name="矩形 7"/>
        <dsp:cNvSpPr/>
      </dsp:nvSpPr>
      <dsp:spPr bwMode="white">
        <a:xfrm>
          <a:off x="1660354" y="3375177"/>
          <a:ext cx="1153013" cy="576369"/>
        </a:xfrm>
        <a:prstGeom prst="rect">
          <a:avLst/>
        </a:prstGeom>
      </dsp:spPr>
      <dsp:style>
        <a:lnRef idx="0">
          <a:schemeClr val="dk1">
            <a:alpha val="0"/>
          </a:schemeClr>
        </a:lnRef>
        <a:fillRef idx="0">
          <a:schemeClr val="lt1">
            <a:alpha val="0"/>
          </a:schemeClr>
        </a:fillRef>
        <a:effectRef idx="0">
          <a:scrgbClr r="0" g="0" b="0"/>
        </a:effectRef>
        <a:fontRef idx="minor"/>
      </dsp:style>
      <dsp:txBody>
        <a:bodyPr lIns="8890" tIns="8890" rIns="8890" bIns="889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dirty="0">
              <a:solidFill>
                <a:schemeClr val="tx1"/>
              </a:solidFill>
            </a:rPr>
            <a:t>通过临床试验产生的数据</a:t>
          </a:r>
          <a:endParaRPr>
            <a:solidFill>
              <a:schemeClr val="tx1"/>
            </a:solidFill>
          </a:endParaRPr>
        </a:p>
      </dsp:txBody>
      <dsp:txXfrm>
        <a:off x="1660354" y="3375177"/>
        <a:ext cx="1153013" cy="576369"/>
      </dsp:txXfrm>
    </dsp:sp>
  </dsp:spTree>
</dsp:drawing>
</file>

<file path=ppt/diagrams/drawing2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1304764" cy="4736253"/>
        <a:chOff x="0" y="0"/>
        <a:chExt cx="11304764" cy="4736253"/>
      </a:xfrm>
    </dsp:grpSpPr>
    <dsp:sp modelId="{EB140E3C-15D3-43CA-83E0-7C50B98921CB}">
      <dsp:nvSpPr>
        <dsp:cNvPr id="5" name="任意多边形 4"/>
        <dsp:cNvSpPr/>
      </dsp:nvSpPr>
      <dsp:spPr bwMode="white">
        <a:xfrm>
          <a:off x="1986850" y="1123775"/>
          <a:ext cx="385845" cy="933264"/>
        </a:xfrm>
        <a:custGeom>
          <a:avLst/>
          <a:gdLst/>
          <a:ahLst/>
          <a:cxnLst/>
          <a:pathLst>
            <a:path w="608" h="1470">
              <a:moveTo>
                <a:pt x="0" y="1470"/>
              </a:moveTo>
              <a:lnTo>
                <a:pt x="418" y="1470"/>
              </a:lnTo>
              <a:lnTo>
                <a:pt x="418" y="0"/>
              </a:lnTo>
              <a:lnTo>
                <a:pt x="608" y="0"/>
              </a:lnTo>
            </a:path>
          </a:pathLst>
        </a:custGeom>
      </dsp:spPr>
      <dsp:style>
        <a:lnRef idx="2">
          <a:schemeClr val="accent2">
            <a:tint val="99000"/>
          </a:schemeClr>
        </a:lnRef>
        <a:fillRef idx="0">
          <a:schemeClr val="accent2">
            <a:tint val="99000"/>
          </a:schemeClr>
        </a:fillRef>
        <a:effectRef idx="0">
          <a:scrgbClr r="0" g="0" b="0"/>
        </a:effectRef>
        <a:fontRef idx="minor"/>
      </dsp:style>
      <dsp:txXfrm>
        <a:off x="1986850" y="1123775"/>
        <a:ext cx="385845" cy="933264"/>
      </dsp:txXfrm>
    </dsp:sp>
    <dsp:sp modelId="{91485373-5394-4ABC-8461-4839A430DDB4}">
      <dsp:nvSpPr>
        <dsp:cNvPr id="8" name="任意多边形 7"/>
        <dsp:cNvSpPr/>
      </dsp:nvSpPr>
      <dsp:spPr bwMode="white">
        <a:xfrm>
          <a:off x="4301923" y="1123775"/>
          <a:ext cx="385845" cy="0"/>
        </a:xfrm>
        <a:custGeom>
          <a:avLst/>
          <a:gdLst/>
          <a:ahLst/>
          <a:cxnLst/>
          <a:pathLst>
            <a:path w="608">
              <a:moveTo>
                <a:pt x="0" y="0"/>
              </a:moveTo>
              <a:lnTo>
                <a:pt x="608" y="0"/>
              </a:lnTo>
            </a:path>
          </a:pathLst>
        </a:custGeom>
      </dsp:spPr>
      <dsp:style>
        <a:lnRef idx="2">
          <a:schemeClr val="accent2">
            <a:tint val="80000"/>
          </a:schemeClr>
        </a:lnRef>
        <a:fillRef idx="0">
          <a:schemeClr val="accent2">
            <a:tint val="80000"/>
          </a:schemeClr>
        </a:fillRef>
        <a:effectRef idx="0">
          <a:scrgbClr r="0" g="0" b="0"/>
        </a:effectRef>
        <a:fontRef idx="minor"/>
      </dsp:style>
      <dsp:txXfrm>
        <a:off x="4301923" y="1123775"/>
        <a:ext cx="385845" cy="0"/>
      </dsp:txXfrm>
    </dsp:sp>
    <dsp:sp modelId="{E7BAD2F2-46DF-4E01-8FEB-F1C12D7A7B55}">
      <dsp:nvSpPr>
        <dsp:cNvPr id="11" name="任意多边形 10"/>
        <dsp:cNvSpPr/>
      </dsp:nvSpPr>
      <dsp:spPr bwMode="white">
        <a:xfrm>
          <a:off x="1986850" y="2057039"/>
          <a:ext cx="385845" cy="933264"/>
        </a:xfrm>
        <a:custGeom>
          <a:avLst/>
          <a:gdLst/>
          <a:ahLst/>
          <a:cxnLst/>
          <a:pathLst>
            <a:path w="608" h="1470">
              <a:moveTo>
                <a:pt x="0" y="0"/>
              </a:moveTo>
              <a:lnTo>
                <a:pt x="418" y="0"/>
              </a:lnTo>
              <a:lnTo>
                <a:pt x="418" y="1470"/>
              </a:lnTo>
              <a:lnTo>
                <a:pt x="608" y="1470"/>
              </a:lnTo>
            </a:path>
          </a:pathLst>
        </a:custGeom>
      </dsp:spPr>
      <dsp:style>
        <a:lnRef idx="2">
          <a:schemeClr val="accent2">
            <a:tint val="99000"/>
          </a:schemeClr>
        </a:lnRef>
        <a:fillRef idx="0">
          <a:schemeClr val="accent2">
            <a:tint val="99000"/>
          </a:schemeClr>
        </a:fillRef>
        <a:effectRef idx="0">
          <a:scrgbClr r="0" g="0" b="0"/>
        </a:effectRef>
        <a:fontRef idx="minor"/>
      </dsp:style>
      <dsp:txXfrm>
        <a:off x="1986850" y="2057039"/>
        <a:ext cx="385845" cy="933264"/>
      </dsp:txXfrm>
    </dsp:sp>
    <dsp:sp modelId="{A9863600-E18A-42BD-B51C-E73D89BE0A7D}">
      <dsp:nvSpPr>
        <dsp:cNvPr id="14" name="任意多边形 13"/>
        <dsp:cNvSpPr/>
      </dsp:nvSpPr>
      <dsp:spPr bwMode="white">
        <a:xfrm>
          <a:off x="4301923" y="1953343"/>
          <a:ext cx="385845" cy="1036960"/>
        </a:xfrm>
        <a:custGeom>
          <a:avLst/>
          <a:gdLst/>
          <a:ahLst/>
          <a:cxnLst/>
          <a:pathLst>
            <a:path w="608" h="1633">
              <a:moveTo>
                <a:pt x="0" y="1633"/>
              </a:moveTo>
              <a:lnTo>
                <a:pt x="418" y="1633"/>
              </a:lnTo>
              <a:lnTo>
                <a:pt x="418" y="0"/>
              </a:lnTo>
              <a:lnTo>
                <a:pt x="608" y="0"/>
              </a:lnTo>
            </a:path>
          </a:pathLst>
        </a:custGeom>
      </dsp:spPr>
      <dsp:style>
        <a:lnRef idx="2">
          <a:schemeClr val="accent2">
            <a:tint val="80000"/>
          </a:schemeClr>
        </a:lnRef>
        <a:fillRef idx="0">
          <a:schemeClr val="accent2">
            <a:tint val="80000"/>
          </a:schemeClr>
        </a:fillRef>
        <a:effectRef idx="0">
          <a:scrgbClr r="0" g="0" b="0"/>
        </a:effectRef>
        <a:fontRef idx="minor"/>
      </dsp:style>
      <dsp:txXfrm>
        <a:off x="4301923" y="1953343"/>
        <a:ext cx="385845" cy="1036960"/>
      </dsp:txXfrm>
    </dsp:sp>
    <dsp:sp modelId="{588685DD-11F5-48FF-A880-6B744F550E5A}">
      <dsp:nvSpPr>
        <dsp:cNvPr id="17" name="任意多边形 16"/>
        <dsp:cNvSpPr/>
      </dsp:nvSpPr>
      <dsp:spPr bwMode="white">
        <a:xfrm>
          <a:off x="6616996" y="708991"/>
          <a:ext cx="385845" cy="1244352"/>
        </a:xfrm>
        <a:custGeom>
          <a:avLst/>
          <a:gdLst/>
          <a:ahLst/>
          <a:cxnLst/>
          <a:pathLst>
            <a:path w="608" h="1960">
              <a:moveTo>
                <a:pt x="0" y="1960"/>
              </a:moveTo>
              <a:lnTo>
                <a:pt x="418" y="1960"/>
              </a:lnTo>
              <a:lnTo>
                <a:pt x="418" y="0"/>
              </a:lnTo>
              <a:lnTo>
                <a:pt x="608" y="0"/>
              </a:lnTo>
            </a:path>
          </a:pathLst>
        </a:custGeom>
      </dsp:spPr>
      <dsp:style>
        <a:lnRef idx="2">
          <a:schemeClr val="accent2">
            <a:tint val="70000"/>
          </a:schemeClr>
        </a:lnRef>
        <a:fillRef idx="0">
          <a:schemeClr val="accent2">
            <a:tint val="70000"/>
          </a:schemeClr>
        </a:fillRef>
        <a:effectRef idx="0">
          <a:scrgbClr r="0" g="0" b="0"/>
        </a:effectRef>
        <a:fontRef idx="minor"/>
      </dsp:style>
      <dsp:txXfrm>
        <a:off x="6616996" y="708991"/>
        <a:ext cx="385845" cy="1244352"/>
      </dsp:txXfrm>
    </dsp:sp>
    <dsp:sp modelId="{0F52EE35-7766-4D96-9536-CCD40D3DB1B5}">
      <dsp:nvSpPr>
        <dsp:cNvPr id="20" name="任意多边形 19"/>
        <dsp:cNvSpPr/>
      </dsp:nvSpPr>
      <dsp:spPr bwMode="white">
        <a:xfrm>
          <a:off x="8932068" y="294207"/>
          <a:ext cx="385845" cy="414784"/>
        </a:xfrm>
        <a:custGeom>
          <a:avLst/>
          <a:gdLst/>
          <a:ahLst/>
          <a:cxnLst/>
          <a:pathLst>
            <a:path w="608" h="653">
              <a:moveTo>
                <a:pt x="0" y="653"/>
              </a:moveTo>
              <a:lnTo>
                <a:pt x="418" y="653"/>
              </a:lnTo>
              <a:lnTo>
                <a:pt x="418" y="0"/>
              </a:lnTo>
              <a:lnTo>
                <a:pt x="608" y="0"/>
              </a:lnTo>
            </a:path>
          </a:pathLst>
        </a:custGeom>
      </dsp:spPr>
      <dsp:style>
        <a:lnRef idx="2">
          <a:schemeClr val="accent2">
            <a:tint val="70000"/>
          </a:schemeClr>
        </a:lnRef>
        <a:fillRef idx="0">
          <a:schemeClr val="accent2">
            <a:tint val="70000"/>
          </a:schemeClr>
        </a:fillRef>
        <a:effectRef idx="0">
          <a:scrgbClr r="0" g="0" b="0"/>
        </a:effectRef>
        <a:fontRef idx="minor"/>
      </dsp:style>
      <dsp:txXfrm>
        <a:off x="8932068" y="294207"/>
        <a:ext cx="385845" cy="414784"/>
      </dsp:txXfrm>
    </dsp:sp>
    <dsp:sp modelId="{B7D46C7C-6B66-44F9-A36B-C7CB2FCC9CE1}">
      <dsp:nvSpPr>
        <dsp:cNvPr id="23" name="任意多边形 22"/>
        <dsp:cNvSpPr/>
      </dsp:nvSpPr>
      <dsp:spPr bwMode="white">
        <a:xfrm>
          <a:off x="8932068" y="708991"/>
          <a:ext cx="385845" cy="414784"/>
        </a:xfrm>
        <a:custGeom>
          <a:avLst/>
          <a:gdLst/>
          <a:ahLst/>
          <a:cxnLst/>
          <a:pathLst>
            <a:path w="608" h="653">
              <a:moveTo>
                <a:pt x="0" y="0"/>
              </a:moveTo>
              <a:lnTo>
                <a:pt x="418" y="0"/>
              </a:lnTo>
              <a:lnTo>
                <a:pt x="418" y="653"/>
              </a:lnTo>
              <a:lnTo>
                <a:pt x="608" y="653"/>
              </a:lnTo>
            </a:path>
          </a:pathLst>
        </a:custGeom>
      </dsp:spPr>
      <dsp:style>
        <a:lnRef idx="2">
          <a:schemeClr val="accent2">
            <a:tint val="70000"/>
          </a:schemeClr>
        </a:lnRef>
        <a:fillRef idx="0">
          <a:schemeClr val="accent2">
            <a:tint val="70000"/>
          </a:schemeClr>
        </a:fillRef>
        <a:effectRef idx="0">
          <a:scrgbClr r="0" g="0" b="0"/>
        </a:effectRef>
        <a:fontRef idx="minor"/>
      </dsp:style>
      <dsp:txXfrm>
        <a:off x="8932068" y="708991"/>
        <a:ext cx="385845" cy="414784"/>
      </dsp:txXfrm>
    </dsp:sp>
    <dsp:sp modelId="{9F20643E-FEEB-4B4B-83C3-579F1E21464F}">
      <dsp:nvSpPr>
        <dsp:cNvPr id="26" name="任意多边形 25"/>
        <dsp:cNvSpPr/>
      </dsp:nvSpPr>
      <dsp:spPr bwMode="white">
        <a:xfrm>
          <a:off x="6616996" y="1953343"/>
          <a:ext cx="385845" cy="1244352"/>
        </a:xfrm>
        <a:custGeom>
          <a:avLst/>
          <a:gdLst/>
          <a:ahLst/>
          <a:cxnLst/>
          <a:pathLst>
            <a:path w="608" h="1960">
              <a:moveTo>
                <a:pt x="0" y="0"/>
              </a:moveTo>
              <a:lnTo>
                <a:pt x="418" y="0"/>
              </a:lnTo>
              <a:lnTo>
                <a:pt x="418" y="1960"/>
              </a:lnTo>
              <a:lnTo>
                <a:pt x="608" y="1960"/>
              </a:lnTo>
            </a:path>
          </a:pathLst>
        </a:custGeom>
      </dsp:spPr>
      <dsp:style>
        <a:lnRef idx="2">
          <a:schemeClr val="accent2">
            <a:tint val="70000"/>
          </a:schemeClr>
        </a:lnRef>
        <a:fillRef idx="0">
          <a:schemeClr val="accent2">
            <a:tint val="70000"/>
          </a:schemeClr>
        </a:fillRef>
        <a:effectRef idx="0">
          <a:scrgbClr r="0" g="0" b="0"/>
        </a:effectRef>
        <a:fontRef idx="minor"/>
      </dsp:style>
      <dsp:txXfrm>
        <a:off x="6616996" y="1953343"/>
        <a:ext cx="385845" cy="1244352"/>
      </dsp:txXfrm>
    </dsp:sp>
    <dsp:sp modelId="{CB403492-EC49-47DE-9722-6D9709275E7A}">
      <dsp:nvSpPr>
        <dsp:cNvPr id="29" name="任意多边形 28"/>
        <dsp:cNvSpPr/>
      </dsp:nvSpPr>
      <dsp:spPr bwMode="white">
        <a:xfrm>
          <a:off x="8932068" y="1953343"/>
          <a:ext cx="385845" cy="1244352"/>
        </a:xfrm>
        <a:custGeom>
          <a:avLst/>
          <a:gdLst/>
          <a:ahLst/>
          <a:cxnLst/>
          <a:pathLst>
            <a:path w="608" h="1960">
              <a:moveTo>
                <a:pt x="0" y="1960"/>
              </a:moveTo>
              <a:lnTo>
                <a:pt x="418" y="1960"/>
              </a:lnTo>
              <a:lnTo>
                <a:pt x="418" y="0"/>
              </a:lnTo>
              <a:lnTo>
                <a:pt x="608" y="0"/>
              </a:lnTo>
            </a:path>
          </a:pathLst>
        </a:custGeom>
      </dsp:spPr>
      <dsp:style>
        <a:lnRef idx="2">
          <a:schemeClr val="accent2">
            <a:tint val="70000"/>
          </a:schemeClr>
        </a:lnRef>
        <a:fillRef idx="0">
          <a:schemeClr val="accent2">
            <a:tint val="70000"/>
          </a:schemeClr>
        </a:fillRef>
        <a:effectRef idx="0">
          <a:scrgbClr r="0" g="0" b="0"/>
        </a:effectRef>
        <a:fontRef idx="minor"/>
      </dsp:style>
      <dsp:txXfrm>
        <a:off x="8932068" y="1953343"/>
        <a:ext cx="385845" cy="1244352"/>
      </dsp:txXfrm>
    </dsp:sp>
    <dsp:sp modelId="{5E47938E-ABE1-4732-B4BE-66857394FD37}">
      <dsp:nvSpPr>
        <dsp:cNvPr id="32" name="任意多边形 31"/>
        <dsp:cNvSpPr/>
      </dsp:nvSpPr>
      <dsp:spPr bwMode="white">
        <a:xfrm>
          <a:off x="8932068" y="2782910"/>
          <a:ext cx="385845" cy="414784"/>
        </a:xfrm>
        <a:custGeom>
          <a:avLst/>
          <a:gdLst/>
          <a:ahLst/>
          <a:cxnLst/>
          <a:pathLst>
            <a:path w="608" h="653">
              <a:moveTo>
                <a:pt x="0" y="653"/>
              </a:moveTo>
              <a:lnTo>
                <a:pt x="418" y="653"/>
              </a:lnTo>
              <a:lnTo>
                <a:pt x="418" y="0"/>
              </a:lnTo>
              <a:lnTo>
                <a:pt x="608" y="0"/>
              </a:lnTo>
            </a:path>
          </a:pathLst>
        </a:custGeom>
      </dsp:spPr>
      <dsp:style>
        <a:lnRef idx="2">
          <a:schemeClr val="accent2">
            <a:tint val="70000"/>
          </a:schemeClr>
        </a:lnRef>
        <a:fillRef idx="0">
          <a:schemeClr val="accent2">
            <a:tint val="70000"/>
          </a:schemeClr>
        </a:fillRef>
        <a:effectRef idx="0">
          <a:scrgbClr r="0" g="0" b="0"/>
        </a:effectRef>
        <a:fontRef idx="minor"/>
      </dsp:style>
      <dsp:txXfrm>
        <a:off x="8932068" y="2782910"/>
        <a:ext cx="385845" cy="414784"/>
      </dsp:txXfrm>
    </dsp:sp>
    <dsp:sp modelId="{288C26FF-1B49-4E59-BA86-B2AB7FA6D2DD}">
      <dsp:nvSpPr>
        <dsp:cNvPr id="35" name="任意多边形 34"/>
        <dsp:cNvSpPr/>
      </dsp:nvSpPr>
      <dsp:spPr bwMode="white">
        <a:xfrm>
          <a:off x="8932068" y="3197694"/>
          <a:ext cx="385845" cy="414784"/>
        </a:xfrm>
        <a:custGeom>
          <a:avLst/>
          <a:gdLst/>
          <a:ahLst/>
          <a:cxnLst/>
          <a:pathLst>
            <a:path w="608" h="653">
              <a:moveTo>
                <a:pt x="0" y="0"/>
              </a:moveTo>
              <a:lnTo>
                <a:pt x="418" y="0"/>
              </a:lnTo>
              <a:lnTo>
                <a:pt x="418" y="653"/>
              </a:lnTo>
              <a:lnTo>
                <a:pt x="608" y="653"/>
              </a:lnTo>
            </a:path>
          </a:pathLst>
        </a:custGeom>
      </dsp:spPr>
      <dsp:style>
        <a:lnRef idx="2">
          <a:schemeClr val="accent2">
            <a:tint val="70000"/>
          </a:schemeClr>
        </a:lnRef>
        <a:fillRef idx="0">
          <a:schemeClr val="accent2">
            <a:tint val="70000"/>
          </a:schemeClr>
        </a:fillRef>
        <a:effectRef idx="0">
          <a:scrgbClr r="0" g="0" b="0"/>
        </a:effectRef>
        <a:fontRef idx="minor"/>
      </dsp:style>
      <dsp:txXfrm>
        <a:off x="8932068" y="3197694"/>
        <a:ext cx="385845" cy="414784"/>
      </dsp:txXfrm>
    </dsp:sp>
    <dsp:sp modelId="{634E7BE5-63DE-4963-A3C4-49F711276D1B}">
      <dsp:nvSpPr>
        <dsp:cNvPr id="38" name="任意多边形 37"/>
        <dsp:cNvSpPr/>
      </dsp:nvSpPr>
      <dsp:spPr bwMode="white">
        <a:xfrm>
          <a:off x="8932068" y="3197694"/>
          <a:ext cx="385845" cy="1244352"/>
        </a:xfrm>
        <a:custGeom>
          <a:avLst/>
          <a:gdLst/>
          <a:ahLst/>
          <a:cxnLst/>
          <a:pathLst>
            <a:path w="608" h="1960">
              <a:moveTo>
                <a:pt x="0" y="0"/>
              </a:moveTo>
              <a:lnTo>
                <a:pt x="418" y="0"/>
              </a:lnTo>
              <a:lnTo>
                <a:pt x="418" y="1960"/>
              </a:lnTo>
              <a:lnTo>
                <a:pt x="608" y="1960"/>
              </a:lnTo>
            </a:path>
          </a:pathLst>
        </a:custGeom>
      </dsp:spPr>
      <dsp:style>
        <a:lnRef idx="2">
          <a:schemeClr val="accent2">
            <a:tint val="70000"/>
          </a:schemeClr>
        </a:lnRef>
        <a:fillRef idx="0">
          <a:schemeClr val="accent2">
            <a:tint val="70000"/>
          </a:schemeClr>
        </a:fillRef>
        <a:effectRef idx="0">
          <a:scrgbClr r="0" g="0" b="0"/>
        </a:effectRef>
        <a:fontRef idx="minor"/>
      </dsp:style>
      <dsp:txXfrm>
        <a:off x="8932068" y="3197694"/>
        <a:ext cx="385845" cy="1244352"/>
      </dsp:txXfrm>
    </dsp:sp>
    <dsp:sp modelId="{65632541-3B53-4DE1-B91F-2D0C85FFFEDB}">
      <dsp:nvSpPr>
        <dsp:cNvPr id="41" name="任意多边形 40"/>
        <dsp:cNvSpPr/>
      </dsp:nvSpPr>
      <dsp:spPr bwMode="white">
        <a:xfrm>
          <a:off x="4301923" y="2990302"/>
          <a:ext cx="385845" cy="1036960"/>
        </a:xfrm>
        <a:custGeom>
          <a:avLst/>
          <a:gdLst/>
          <a:ahLst/>
          <a:cxnLst/>
          <a:pathLst>
            <a:path w="608" h="1633">
              <a:moveTo>
                <a:pt x="0" y="0"/>
              </a:moveTo>
              <a:lnTo>
                <a:pt x="418" y="0"/>
              </a:lnTo>
              <a:lnTo>
                <a:pt x="418" y="1633"/>
              </a:lnTo>
              <a:lnTo>
                <a:pt x="608" y="1633"/>
              </a:lnTo>
            </a:path>
          </a:pathLst>
        </a:custGeom>
      </dsp:spPr>
      <dsp:style>
        <a:lnRef idx="2">
          <a:schemeClr val="accent2">
            <a:tint val="80000"/>
          </a:schemeClr>
        </a:lnRef>
        <a:fillRef idx="0">
          <a:schemeClr val="accent2">
            <a:tint val="80000"/>
          </a:schemeClr>
        </a:fillRef>
        <a:effectRef idx="0">
          <a:scrgbClr r="0" g="0" b="0"/>
        </a:effectRef>
        <a:fontRef idx="minor"/>
      </dsp:style>
      <dsp:txXfrm>
        <a:off x="4301923" y="2990302"/>
        <a:ext cx="385845" cy="1036960"/>
      </dsp:txXfrm>
    </dsp:sp>
    <dsp:sp modelId="{E7AA8DA7-F6AB-457E-8AE8-3947F1955CD3}">
      <dsp:nvSpPr>
        <dsp:cNvPr id="44" name="任意多边形 43"/>
        <dsp:cNvSpPr/>
      </dsp:nvSpPr>
      <dsp:spPr bwMode="white">
        <a:xfrm>
          <a:off x="6616996" y="4027262"/>
          <a:ext cx="385845" cy="0"/>
        </a:xfrm>
        <a:custGeom>
          <a:avLst/>
          <a:gdLst/>
          <a:ahLst/>
          <a:cxnLst/>
          <a:pathLst>
            <a:path w="608">
              <a:moveTo>
                <a:pt x="0" y="0"/>
              </a:moveTo>
              <a:lnTo>
                <a:pt x="608" y="0"/>
              </a:lnTo>
            </a:path>
          </a:pathLst>
        </a:custGeom>
      </dsp:spPr>
      <dsp:style>
        <a:lnRef idx="2">
          <a:schemeClr val="accent2">
            <a:tint val="70000"/>
          </a:schemeClr>
        </a:lnRef>
        <a:fillRef idx="0">
          <a:schemeClr val="accent2">
            <a:tint val="70000"/>
          </a:schemeClr>
        </a:fillRef>
        <a:effectRef idx="0">
          <a:scrgbClr r="0" g="0" b="0"/>
        </a:effectRef>
        <a:fontRef idx="minor"/>
      </dsp:style>
      <dsp:txXfrm>
        <a:off x="6616996" y="4027262"/>
        <a:ext cx="385845" cy="0"/>
      </dsp:txXfrm>
    </dsp:sp>
    <dsp:sp modelId="{B7E44DFD-4263-47BE-B017-90CFA34ADE0E}">
      <dsp:nvSpPr>
        <dsp:cNvPr id="3" name="矩形 2"/>
        <dsp:cNvSpPr/>
      </dsp:nvSpPr>
      <dsp:spPr bwMode="white">
        <a:xfrm>
          <a:off x="57623" y="1762831"/>
          <a:ext cx="1929227" cy="588414"/>
        </a:xfrm>
        <a:prstGeom prst="rect">
          <a:avLst/>
        </a:prstGeom>
      </dsp:spPr>
      <dsp:style>
        <a:lnRef idx="2">
          <a:schemeClr val="lt1"/>
        </a:lnRef>
        <a:fillRef idx="1">
          <a:schemeClr val="accent2">
            <a:shade val="80000"/>
          </a:schemeClr>
        </a:fillRef>
        <a:effectRef idx="0">
          <a:scrgbClr r="0" g="0" b="0"/>
        </a:effectRef>
        <a:fontRef idx="minor">
          <a:schemeClr val="lt1"/>
        </a:fontRef>
      </dsp:style>
      <dsp:txBody>
        <a:bodyPr lIns="9525" tIns="9525" rIns="9525" bIns="9525"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t>医疗器械临床评价</a:t>
          </a:r>
        </a:p>
      </dsp:txBody>
      <dsp:txXfrm>
        <a:off x="57623" y="1762831"/>
        <a:ext cx="1929227" cy="588414"/>
      </dsp:txXfrm>
    </dsp:sp>
    <dsp:sp modelId="{D959F0A0-7AD1-4AC1-B9EE-330B2C2E402F}">
      <dsp:nvSpPr>
        <dsp:cNvPr id="6" name="矩形 5"/>
        <dsp:cNvSpPr/>
      </dsp:nvSpPr>
      <dsp:spPr bwMode="white">
        <a:xfrm>
          <a:off x="2372696" y="829568"/>
          <a:ext cx="1929227" cy="588414"/>
        </a:xfrm>
        <a:prstGeom prst="rect">
          <a:avLst/>
        </a:prstGeom>
      </dsp:spPr>
      <dsp:style>
        <a:lnRef idx="2">
          <a:schemeClr val="lt1"/>
        </a:lnRef>
        <a:fillRef idx="1">
          <a:schemeClr val="accent2">
            <a:tint val="99000"/>
            <a:hueOff val="0"/>
            <a:satOff val="0"/>
            <a:lumOff val="0"/>
            <a:alpha val="100000"/>
          </a:schemeClr>
        </a:fillRef>
        <a:effectRef idx="0">
          <a:scrgbClr r="0" g="0" b="0"/>
        </a:effectRef>
        <a:fontRef idx="minor">
          <a:schemeClr val="lt1"/>
        </a:fontRef>
      </dsp:style>
      <dsp:txBody>
        <a:bodyPr lIns="9525" tIns="9525" rIns="9525" bIns="9525"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ts val="0"/>
            </a:spcAft>
          </a:pPr>
          <a:r>
            <a:rPr lang="zh-CN" altLang="en-US" dirty="0"/>
            <a:t>免于临床评价</a:t>
          </a:r>
          <a:endParaRPr lang="en-US" altLang="zh-CN" dirty="0"/>
        </a:p>
        <a:p>
          <a:pPr lvl="0">
            <a:lnSpc>
              <a:spcPct val="100000"/>
            </a:lnSpc>
            <a:spcBef>
              <a:spcPct val="0"/>
            </a:spcBef>
            <a:spcAft>
              <a:spcPts val="0"/>
            </a:spcAft>
          </a:pPr>
          <a:r>
            <a:rPr lang="zh-CN" altLang="en-US" dirty="0"/>
            <a:t>（</a:t>
          </a:r>
          <a:r>
            <a:rPr lang="en-US" altLang="zh-CN" dirty="0"/>
            <a:t>《</a:t>
          </a:r>
          <a:r>
            <a:rPr lang="zh-CN" altLang="en-US" dirty="0"/>
            <a:t>目录</a:t>
          </a:r>
          <a:r>
            <a:rPr lang="en-US" altLang="zh-CN" dirty="0"/>
            <a:t>》</a:t>
          </a:r>
          <a:r>
            <a:rPr lang="zh-CN" altLang="en-US" dirty="0"/>
            <a:t>中的产品）</a:t>
          </a:r>
        </a:p>
      </dsp:txBody>
      <dsp:txXfrm>
        <a:off x="2372696" y="829568"/>
        <a:ext cx="1929227" cy="588414"/>
      </dsp:txXfrm>
    </dsp:sp>
    <dsp:sp modelId="{3BC492DE-944A-483E-9174-F0562BE3679A}">
      <dsp:nvSpPr>
        <dsp:cNvPr id="9" name="矩形 8"/>
        <dsp:cNvSpPr/>
      </dsp:nvSpPr>
      <dsp:spPr bwMode="white">
        <a:xfrm>
          <a:off x="4687768" y="829568"/>
          <a:ext cx="1929227" cy="588414"/>
        </a:xfrm>
        <a:prstGeom prst="rect">
          <a:avLst/>
        </a:prstGeom>
      </dsp:spPr>
      <dsp:style>
        <a:lnRef idx="2">
          <a:schemeClr val="lt1"/>
        </a:lnRef>
        <a:fillRef idx="1">
          <a:schemeClr val="accent2">
            <a:tint val="80000"/>
            <a:hueOff val="0"/>
            <a:satOff val="0"/>
            <a:lumOff val="0"/>
            <a:alpha val="100000"/>
          </a:schemeClr>
        </a:fillRef>
        <a:effectRef idx="0">
          <a:scrgbClr r="0" g="0" b="0"/>
        </a:effectRef>
        <a:fontRef idx="minor">
          <a:schemeClr val="lt1"/>
        </a:fontRef>
      </dsp:style>
      <dsp:txBody>
        <a:bodyPr lIns="9525" tIns="9525" rIns="9525" bIns="9525"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t>等同性论证</a:t>
          </a:r>
        </a:p>
      </dsp:txBody>
      <dsp:txXfrm>
        <a:off x="4687768" y="829568"/>
        <a:ext cx="1929227" cy="588414"/>
      </dsp:txXfrm>
    </dsp:sp>
    <dsp:sp modelId="{508C16C5-CD6D-4B4F-B55C-8BE6FEF8F1DD}">
      <dsp:nvSpPr>
        <dsp:cNvPr id="12" name="矩形 11"/>
        <dsp:cNvSpPr/>
      </dsp:nvSpPr>
      <dsp:spPr bwMode="white">
        <a:xfrm>
          <a:off x="2372696" y="2696095"/>
          <a:ext cx="1929227" cy="588414"/>
        </a:xfrm>
        <a:prstGeom prst="rect">
          <a:avLst/>
        </a:prstGeom>
      </dsp:spPr>
      <dsp:style>
        <a:lnRef idx="2">
          <a:schemeClr val="lt1"/>
        </a:lnRef>
        <a:fillRef idx="1">
          <a:schemeClr val="accent2">
            <a:tint val="99000"/>
            <a:hueOff val="0"/>
            <a:satOff val="0"/>
            <a:lumOff val="0"/>
            <a:alpha val="100000"/>
          </a:schemeClr>
        </a:fillRef>
        <a:effectRef idx="0">
          <a:scrgbClr r="0" g="0" b="0"/>
        </a:effectRef>
        <a:fontRef idx="minor">
          <a:schemeClr val="lt1"/>
        </a:fontRef>
      </dsp:style>
      <dsp:txBody>
        <a:bodyPr lIns="9525" tIns="9525" rIns="9525" bIns="9525"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t>临床评价</a:t>
          </a:r>
        </a:p>
      </dsp:txBody>
      <dsp:txXfrm>
        <a:off x="2372696" y="2696095"/>
        <a:ext cx="1929227" cy="588414"/>
      </dsp:txXfrm>
    </dsp:sp>
    <dsp:sp modelId="{60BEE1A6-9D65-4700-80D5-711C73B9046E}">
      <dsp:nvSpPr>
        <dsp:cNvPr id="15" name="矩形 14"/>
        <dsp:cNvSpPr/>
      </dsp:nvSpPr>
      <dsp:spPr bwMode="white">
        <a:xfrm>
          <a:off x="4687768" y="1659135"/>
          <a:ext cx="1929227" cy="588414"/>
        </a:xfrm>
        <a:prstGeom prst="rect">
          <a:avLst/>
        </a:prstGeom>
      </dsp:spPr>
      <dsp:style>
        <a:lnRef idx="2">
          <a:schemeClr val="lt1"/>
        </a:lnRef>
        <a:fillRef idx="1">
          <a:schemeClr val="accent2">
            <a:tint val="80000"/>
            <a:hueOff val="0"/>
            <a:satOff val="0"/>
            <a:lumOff val="0"/>
            <a:alpha val="100000"/>
          </a:schemeClr>
        </a:fillRef>
        <a:effectRef idx="0">
          <a:scrgbClr r="0" g="0" b="0"/>
        </a:effectRef>
        <a:fontRef idx="minor">
          <a:schemeClr val="lt1"/>
        </a:fontRef>
      </dsp:style>
      <dsp:txBody>
        <a:bodyPr lIns="9525" tIns="9525" rIns="9525" bIns="9525"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t>注册申报临床评价</a:t>
          </a:r>
        </a:p>
      </dsp:txBody>
      <dsp:txXfrm>
        <a:off x="4687768" y="1659135"/>
        <a:ext cx="1929227" cy="588414"/>
      </dsp:txXfrm>
    </dsp:sp>
    <dsp:sp modelId="{9C083E92-31FE-480E-A22A-60DB16096E60}">
      <dsp:nvSpPr>
        <dsp:cNvPr id="18" name="矩形 17"/>
        <dsp:cNvSpPr/>
      </dsp:nvSpPr>
      <dsp:spPr bwMode="white">
        <a:xfrm>
          <a:off x="7002841" y="414784"/>
          <a:ext cx="1929227" cy="588414"/>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Body>
        <a:bodyPr lIns="9525" tIns="9525" rIns="9525" bIns="9525"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t>通过同品种医疗器械临床数据进行分析、评价</a:t>
          </a:r>
        </a:p>
      </dsp:txBody>
      <dsp:txXfrm>
        <a:off x="7002841" y="414784"/>
        <a:ext cx="1929227" cy="588414"/>
      </dsp:txXfrm>
    </dsp:sp>
    <dsp:sp modelId="{81CB040E-E30E-483B-ADA4-89B1AB19FC5B}">
      <dsp:nvSpPr>
        <dsp:cNvPr id="21" name="矩形 20"/>
        <dsp:cNvSpPr/>
      </dsp:nvSpPr>
      <dsp:spPr bwMode="white">
        <a:xfrm>
          <a:off x="9317914" y="0"/>
          <a:ext cx="1929227" cy="588414"/>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Body>
        <a:bodyPr lIns="9525" tIns="9525" rIns="9525" bIns="9525"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t>通过等同器械的临床数据进行临床评价</a:t>
          </a:r>
        </a:p>
      </dsp:txBody>
      <dsp:txXfrm>
        <a:off x="9317914" y="0"/>
        <a:ext cx="1929227" cy="588414"/>
      </dsp:txXfrm>
    </dsp:sp>
    <dsp:sp modelId="{B0C321DB-A6F9-4A4E-B4DA-6BABE4E952C1}">
      <dsp:nvSpPr>
        <dsp:cNvPr id="24" name="矩形 23"/>
        <dsp:cNvSpPr/>
      </dsp:nvSpPr>
      <dsp:spPr bwMode="white">
        <a:xfrm>
          <a:off x="9317914" y="829568"/>
          <a:ext cx="1929227" cy="588414"/>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Body>
        <a:bodyPr lIns="9525" tIns="9525" rIns="9525" bIns="9525"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t>通过可比器械的临床数据进行部分临床评价</a:t>
          </a:r>
        </a:p>
      </dsp:txBody>
      <dsp:txXfrm>
        <a:off x="9317914" y="829568"/>
        <a:ext cx="1929227" cy="588414"/>
      </dsp:txXfrm>
    </dsp:sp>
    <dsp:sp modelId="{D971A23E-0E62-41B5-B801-8F5942242889}">
      <dsp:nvSpPr>
        <dsp:cNvPr id="27" name="矩形 26"/>
        <dsp:cNvSpPr/>
      </dsp:nvSpPr>
      <dsp:spPr bwMode="white">
        <a:xfrm>
          <a:off x="7002841" y="2903487"/>
          <a:ext cx="1929227" cy="588414"/>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Body>
        <a:bodyPr lIns="9525" tIns="9525" rIns="9525" bIns="9525"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t>通过临床试验数据进行分析、评价</a:t>
          </a:r>
        </a:p>
      </dsp:txBody>
      <dsp:txXfrm>
        <a:off x="7002841" y="2903487"/>
        <a:ext cx="1929227" cy="588414"/>
      </dsp:txXfrm>
    </dsp:sp>
    <dsp:sp modelId="{AE9ED4C1-3B24-4B71-9C97-A63D59F43A85}">
      <dsp:nvSpPr>
        <dsp:cNvPr id="30" name="矩形 29"/>
        <dsp:cNvSpPr/>
      </dsp:nvSpPr>
      <dsp:spPr bwMode="white">
        <a:xfrm>
          <a:off x="9317914" y="1659135"/>
          <a:ext cx="1929227" cy="588414"/>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Body>
        <a:bodyPr lIns="9525" tIns="9525" rIns="9525" bIns="9525"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t>差异性临床试验数据</a:t>
          </a:r>
        </a:p>
      </dsp:txBody>
      <dsp:txXfrm>
        <a:off x="9317914" y="1659135"/>
        <a:ext cx="1929227" cy="588414"/>
      </dsp:txXfrm>
    </dsp:sp>
    <dsp:sp modelId="{E1DDCC12-3298-4F76-A89D-9A69335E36EB}">
      <dsp:nvSpPr>
        <dsp:cNvPr id="33" name="矩形 32"/>
        <dsp:cNvSpPr/>
      </dsp:nvSpPr>
      <dsp:spPr bwMode="white">
        <a:xfrm>
          <a:off x="9317914" y="2488703"/>
          <a:ext cx="1929227" cy="588414"/>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Body>
        <a:bodyPr lIns="9525" tIns="9525" rIns="9525" bIns="9525"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t>临床文献数据</a:t>
          </a:r>
        </a:p>
      </dsp:txBody>
      <dsp:txXfrm>
        <a:off x="9317914" y="2488703"/>
        <a:ext cx="1929227" cy="588414"/>
      </dsp:txXfrm>
    </dsp:sp>
    <dsp:sp modelId="{007E2A93-9289-4450-A9A1-E613251090EC}">
      <dsp:nvSpPr>
        <dsp:cNvPr id="36" name="矩形 35"/>
        <dsp:cNvSpPr/>
      </dsp:nvSpPr>
      <dsp:spPr bwMode="white">
        <a:xfrm>
          <a:off x="9317914" y="3318271"/>
          <a:ext cx="1929227" cy="588414"/>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Body>
        <a:bodyPr lIns="9525" tIns="9525" rIns="9525" bIns="9525"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t>多临床试验</a:t>
          </a:r>
        </a:p>
      </dsp:txBody>
      <dsp:txXfrm>
        <a:off x="9317914" y="3318271"/>
        <a:ext cx="1929227" cy="588414"/>
      </dsp:txXfrm>
    </dsp:sp>
    <dsp:sp modelId="{575E3BD1-CCC8-4331-97C6-27DE29DA0B98}">
      <dsp:nvSpPr>
        <dsp:cNvPr id="39" name="矩形 38"/>
        <dsp:cNvSpPr/>
      </dsp:nvSpPr>
      <dsp:spPr bwMode="white">
        <a:xfrm>
          <a:off x="9317914" y="4147839"/>
          <a:ext cx="1929227" cy="588414"/>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Body>
        <a:bodyPr lIns="9525" tIns="9525" rIns="9525" bIns="9525"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t>境外临床试验数据</a:t>
          </a:r>
        </a:p>
      </dsp:txBody>
      <dsp:txXfrm>
        <a:off x="9317914" y="4147839"/>
        <a:ext cx="1929227" cy="588414"/>
      </dsp:txXfrm>
    </dsp:sp>
    <dsp:sp modelId="{4460AA13-0413-4191-BCF5-97A018B662F8}">
      <dsp:nvSpPr>
        <dsp:cNvPr id="42" name="矩形 41"/>
        <dsp:cNvSpPr/>
      </dsp:nvSpPr>
      <dsp:spPr bwMode="white">
        <a:xfrm>
          <a:off x="4687768" y="3733055"/>
          <a:ext cx="1929227" cy="588414"/>
        </a:xfrm>
        <a:prstGeom prst="rect">
          <a:avLst/>
        </a:prstGeom>
      </dsp:spPr>
      <dsp:style>
        <a:lnRef idx="2">
          <a:schemeClr val="lt1"/>
        </a:lnRef>
        <a:fillRef idx="1">
          <a:schemeClr val="accent2">
            <a:tint val="80000"/>
            <a:hueOff val="0"/>
            <a:satOff val="0"/>
            <a:lumOff val="0"/>
            <a:alpha val="100000"/>
          </a:schemeClr>
        </a:fillRef>
        <a:effectRef idx="0">
          <a:scrgbClr r="0" g="0" b="0"/>
        </a:effectRef>
        <a:fontRef idx="minor">
          <a:schemeClr val="lt1"/>
        </a:fontRef>
      </dsp:style>
      <dsp:txBody>
        <a:bodyPr lIns="9525" tIns="9525" rIns="9525" bIns="9525"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t>上市后临床评价</a:t>
          </a:r>
        </a:p>
      </dsp:txBody>
      <dsp:txXfrm>
        <a:off x="4687768" y="3733055"/>
        <a:ext cx="1929227" cy="588414"/>
      </dsp:txXfrm>
    </dsp:sp>
    <dsp:sp modelId="{1DF3DB0B-D7B5-4290-9634-55B97167B694}">
      <dsp:nvSpPr>
        <dsp:cNvPr id="45" name="矩形 44"/>
        <dsp:cNvSpPr/>
      </dsp:nvSpPr>
      <dsp:spPr bwMode="white">
        <a:xfrm>
          <a:off x="7002841" y="3733055"/>
          <a:ext cx="1929227" cy="588414"/>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Body>
        <a:bodyPr lIns="9525" tIns="9525" rIns="9525" bIns="9525"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t>周期性临床评价</a:t>
          </a:r>
        </a:p>
      </dsp:txBody>
      <dsp:txXfrm>
        <a:off x="7002841" y="3733055"/>
        <a:ext cx="1929227" cy="588414"/>
      </dsp:txXfrm>
    </dsp:sp>
    <dsp:sp modelId="{D62C12FE-550D-4E4D-BFF2-6B7D822D53A3}">
      <dsp:nvSpPr>
        <dsp:cNvPr id="4" name="矩形 3" hidden="1"/>
        <dsp:cNvSpPr/>
      </dsp:nvSpPr>
      <dsp:spPr bwMode="white">
        <a:xfrm>
          <a:off x="57623" y="1762831"/>
          <a:ext cx="385845" cy="588414"/>
        </a:xfrm>
        <a:prstGeom prst="rect">
          <a:avLst/>
        </a:prstGeom>
      </dsp:spPr>
      <dsp:style>
        <a:lnRef idx="2">
          <a:schemeClr val="lt1"/>
        </a:lnRef>
        <a:fillRef idx="1">
          <a:schemeClr val="accent2">
            <a:shade val="80000"/>
            <a:hueOff val="0"/>
            <a:satOff val="0"/>
            <a:lumOff val="0"/>
            <a:alpha val="100000"/>
          </a:schemeClr>
        </a:fillRef>
        <a:effectRef idx="0">
          <a:scrgbClr r="0" g="0" b="0"/>
        </a:effectRef>
        <a:fontRef idx="minor">
          <a:schemeClr val="lt1"/>
        </a:fontRef>
      </dsp:style>
      <dsp:txXfrm>
        <a:off x="57623" y="1762831"/>
        <a:ext cx="385845" cy="588414"/>
      </dsp:txXfrm>
    </dsp:sp>
    <dsp:sp modelId="{4549C3BA-AE8D-4FEF-98CC-205E4841CBB8}">
      <dsp:nvSpPr>
        <dsp:cNvPr id="7" name="矩形 6" hidden="1"/>
        <dsp:cNvSpPr/>
      </dsp:nvSpPr>
      <dsp:spPr bwMode="white">
        <a:xfrm>
          <a:off x="2372696" y="829568"/>
          <a:ext cx="385845" cy="588414"/>
        </a:xfrm>
        <a:prstGeom prst="rect">
          <a:avLst/>
        </a:prstGeom>
      </dsp:spPr>
      <dsp:style>
        <a:lnRef idx="2">
          <a:schemeClr val="lt1"/>
        </a:lnRef>
        <a:fillRef idx="1">
          <a:schemeClr val="accent2">
            <a:tint val="99000"/>
            <a:hueOff val="0"/>
            <a:satOff val="0"/>
            <a:lumOff val="0"/>
            <a:alpha val="100000"/>
          </a:schemeClr>
        </a:fillRef>
        <a:effectRef idx="0">
          <a:scrgbClr r="0" g="0" b="0"/>
        </a:effectRef>
        <a:fontRef idx="minor">
          <a:schemeClr val="lt1"/>
        </a:fontRef>
      </dsp:style>
      <dsp:txXfrm>
        <a:off x="2372696" y="829568"/>
        <a:ext cx="385845" cy="588414"/>
      </dsp:txXfrm>
    </dsp:sp>
    <dsp:sp modelId="{F1654F2B-0767-4B2F-920D-E05B62998B65}">
      <dsp:nvSpPr>
        <dsp:cNvPr id="10" name="矩形 9" hidden="1"/>
        <dsp:cNvSpPr/>
      </dsp:nvSpPr>
      <dsp:spPr bwMode="white">
        <a:xfrm>
          <a:off x="4687768" y="829568"/>
          <a:ext cx="385845" cy="588414"/>
        </a:xfrm>
        <a:prstGeom prst="rect">
          <a:avLst/>
        </a:prstGeom>
      </dsp:spPr>
      <dsp:style>
        <a:lnRef idx="2">
          <a:schemeClr val="lt1"/>
        </a:lnRef>
        <a:fillRef idx="1">
          <a:schemeClr val="accent2">
            <a:tint val="80000"/>
            <a:hueOff val="0"/>
            <a:satOff val="0"/>
            <a:lumOff val="0"/>
            <a:alpha val="100000"/>
          </a:schemeClr>
        </a:fillRef>
        <a:effectRef idx="0">
          <a:scrgbClr r="0" g="0" b="0"/>
        </a:effectRef>
        <a:fontRef idx="minor">
          <a:schemeClr val="lt1"/>
        </a:fontRef>
      </dsp:style>
      <dsp:txXfrm>
        <a:off x="4687768" y="829568"/>
        <a:ext cx="385845" cy="588414"/>
      </dsp:txXfrm>
    </dsp:sp>
    <dsp:sp modelId="{90763147-7990-4A61-BB3D-D2DCF50C55D6}">
      <dsp:nvSpPr>
        <dsp:cNvPr id="13" name="矩形 12" hidden="1"/>
        <dsp:cNvSpPr/>
      </dsp:nvSpPr>
      <dsp:spPr bwMode="white">
        <a:xfrm>
          <a:off x="2372696" y="2696095"/>
          <a:ext cx="385845" cy="588414"/>
        </a:xfrm>
        <a:prstGeom prst="rect">
          <a:avLst/>
        </a:prstGeom>
      </dsp:spPr>
      <dsp:style>
        <a:lnRef idx="2">
          <a:schemeClr val="lt1"/>
        </a:lnRef>
        <a:fillRef idx="1">
          <a:schemeClr val="accent2">
            <a:tint val="99000"/>
            <a:hueOff val="0"/>
            <a:satOff val="0"/>
            <a:lumOff val="0"/>
            <a:alpha val="100000"/>
          </a:schemeClr>
        </a:fillRef>
        <a:effectRef idx="0">
          <a:scrgbClr r="0" g="0" b="0"/>
        </a:effectRef>
        <a:fontRef idx="minor">
          <a:schemeClr val="lt1"/>
        </a:fontRef>
      </dsp:style>
      <dsp:txXfrm>
        <a:off x="2372696" y="2696095"/>
        <a:ext cx="385845" cy="588414"/>
      </dsp:txXfrm>
    </dsp:sp>
    <dsp:sp modelId="{904A03CA-CCC9-4AB8-81F0-6C7B49D2A758}">
      <dsp:nvSpPr>
        <dsp:cNvPr id="16" name="矩形 15" hidden="1"/>
        <dsp:cNvSpPr/>
      </dsp:nvSpPr>
      <dsp:spPr bwMode="white">
        <a:xfrm>
          <a:off x="4687768" y="1659135"/>
          <a:ext cx="385845" cy="588414"/>
        </a:xfrm>
        <a:prstGeom prst="rect">
          <a:avLst/>
        </a:prstGeom>
      </dsp:spPr>
      <dsp:style>
        <a:lnRef idx="2">
          <a:schemeClr val="lt1"/>
        </a:lnRef>
        <a:fillRef idx="1">
          <a:schemeClr val="accent2">
            <a:tint val="80000"/>
            <a:hueOff val="0"/>
            <a:satOff val="0"/>
            <a:lumOff val="0"/>
            <a:alpha val="100000"/>
          </a:schemeClr>
        </a:fillRef>
        <a:effectRef idx="0">
          <a:scrgbClr r="0" g="0" b="0"/>
        </a:effectRef>
        <a:fontRef idx="minor">
          <a:schemeClr val="lt1"/>
        </a:fontRef>
      </dsp:style>
      <dsp:txXfrm>
        <a:off x="4687768" y="1659135"/>
        <a:ext cx="385845" cy="588414"/>
      </dsp:txXfrm>
    </dsp:sp>
    <dsp:sp modelId="{EFB9354B-17A4-470B-BBC8-4BAA8B8ADB76}">
      <dsp:nvSpPr>
        <dsp:cNvPr id="19" name="矩形 18" hidden="1"/>
        <dsp:cNvSpPr/>
      </dsp:nvSpPr>
      <dsp:spPr bwMode="white">
        <a:xfrm>
          <a:off x="7002841" y="414784"/>
          <a:ext cx="385845" cy="588414"/>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Xfrm>
        <a:off x="7002841" y="414784"/>
        <a:ext cx="385845" cy="588414"/>
      </dsp:txXfrm>
    </dsp:sp>
    <dsp:sp modelId="{7A8E6331-4244-4FC6-83E3-22415EEDB7B3}">
      <dsp:nvSpPr>
        <dsp:cNvPr id="22" name="矩形 21" hidden="1"/>
        <dsp:cNvSpPr/>
      </dsp:nvSpPr>
      <dsp:spPr bwMode="white">
        <a:xfrm>
          <a:off x="9317914" y="0"/>
          <a:ext cx="385845" cy="588414"/>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Xfrm>
        <a:off x="9317914" y="0"/>
        <a:ext cx="385845" cy="588414"/>
      </dsp:txXfrm>
    </dsp:sp>
    <dsp:sp modelId="{D1FAEE69-52E0-4FBB-AAB9-922C5F7EE560}">
      <dsp:nvSpPr>
        <dsp:cNvPr id="25" name="矩形 24" hidden="1"/>
        <dsp:cNvSpPr/>
      </dsp:nvSpPr>
      <dsp:spPr bwMode="white">
        <a:xfrm>
          <a:off x="9317914" y="829568"/>
          <a:ext cx="385845" cy="588414"/>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Xfrm>
        <a:off x="9317914" y="829568"/>
        <a:ext cx="385845" cy="588414"/>
      </dsp:txXfrm>
    </dsp:sp>
    <dsp:sp modelId="{9973B0EE-6F53-4DB6-AC08-6FF9E1F0CDEC}">
      <dsp:nvSpPr>
        <dsp:cNvPr id="28" name="矩形 27" hidden="1"/>
        <dsp:cNvSpPr/>
      </dsp:nvSpPr>
      <dsp:spPr bwMode="white">
        <a:xfrm>
          <a:off x="7002841" y="2903487"/>
          <a:ext cx="385845" cy="588414"/>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Xfrm>
        <a:off x="7002841" y="2903487"/>
        <a:ext cx="385845" cy="588414"/>
      </dsp:txXfrm>
    </dsp:sp>
    <dsp:sp modelId="{518E6D77-F9C5-4A01-8AB8-ABFE031931F0}">
      <dsp:nvSpPr>
        <dsp:cNvPr id="31" name="矩形 30" hidden="1"/>
        <dsp:cNvSpPr/>
      </dsp:nvSpPr>
      <dsp:spPr bwMode="white">
        <a:xfrm>
          <a:off x="9317914" y="1659135"/>
          <a:ext cx="385845" cy="588414"/>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Xfrm>
        <a:off x="9317914" y="1659135"/>
        <a:ext cx="385845" cy="588414"/>
      </dsp:txXfrm>
    </dsp:sp>
    <dsp:sp modelId="{F2935FDF-3E1D-4418-8610-9C5E525737DE}">
      <dsp:nvSpPr>
        <dsp:cNvPr id="34" name="矩形 33" hidden="1"/>
        <dsp:cNvSpPr/>
      </dsp:nvSpPr>
      <dsp:spPr bwMode="white">
        <a:xfrm>
          <a:off x="9317914" y="2488703"/>
          <a:ext cx="385845" cy="588414"/>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Xfrm>
        <a:off x="9317914" y="2488703"/>
        <a:ext cx="385845" cy="588414"/>
      </dsp:txXfrm>
    </dsp:sp>
    <dsp:sp modelId="{FD2F53F1-6C5B-413D-841D-1A92874FB1C0}">
      <dsp:nvSpPr>
        <dsp:cNvPr id="37" name="矩形 36" hidden="1"/>
        <dsp:cNvSpPr/>
      </dsp:nvSpPr>
      <dsp:spPr bwMode="white">
        <a:xfrm>
          <a:off x="9317914" y="3318271"/>
          <a:ext cx="385845" cy="588414"/>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Xfrm>
        <a:off x="9317914" y="3318271"/>
        <a:ext cx="385845" cy="588414"/>
      </dsp:txXfrm>
    </dsp:sp>
    <dsp:sp modelId="{1F0C5648-96CA-43E1-8AE3-BA0A88341E92}">
      <dsp:nvSpPr>
        <dsp:cNvPr id="40" name="矩形 39" hidden="1"/>
        <dsp:cNvSpPr/>
      </dsp:nvSpPr>
      <dsp:spPr bwMode="white">
        <a:xfrm>
          <a:off x="9317914" y="4147839"/>
          <a:ext cx="385845" cy="588414"/>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Xfrm>
        <a:off x="9317914" y="4147839"/>
        <a:ext cx="385845" cy="588414"/>
      </dsp:txXfrm>
    </dsp:sp>
    <dsp:sp modelId="{A3DF39C9-B711-458D-8D29-6FA2B306957F}">
      <dsp:nvSpPr>
        <dsp:cNvPr id="43" name="矩形 42" hidden="1"/>
        <dsp:cNvSpPr/>
      </dsp:nvSpPr>
      <dsp:spPr bwMode="white">
        <a:xfrm>
          <a:off x="4687768" y="3733055"/>
          <a:ext cx="385845" cy="588414"/>
        </a:xfrm>
        <a:prstGeom prst="rect">
          <a:avLst/>
        </a:prstGeom>
      </dsp:spPr>
      <dsp:style>
        <a:lnRef idx="2">
          <a:schemeClr val="lt1"/>
        </a:lnRef>
        <a:fillRef idx="1">
          <a:schemeClr val="accent2">
            <a:tint val="80000"/>
            <a:hueOff val="0"/>
            <a:satOff val="0"/>
            <a:lumOff val="0"/>
            <a:alpha val="100000"/>
          </a:schemeClr>
        </a:fillRef>
        <a:effectRef idx="0">
          <a:scrgbClr r="0" g="0" b="0"/>
        </a:effectRef>
        <a:fontRef idx="minor">
          <a:schemeClr val="lt1"/>
        </a:fontRef>
      </dsp:style>
      <dsp:txXfrm>
        <a:off x="4687768" y="3733055"/>
        <a:ext cx="385845" cy="588414"/>
      </dsp:txXfrm>
    </dsp:sp>
    <dsp:sp modelId="{E6243286-92BC-45D2-8A26-E68A81B4F613}">
      <dsp:nvSpPr>
        <dsp:cNvPr id="46" name="矩形 45" hidden="1"/>
        <dsp:cNvSpPr/>
      </dsp:nvSpPr>
      <dsp:spPr bwMode="white">
        <a:xfrm>
          <a:off x="7002841" y="3733055"/>
          <a:ext cx="385845" cy="588414"/>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Xfrm>
        <a:off x="7002841" y="3733055"/>
        <a:ext cx="385845" cy="588414"/>
      </dsp:txXfrm>
    </dsp:sp>
  </dsp:spTree>
</dsp:drawing>
</file>

<file path=ppt/diagrams/drawing2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1364685" cy="4260669"/>
        <a:chOff x="0" y="0"/>
        <a:chExt cx="11364685" cy="4260669"/>
      </a:xfrm>
    </dsp:grpSpPr>
    <dsp:sp modelId="{4BB46193-BDDB-4C8A-8EDA-D6B201EABD34}">
      <dsp:nvSpPr>
        <dsp:cNvPr id="4" name="圆角矩形 3"/>
        <dsp:cNvSpPr/>
      </dsp:nvSpPr>
      <dsp:spPr bwMode="white">
        <a:xfrm>
          <a:off x="895407" y="1086471"/>
          <a:ext cx="2531221" cy="2087728"/>
        </a:xfrm>
        <a:prstGeom prst="roundRect">
          <a:avLst>
            <a:gd name="adj" fmla="val 10000"/>
          </a:avLst>
        </a:prstGeom>
      </dsp:spPr>
      <dsp:style>
        <a:lnRef idx="2">
          <a:schemeClr val="accent3">
            <a:hueOff val="0"/>
            <a:satOff val="0"/>
            <a:lumOff val="0"/>
            <a:alpha val="100000"/>
          </a:schemeClr>
        </a:lnRef>
        <a:fillRef idx="1">
          <a:schemeClr val="lt1">
            <a:alpha val="90000"/>
          </a:schemeClr>
        </a:fillRef>
        <a:effectRef idx="0">
          <a:scrgbClr r="0" g="0" b="0"/>
        </a:effectRef>
        <a:fontRef idx="minor"/>
      </dsp:style>
      <dsp:txBody>
        <a:bodyPr lIns="34290" tIns="34290" rIns="34290" bIns="34290" anchor="t"/>
        <a:lstStyle>
          <a:lvl1pPr algn="l">
            <a:defRPr sz="2200"/>
          </a:lvl1pPr>
          <a:lvl2pPr marL="228600" indent="-228600" algn="l">
            <a:defRPr sz="2200"/>
          </a:lvl2pPr>
          <a:lvl3pPr marL="457200" indent="-228600" algn="l">
            <a:defRPr sz="2200"/>
          </a:lvl3pPr>
          <a:lvl4pPr marL="685800" indent="-228600" algn="l">
            <a:defRPr sz="2200"/>
          </a:lvl4pPr>
          <a:lvl5pPr marL="914400" indent="-228600" algn="l">
            <a:defRPr sz="2200"/>
          </a:lvl5pPr>
          <a:lvl6pPr marL="1143000" indent="-228600" algn="l">
            <a:defRPr sz="2200"/>
          </a:lvl6pPr>
          <a:lvl7pPr marL="1371600" indent="-228600" algn="l">
            <a:defRPr sz="2200"/>
          </a:lvl7pPr>
          <a:lvl8pPr marL="1600200" indent="-228600" algn="l">
            <a:defRPr sz="2200"/>
          </a:lvl8pPr>
          <a:lvl9pPr marL="1828800" indent="-228600" algn="l">
            <a:defRPr sz="2200"/>
          </a:lvl9pPr>
        </a:lstStyle>
        <a:p>
          <a:pPr marL="171450" lvl="1" indent="-171450">
            <a:lnSpc>
              <a:spcPct val="100000"/>
            </a:lnSpc>
            <a:spcBef>
              <a:spcPct val="0"/>
            </a:spcBef>
            <a:spcAft>
              <a:spcPct val="15000"/>
            </a:spcAft>
            <a:buChar char="•"/>
          </a:pPr>
          <a:r>
            <a:rPr lang="zh-CN" altLang="en-US" sz="1800" dirty="0">
              <a:solidFill>
                <a:schemeClr val="dk1"/>
              </a:solidFill>
              <a:latin typeface="微软雅黑" panose="020B0503020204020204" pitchFamily="34" charset="-122"/>
              <a:ea typeface="微软雅黑" panose="020B0503020204020204" pitchFamily="34" charset="-122"/>
            </a:rPr>
            <a:t>体外诊断试剂临床试验</a:t>
          </a:r>
          <a:endParaRPr>
            <a:solidFill>
              <a:schemeClr val="dk1"/>
            </a:solidFill>
          </a:endParaRPr>
        </a:p>
      </dsp:txBody>
      <dsp:txXfrm>
        <a:off x="895407" y="1086471"/>
        <a:ext cx="2531221" cy="2087728"/>
      </dsp:txXfrm>
    </dsp:sp>
    <dsp:sp modelId="{7DEE1B90-7461-4003-A95F-DD661A91DF75}">
      <dsp:nvSpPr>
        <dsp:cNvPr id="6" name="形状 5"/>
        <dsp:cNvSpPr/>
      </dsp:nvSpPr>
      <dsp:spPr bwMode="white">
        <a:xfrm>
          <a:off x="2245772" y="1372844"/>
          <a:ext cx="3112677" cy="3112677"/>
        </a:xfrm>
        <a:prstGeom prst="leftCircularArrow">
          <a:avLst>
            <a:gd name="adj1" fmla="val 5000"/>
            <a:gd name="adj2" fmla="val -360000"/>
            <a:gd name="adj3" fmla="val 2135510"/>
            <a:gd name="adj4" fmla="val 9024489"/>
            <a:gd name="adj5" fmla="val 5500"/>
          </a:avLst>
        </a:prstGeom>
      </dsp:spPr>
      <dsp:style>
        <a:lnRef idx="0">
          <a:schemeClr val="lt1"/>
        </a:lnRef>
        <a:fillRef idx="1">
          <a:schemeClr val="accent3">
            <a:hueOff val="0"/>
            <a:satOff val="0"/>
            <a:lumOff val="0"/>
            <a:alpha val="100000"/>
          </a:schemeClr>
        </a:fillRef>
        <a:effectRef idx="0">
          <a:scrgbClr r="0" g="0" b="0"/>
        </a:effectRef>
        <a:fontRef idx="minor">
          <a:schemeClr val="lt1"/>
        </a:fontRef>
      </dsp:style>
      <dsp:txXfrm>
        <a:off x="2245772" y="1372844"/>
        <a:ext cx="3112677" cy="3112677"/>
      </dsp:txXfrm>
    </dsp:sp>
    <dsp:sp modelId="{959E3B80-999B-482D-9E06-49A4147C207F}">
      <dsp:nvSpPr>
        <dsp:cNvPr id="5" name="圆角矩形 4"/>
        <dsp:cNvSpPr/>
      </dsp:nvSpPr>
      <dsp:spPr bwMode="white">
        <a:xfrm>
          <a:off x="1457900" y="2726828"/>
          <a:ext cx="2249974" cy="894740"/>
        </a:xfrm>
        <a:prstGeom prst="roundRect">
          <a:avLst>
            <a:gd name="adj" fmla="val 10000"/>
          </a:avLst>
        </a:prstGeom>
      </dsp:spPr>
      <dsp:style>
        <a:lnRef idx="2">
          <a:schemeClr val="lt1"/>
        </a:lnRef>
        <a:fillRef idx="1">
          <a:schemeClr val="accent3">
            <a:hueOff val="0"/>
            <a:satOff val="0"/>
            <a:lumOff val="0"/>
            <a:alpha val="100000"/>
          </a:schemeClr>
        </a:fillRef>
        <a:effectRef idx="0">
          <a:scrgbClr r="0" g="0" b="0"/>
        </a:effectRef>
        <a:fontRef idx="minor">
          <a:schemeClr val="lt1"/>
        </a:fontRef>
      </dsp:style>
      <dsp:txBody>
        <a:bodyPr lIns="30480" tIns="20320" rIns="3048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ts val="0"/>
            </a:spcAft>
          </a:pPr>
          <a:r>
            <a:rPr lang="en-US" altLang="zh-CN" sz="1600" b="1" dirty="0">
              <a:latin typeface="微软雅黑" panose="020B0503020204020204" pitchFamily="34" charset="-122"/>
              <a:ea typeface="微软雅黑" panose="020B0503020204020204" pitchFamily="34" charset="-122"/>
            </a:rPr>
            <a:t>2007 </a:t>
          </a:r>
          <a:r>
            <a:rPr lang="zh-CN" altLang="en-US" sz="1600" b="1" dirty="0">
              <a:latin typeface="微软雅黑" panose="020B0503020204020204" pitchFamily="34" charset="-122"/>
              <a:ea typeface="微软雅黑" panose="020B0503020204020204" pitchFamily="34" charset="-122"/>
            </a:rPr>
            <a:t>体外诊断试剂</a:t>
          </a:r>
          <a:endParaRPr lang="zh-CN" altLang="en-US" sz="1600" b="1" dirty="0">
            <a:latin typeface="微软雅黑" panose="020B0503020204020204" pitchFamily="34" charset="-122"/>
            <a:ea typeface="微软雅黑" panose="020B0503020204020204" pitchFamily="34" charset="-122"/>
          </a:endParaRPr>
        </a:p>
        <a:p>
          <a:pPr lvl="0">
            <a:lnSpc>
              <a:spcPct val="100000"/>
            </a:lnSpc>
            <a:spcBef>
              <a:spcPct val="0"/>
            </a:spcBef>
            <a:spcAft>
              <a:spcPts val="0"/>
            </a:spcAft>
          </a:pPr>
          <a:r>
            <a:rPr lang="zh-CN" altLang="en-US" sz="1600" b="1" dirty="0">
              <a:latin typeface="微软雅黑" panose="020B0503020204020204" pitchFamily="34" charset="-122"/>
              <a:ea typeface="微软雅黑" panose="020B0503020204020204" pitchFamily="34" charset="-122"/>
            </a:rPr>
            <a:t>注册管理办法（试行）</a:t>
          </a:r>
          <a:endParaRPr lang="zh-CN" altLang="en-US" sz="1600" dirty="0">
            <a:latin typeface="微软雅黑" panose="020B0503020204020204" pitchFamily="34" charset="-122"/>
            <a:ea typeface="微软雅黑" panose="020B0503020204020204" pitchFamily="34" charset="-122"/>
          </a:endParaRPr>
        </a:p>
      </dsp:txBody>
      <dsp:txXfrm>
        <a:off x="1457900" y="2726828"/>
        <a:ext cx="2249974" cy="894740"/>
      </dsp:txXfrm>
    </dsp:sp>
    <dsp:sp modelId="{327C8D55-31C5-4C01-B63F-5B035920E4C6}">
      <dsp:nvSpPr>
        <dsp:cNvPr id="8" name="圆角矩形 7"/>
        <dsp:cNvSpPr/>
      </dsp:nvSpPr>
      <dsp:spPr bwMode="white">
        <a:xfrm>
          <a:off x="4304155" y="1086471"/>
          <a:ext cx="2531221" cy="2087728"/>
        </a:xfrm>
        <a:prstGeom prst="roundRect">
          <a:avLst>
            <a:gd name="adj" fmla="val 10000"/>
          </a:avLst>
        </a:prstGeom>
      </dsp:spPr>
      <dsp:style>
        <a:lnRef idx="2">
          <a:schemeClr val="accent3">
            <a:hueOff val="690000"/>
            <a:satOff val="588"/>
            <a:lumOff val="-4117"/>
            <a:alpha val="100000"/>
          </a:schemeClr>
        </a:lnRef>
        <a:fillRef idx="1">
          <a:schemeClr val="lt1">
            <a:alpha val="90000"/>
          </a:schemeClr>
        </a:fillRef>
        <a:effectRef idx="0">
          <a:scrgbClr r="0" g="0" b="0"/>
        </a:effectRef>
        <a:fontRef idx="minor"/>
      </dsp:style>
      <dsp:txBody>
        <a:bodyPr lIns="34290" tIns="34290" rIns="34290" bIns="34290" anchor="t"/>
        <a:lstStyle>
          <a:lvl1pPr algn="l">
            <a:defRPr sz="2200"/>
          </a:lvl1pPr>
          <a:lvl2pPr marL="228600" indent="-228600" algn="l">
            <a:defRPr sz="2200"/>
          </a:lvl2pPr>
          <a:lvl3pPr marL="457200" indent="-228600" algn="l">
            <a:defRPr sz="2200"/>
          </a:lvl3pPr>
          <a:lvl4pPr marL="685800" indent="-228600" algn="l">
            <a:defRPr sz="2200"/>
          </a:lvl4pPr>
          <a:lvl5pPr marL="914400" indent="-228600" algn="l">
            <a:defRPr sz="2200"/>
          </a:lvl5pPr>
          <a:lvl6pPr marL="1143000" indent="-228600" algn="l">
            <a:defRPr sz="2200"/>
          </a:lvl6pPr>
          <a:lvl7pPr marL="1371600" indent="-228600" algn="l">
            <a:defRPr sz="2200"/>
          </a:lvl7pPr>
          <a:lvl8pPr marL="1600200" indent="-228600" algn="l">
            <a:defRPr sz="2200"/>
          </a:lvl8pPr>
          <a:lvl9pPr marL="1828800" indent="-228600" algn="l">
            <a:defRPr sz="2200"/>
          </a:lvl9pPr>
        </a:lstStyle>
        <a:p>
          <a:pPr marL="171450" lvl="1" indent="-171450">
            <a:lnSpc>
              <a:spcPct val="100000"/>
            </a:lnSpc>
            <a:spcBef>
              <a:spcPct val="0"/>
            </a:spcBef>
            <a:spcAft>
              <a:spcPct val="15000"/>
            </a:spcAft>
            <a:buChar char="•"/>
          </a:pPr>
          <a:r>
            <a:rPr lang="zh-CN" altLang="en-US" sz="1800" dirty="0">
              <a:solidFill>
                <a:schemeClr val="dk1"/>
              </a:solidFill>
              <a:latin typeface="微软雅黑" panose="020B0503020204020204" pitchFamily="34" charset="-122"/>
              <a:ea typeface="微软雅黑" panose="020B0503020204020204" pitchFamily="34" charset="-122"/>
            </a:rPr>
            <a:t>体外诊断试剂临床试验</a:t>
          </a:r>
          <a:endParaRPr lang="zh-CN" altLang="en-US" sz="1800" dirty="0">
            <a:solidFill>
              <a:schemeClr val="dk1"/>
            </a:solidFill>
            <a:latin typeface="微软雅黑" panose="020B0503020204020204" pitchFamily="34" charset="-122"/>
            <a:ea typeface="微软雅黑" panose="020B0503020204020204" pitchFamily="34" charset="-122"/>
          </a:endParaRPr>
        </a:p>
        <a:p>
          <a:pPr marL="171450" lvl="1" indent="-171450">
            <a:lnSpc>
              <a:spcPct val="100000"/>
            </a:lnSpc>
            <a:spcBef>
              <a:spcPct val="0"/>
            </a:spcBef>
            <a:spcAft>
              <a:spcPct val="15000"/>
            </a:spcAft>
            <a:buChar char="•"/>
          </a:pPr>
          <a:r>
            <a:rPr lang="zh-CN" altLang="en-US" sz="1800" dirty="0">
              <a:solidFill>
                <a:schemeClr val="dk1"/>
              </a:solidFill>
              <a:latin typeface="微软雅黑" panose="020B0503020204020204" pitchFamily="34" charset="-122"/>
              <a:ea typeface="微软雅黑" panose="020B0503020204020204" pitchFamily="34" charset="-122"/>
            </a:rPr>
            <a:t>非临床试验的方式进行临床评价</a:t>
          </a:r>
          <a:endParaRPr>
            <a:solidFill>
              <a:schemeClr val="dk1"/>
            </a:solidFill>
          </a:endParaRPr>
        </a:p>
      </dsp:txBody>
      <dsp:txXfrm>
        <a:off x="4304155" y="1086471"/>
        <a:ext cx="2531221" cy="2087728"/>
      </dsp:txXfrm>
    </dsp:sp>
    <dsp:sp modelId="{B3B53064-39EB-4BCC-A050-905949402FDD}">
      <dsp:nvSpPr>
        <dsp:cNvPr id="10" name="环形箭头 9"/>
        <dsp:cNvSpPr/>
      </dsp:nvSpPr>
      <dsp:spPr bwMode="white">
        <a:xfrm>
          <a:off x="5591469" y="-314563"/>
          <a:ext cx="3435888" cy="3435888"/>
        </a:xfrm>
        <a:prstGeom prst="circularArrow">
          <a:avLst>
            <a:gd name="adj1" fmla="val 5000"/>
            <a:gd name="adj2" fmla="val 360000"/>
            <a:gd name="adj3" fmla="val 19464489"/>
            <a:gd name="adj4" fmla="val 12575510"/>
            <a:gd name="adj5" fmla="val 5500"/>
          </a:avLst>
        </a:prstGeom>
      </dsp:spPr>
      <dsp:style>
        <a:lnRef idx="0">
          <a:schemeClr val="lt1"/>
        </a:lnRef>
        <a:fillRef idx="1">
          <a:schemeClr val="accent3">
            <a:hueOff val="1380000"/>
            <a:satOff val="1176"/>
            <a:lumOff val="-8234"/>
            <a:alpha val="100000"/>
          </a:schemeClr>
        </a:fillRef>
        <a:effectRef idx="0">
          <a:scrgbClr r="0" g="0" b="0"/>
        </a:effectRef>
        <a:fontRef idx="minor">
          <a:schemeClr val="lt1"/>
        </a:fontRef>
      </dsp:style>
      <dsp:txXfrm>
        <a:off x="5591469" y="-314563"/>
        <a:ext cx="3435888" cy="3435888"/>
      </dsp:txXfrm>
    </dsp:sp>
    <dsp:sp modelId="{0C967007-966B-4C6C-B784-5D7C7B9FAD0A}">
      <dsp:nvSpPr>
        <dsp:cNvPr id="9" name="圆角矩形 8"/>
        <dsp:cNvSpPr/>
      </dsp:nvSpPr>
      <dsp:spPr bwMode="white">
        <a:xfrm>
          <a:off x="4838602" y="639100"/>
          <a:ext cx="2249974" cy="894740"/>
        </a:xfrm>
        <a:prstGeom prst="roundRect">
          <a:avLst>
            <a:gd name="adj" fmla="val 10000"/>
          </a:avLst>
        </a:prstGeom>
      </dsp:spPr>
      <dsp:style>
        <a:lnRef idx="2">
          <a:schemeClr val="lt1"/>
        </a:lnRef>
        <a:fillRef idx="1">
          <a:schemeClr val="accent3">
            <a:hueOff val="690000"/>
            <a:satOff val="588"/>
            <a:lumOff val="-4117"/>
            <a:alpha val="100000"/>
          </a:schemeClr>
        </a:fillRef>
        <a:effectRef idx="0">
          <a:scrgbClr r="0" g="0" b="0"/>
        </a:effectRef>
        <a:fontRef idx="minor">
          <a:schemeClr val="lt1"/>
        </a:fontRef>
      </dsp:style>
      <dsp:txBody>
        <a:bodyPr lIns="30480" tIns="20320" rIns="3048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lvl="0" algn="ctr" defTabSz="711200">
            <a:lnSpc>
              <a:spcPct val="100000"/>
            </a:lnSpc>
            <a:spcBef>
              <a:spcPct val="0"/>
            </a:spcBef>
            <a:spcAft>
              <a:spcPts val="0"/>
            </a:spcAft>
            <a:buNone/>
          </a:pPr>
          <a:r>
            <a:rPr lang="en-US" altLang="zh-CN" sz="1600" b="1" kern="1200" dirty="0">
              <a:latin typeface="微软雅黑" panose="020B0503020204020204" pitchFamily="34" charset="-122"/>
              <a:ea typeface="微软雅黑" panose="020B0503020204020204" pitchFamily="34" charset="-122"/>
            </a:rPr>
            <a:t>2014  </a:t>
          </a:r>
          <a:r>
            <a:rPr lang="zh-CN" altLang="en-US" sz="1600" b="1" kern="1200" dirty="0">
              <a:latin typeface="微软雅黑" panose="020B0503020204020204" pitchFamily="34" charset="-122"/>
              <a:ea typeface="微软雅黑" panose="020B0503020204020204" pitchFamily="34" charset="-122"/>
            </a:rPr>
            <a:t>体外诊断试剂注册管理办法</a:t>
          </a:r>
          <a:endParaRPr lang="zh-CN" altLang="en-US" sz="1600" b="1" kern="1200" dirty="0">
            <a:solidFill>
              <a:prstClr val="white"/>
            </a:solidFill>
            <a:latin typeface="微软雅黑" panose="020B0503020204020204" pitchFamily="34" charset="-122"/>
            <a:ea typeface="微软雅黑" panose="020B0503020204020204" pitchFamily="34" charset="-122"/>
            <a:cs typeface="+mn-cs"/>
          </a:endParaRPr>
        </a:p>
      </dsp:txBody>
      <dsp:txXfrm>
        <a:off x="4838602" y="639100"/>
        <a:ext cx="2249974" cy="894740"/>
      </dsp:txXfrm>
    </dsp:sp>
    <dsp:sp modelId="{95043B4A-10F5-4F31-BAD4-83D8BEF5FBFA}">
      <dsp:nvSpPr>
        <dsp:cNvPr id="12" name="圆角矩形 11"/>
        <dsp:cNvSpPr/>
      </dsp:nvSpPr>
      <dsp:spPr bwMode="white">
        <a:xfrm>
          <a:off x="7656811" y="1086471"/>
          <a:ext cx="2531221" cy="2087728"/>
        </a:xfrm>
        <a:prstGeom prst="roundRect">
          <a:avLst>
            <a:gd name="adj" fmla="val 10000"/>
          </a:avLst>
        </a:prstGeom>
      </dsp:spPr>
      <dsp:style>
        <a:lnRef idx="2">
          <a:schemeClr val="accent3">
            <a:hueOff val="1380000"/>
            <a:satOff val="1176"/>
            <a:lumOff val="-8234"/>
            <a:alpha val="100000"/>
          </a:schemeClr>
        </a:lnRef>
        <a:fillRef idx="1">
          <a:schemeClr val="lt1">
            <a:alpha val="90000"/>
          </a:schemeClr>
        </a:fillRef>
        <a:effectRef idx="0">
          <a:scrgbClr r="0" g="0" b="0"/>
        </a:effectRef>
        <a:fontRef idx="minor"/>
      </dsp:style>
      <dsp:txBody>
        <a:bodyPr lIns="41910" tIns="41910" rIns="41910" bIns="41910" anchor="t"/>
        <a:lstStyle>
          <a:lvl1pPr algn="l">
            <a:defRPr sz="2200"/>
          </a:lvl1pPr>
          <a:lvl2pPr marL="228600" indent="-228600" algn="l">
            <a:defRPr sz="2200"/>
          </a:lvl2pPr>
          <a:lvl3pPr marL="457200" indent="-228600" algn="l">
            <a:defRPr sz="2200"/>
          </a:lvl3pPr>
          <a:lvl4pPr marL="685800" indent="-228600" algn="l">
            <a:defRPr sz="2200"/>
          </a:lvl4pPr>
          <a:lvl5pPr marL="914400" indent="-228600" algn="l">
            <a:defRPr sz="2200"/>
          </a:lvl5pPr>
          <a:lvl6pPr marL="1143000" indent="-228600" algn="l">
            <a:defRPr sz="2200"/>
          </a:lvl6pPr>
          <a:lvl7pPr marL="1371600" indent="-228600" algn="l">
            <a:defRPr sz="2200"/>
          </a:lvl7pPr>
          <a:lvl8pPr marL="1600200" indent="-228600" algn="l">
            <a:defRPr sz="2200"/>
          </a:lvl8pPr>
          <a:lvl9pPr marL="1828800" indent="-228600" algn="l">
            <a:defRPr sz="2200"/>
          </a:lvl9pPr>
        </a:lstStyle>
        <a:p>
          <a:pPr lvl="1">
            <a:lnSpc>
              <a:spcPct val="100000"/>
            </a:lnSpc>
            <a:spcBef>
              <a:spcPct val="0"/>
            </a:spcBef>
            <a:spcAft>
              <a:spcPct val="15000"/>
            </a:spcAft>
            <a:buChar char="•"/>
          </a:pPr>
          <a:r>
            <a:rPr lang="zh-CN" altLang="en-US" dirty="0">
              <a:solidFill>
                <a:schemeClr val="dk1"/>
              </a:solidFill>
              <a:latin typeface="微软雅黑" panose="020B0503020204020204" pitchFamily="34" charset="-122"/>
              <a:ea typeface="微软雅黑" panose="020B0503020204020204" pitchFamily="34" charset="-122"/>
            </a:rPr>
            <a:t>体外诊断试剂临床试验</a:t>
          </a:r>
          <a:endParaRPr lang="zh-CN" altLang="en-US" u="sng" dirty="0">
            <a:solidFill>
              <a:schemeClr val="dk1"/>
            </a:solidFill>
            <a:highlight>
              <a:srgbClr val="FFFF00"/>
            </a:highlight>
            <a:latin typeface="微软雅黑" panose="020B0503020204020204" pitchFamily="34" charset="-122"/>
            <a:ea typeface="微软雅黑" panose="020B0503020204020204" pitchFamily="34" charset="-122"/>
          </a:endParaRPr>
        </a:p>
        <a:p>
          <a:pPr lvl="1">
            <a:lnSpc>
              <a:spcPct val="100000"/>
            </a:lnSpc>
            <a:spcBef>
              <a:spcPct val="0"/>
            </a:spcBef>
            <a:spcAft>
              <a:spcPct val="15000"/>
            </a:spcAft>
            <a:buChar char="•"/>
          </a:pPr>
          <a:r>
            <a:rPr lang="zh-CN" altLang="en-US" dirty="0">
              <a:solidFill>
                <a:schemeClr val="dk1"/>
              </a:solidFill>
              <a:latin typeface="微软雅黑" panose="020B0503020204020204" pitchFamily="34" charset="-122"/>
              <a:ea typeface="微软雅黑" panose="020B0503020204020204" pitchFamily="34" charset="-122"/>
            </a:rPr>
            <a:t>体外诊断试剂免于临床试验</a:t>
          </a:r>
          <a:endParaRPr>
            <a:solidFill>
              <a:schemeClr val="dk1"/>
            </a:solidFill>
          </a:endParaRPr>
        </a:p>
      </dsp:txBody>
      <dsp:txXfrm>
        <a:off x="7656811" y="1086471"/>
        <a:ext cx="2531221" cy="2087728"/>
      </dsp:txXfrm>
    </dsp:sp>
    <dsp:sp modelId="{894EDC5A-AF5C-4679-A2C0-F54CBE5D1275}">
      <dsp:nvSpPr>
        <dsp:cNvPr id="13" name="圆角矩形 12"/>
        <dsp:cNvSpPr/>
      </dsp:nvSpPr>
      <dsp:spPr bwMode="white">
        <a:xfrm>
          <a:off x="8219304" y="2726828"/>
          <a:ext cx="2249974" cy="894740"/>
        </a:xfrm>
        <a:prstGeom prst="roundRect">
          <a:avLst>
            <a:gd name="adj" fmla="val 10000"/>
          </a:avLst>
        </a:prstGeom>
      </dsp:spPr>
      <dsp:style>
        <a:lnRef idx="2">
          <a:schemeClr val="lt1"/>
        </a:lnRef>
        <a:fillRef idx="1">
          <a:schemeClr val="accent3">
            <a:hueOff val="1380000"/>
            <a:satOff val="1176"/>
            <a:lumOff val="-8234"/>
            <a:alpha val="100000"/>
          </a:schemeClr>
        </a:fillRef>
        <a:effectRef idx="0">
          <a:scrgbClr r="0" g="0" b="0"/>
        </a:effectRef>
        <a:fontRef idx="minor">
          <a:schemeClr val="lt1"/>
        </a:fontRef>
      </dsp:style>
      <dsp:txBody>
        <a:bodyPr lIns="30480" tIns="20320" rIns="3048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lvl="0" algn="ctr" defTabSz="622300">
            <a:lnSpc>
              <a:spcPct val="100000"/>
            </a:lnSpc>
            <a:spcBef>
              <a:spcPct val="0"/>
            </a:spcBef>
            <a:spcAft>
              <a:spcPts val="0"/>
            </a:spcAft>
            <a:buNone/>
          </a:pPr>
          <a:r>
            <a:rPr lang="en-US" altLang="zh-CN" sz="1600" b="1" kern="1200" dirty="0">
              <a:solidFill>
                <a:prstClr val="white"/>
              </a:solidFill>
              <a:latin typeface="微软雅黑" panose="020B0503020204020204" pitchFamily="34" charset="-122"/>
              <a:ea typeface="微软雅黑" panose="020B0503020204020204" pitchFamily="34" charset="-122"/>
              <a:cs typeface="+mn-cs"/>
            </a:rPr>
            <a:t>2022 </a:t>
          </a:r>
          <a:r>
            <a:rPr lang="zh-CN" altLang="en-US" sz="1600" b="1" kern="1200" dirty="0">
              <a:latin typeface="微软雅黑" panose="020B0503020204020204" pitchFamily="34" charset="-122"/>
              <a:ea typeface="微软雅黑" panose="020B0503020204020204" pitchFamily="34" charset="-122"/>
            </a:rPr>
            <a:t>体外诊断试剂注册与备案管理办法</a:t>
          </a:r>
          <a:endParaRPr lang="zh-CN" altLang="en-US" sz="1600" b="1" kern="1200" dirty="0">
            <a:solidFill>
              <a:prstClr val="white"/>
            </a:solidFill>
            <a:latin typeface="微软雅黑" panose="020B0503020204020204" pitchFamily="34" charset="-122"/>
            <a:ea typeface="微软雅黑" panose="020B0503020204020204" pitchFamily="34" charset="-122"/>
            <a:cs typeface="+mn-cs"/>
          </a:endParaRPr>
        </a:p>
      </dsp:txBody>
      <dsp:txXfrm>
        <a:off x="8219304" y="2726828"/>
        <a:ext cx="2249974" cy="894740"/>
      </dsp:txXfrm>
    </dsp:sp>
    <dsp:sp modelId="{15F31A83-55A6-441B-B060-DB834C753F2D}">
      <dsp:nvSpPr>
        <dsp:cNvPr id="3" name="矩形 2" hidden="1"/>
        <dsp:cNvSpPr/>
      </dsp:nvSpPr>
      <dsp:spPr>
        <a:xfrm>
          <a:off x="895407" y="639100"/>
          <a:ext cx="2812468" cy="2982468"/>
        </a:xfrm>
        <a:prstGeom prst="rect">
          <a:avLst/>
        </a:prstGeom>
      </dsp:spPr>
      <dsp:txXfrm>
        <a:off x="895407" y="639100"/>
        <a:ext cx="2812468" cy="2982468"/>
      </dsp:txXfrm>
    </dsp:sp>
    <dsp:sp modelId="{37B27F70-496B-433A-AE80-4E06DDE84E1C}">
      <dsp:nvSpPr>
        <dsp:cNvPr id="7" name="矩形 6" hidden="1"/>
        <dsp:cNvSpPr/>
      </dsp:nvSpPr>
      <dsp:spPr>
        <a:xfrm>
          <a:off x="4276109" y="639100"/>
          <a:ext cx="2812468" cy="2982468"/>
        </a:xfrm>
        <a:prstGeom prst="rect">
          <a:avLst/>
        </a:prstGeom>
      </dsp:spPr>
      <dsp:txXfrm>
        <a:off x="4276109" y="639100"/>
        <a:ext cx="2812468" cy="2982468"/>
      </dsp:txXfrm>
    </dsp:sp>
    <dsp:sp modelId="{DA09CAA6-DC47-4E84-860F-7A8F2B236E93}">
      <dsp:nvSpPr>
        <dsp:cNvPr id="11" name="矩形 10" hidden="1"/>
        <dsp:cNvSpPr/>
      </dsp:nvSpPr>
      <dsp:spPr>
        <a:xfrm>
          <a:off x="7656811" y="639100"/>
          <a:ext cx="2812468" cy="2982468"/>
        </a:xfrm>
        <a:prstGeom prst="rect">
          <a:avLst/>
        </a:prstGeom>
      </dsp:spPr>
      <dsp:txXfrm>
        <a:off x="7656811" y="639100"/>
        <a:ext cx="2812468" cy="2982468"/>
      </dsp:txXfrm>
    </dsp:sp>
  </dsp:spTree>
</dsp:drawing>
</file>

<file path=ppt/diagrams/drawing2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1304764" cy="4736253"/>
        <a:chOff x="0" y="0"/>
        <a:chExt cx="11304764" cy="4736253"/>
      </a:xfrm>
    </dsp:grpSpPr>
    <dsp:sp modelId="{A9863600-E18A-42BD-B51C-E73D89BE0A7D}">
      <dsp:nvSpPr>
        <dsp:cNvPr id="5" name="任意多边形 4"/>
        <dsp:cNvSpPr/>
      </dsp:nvSpPr>
      <dsp:spPr bwMode="white">
        <a:xfrm>
          <a:off x="2611825" y="1613834"/>
          <a:ext cx="467778" cy="502861"/>
        </a:xfrm>
        <a:custGeom>
          <a:avLst/>
          <a:gdLst/>
          <a:ahLst/>
          <a:cxnLst/>
          <a:pathLst>
            <a:path w="737" h="792">
              <a:moveTo>
                <a:pt x="0" y="792"/>
              </a:moveTo>
              <a:lnTo>
                <a:pt x="506" y="792"/>
              </a:lnTo>
              <a:lnTo>
                <a:pt x="506" y="0"/>
              </a:lnTo>
              <a:lnTo>
                <a:pt x="737" y="0"/>
              </a:lnTo>
            </a:path>
          </a:pathLst>
        </a:custGeom>
      </dsp:spPr>
      <dsp:style>
        <a:lnRef idx="2">
          <a:schemeClr val="accent2">
            <a:tint val="99000"/>
          </a:schemeClr>
        </a:lnRef>
        <a:fillRef idx="0">
          <a:schemeClr val="accent2">
            <a:tint val="99000"/>
          </a:schemeClr>
        </a:fillRef>
        <a:effectRef idx="0">
          <a:scrgbClr r="0" g="0" b="0"/>
        </a:effectRef>
        <a:fontRef idx="minor"/>
      </dsp:style>
      <dsp:txXfrm>
        <a:off x="2611825" y="1613834"/>
        <a:ext cx="467778" cy="502861"/>
      </dsp:txXfrm>
    </dsp:sp>
    <dsp:sp modelId="{588685DD-11F5-48FF-A880-6B744F550E5A}">
      <dsp:nvSpPr>
        <dsp:cNvPr id="8" name="任意多边形 7"/>
        <dsp:cNvSpPr/>
      </dsp:nvSpPr>
      <dsp:spPr bwMode="white">
        <a:xfrm>
          <a:off x="5418493" y="356681"/>
          <a:ext cx="467778" cy="1257154"/>
        </a:xfrm>
        <a:custGeom>
          <a:avLst/>
          <a:gdLst/>
          <a:ahLst/>
          <a:cxnLst/>
          <a:pathLst>
            <a:path w="737" h="1980">
              <a:moveTo>
                <a:pt x="0" y="1980"/>
              </a:moveTo>
              <a:lnTo>
                <a:pt x="506" y="1980"/>
              </a:lnTo>
              <a:lnTo>
                <a:pt x="506" y="0"/>
              </a:lnTo>
              <a:lnTo>
                <a:pt x="737" y="0"/>
              </a:lnTo>
            </a:path>
          </a:pathLst>
        </a:custGeom>
      </dsp:spPr>
      <dsp:style>
        <a:lnRef idx="2">
          <a:schemeClr val="accent2">
            <a:tint val="80000"/>
          </a:schemeClr>
        </a:lnRef>
        <a:fillRef idx="0">
          <a:schemeClr val="accent2">
            <a:tint val="80000"/>
          </a:schemeClr>
        </a:fillRef>
        <a:effectRef idx="0">
          <a:scrgbClr r="0" g="0" b="0"/>
        </a:effectRef>
        <a:fontRef idx="minor"/>
      </dsp:style>
      <dsp:txXfrm>
        <a:off x="5418493" y="356681"/>
        <a:ext cx="467778" cy="1257154"/>
      </dsp:txXfrm>
    </dsp:sp>
    <dsp:sp modelId="{0F52EE35-7766-4D96-9536-CCD40D3DB1B5}">
      <dsp:nvSpPr>
        <dsp:cNvPr id="11" name="任意多边形 10"/>
        <dsp:cNvSpPr/>
      </dsp:nvSpPr>
      <dsp:spPr bwMode="white">
        <a:xfrm>
          <a:off x="8225161" y="356681"/>
          <a:ext cx="467778" cy="0"/>
        </a:xfrm>
        <a:custGeom>
          <a:avLst/>
          <a:gdLst/>
          <a:ahLst/>
          <a:cxnLst/>
          <a:pathLst>
            <a:path w="737">
              <a:moveTo>
                <a:pt x="0" y="0"/>
              </a:moveTo>
              <a:lnTo>
                <a:pt x="737" y="0"/>
              </a:lnTo>
            </a:path>
          </a:pathLst>
        </a:custGeom>
      </dsp:spPr>
      <dsp:style>
        <a:lnRef idx="2">
          <a:schemeClr val="accent2">
            <a:tint val="70000"/>
          </a:schemeClr>
        </a:lnRef>
        <a:fillRef idx="0">
          <a:schemeClr val="accent2">
            <a:tint val="70000"/>
          </a:schemeClr>
        </a:fillRef>
        <a:effectRef idx="0">
          <a:scrgbClr r="0" g="0" b="0"/>
        </a:effectRef>
        <a:fontRef idx="minor"/>
      </dsp:style>
      <dsp:txXfrm>
        <a:off x="8225161" y="356681"/>
        <a:ext cx="467778" cy="0"/>
      </dsp:txXfrm>
    </dsp:sp>
    <dsp:sp modelId="{9F20643E-FEEB-4B4B-83C3-579F1E21464F}">
      <dsp:nvSpPr>
        <dsp:cNvPr id="14" name="任意多边形 13"/>
        <dsp:cNvSpPr/>
      </dsp:nvSpPr>
      <dsp:spPr bwMode="white">
        <a:xfrm>
          <a:off x="5418493" y="1613834"/>
          <a:ext cx="467778" cy="1257154"/>
        </a:xfrm>
        <a:custGeom>
          <a:avLst/>
          <a:gdLst/>
          <a:ahLst/>
          <a:cxnLst/>
          <a:pathLst>
            <a:path w="737" h="1980">
              <a:moveTo>
                <a:pt x="0" y="0"/>
              </a:moveTo>
              <a:lnTo>
                <a:pt x="506" y="0"/>
              </a:lnTo>
              <a:lnTo>
                <a:pt x="506" y="1980"/>
              </a:lnTo>
              <a:lnTo>
                <a:pt x="737" y="1980"/>
              </a:lnTo>
            </a:path>
          </a:pathLst>
        </a:custGeom>
      </dsp:spPr>
      <dsp:style>
        <a:lnRef idx="2">
          <a:schemeClr val="accent2">
            <a:tint val="80000"/>
          </a:schemeClr>
        </a:lnRef>
        <a:fillRef idx="0">
          <a:schemeClr val="accent2">
            <a:tint val="80000"/>
          </a:schemeClr>
        </a:fillRef>
        <a:effectRef idx="0">
          <a:scrgbClr r="0" g="0" b="0"/>
        </a:effectRef>
        <a:fontRef idx="minor"/>
      </dsp:style>
      <dsp:txXfrm>
        <a:off x="5418493" y="1613834"/>
        <a:ext cx="467778" cy="1257154"/>
      </dsp:txXfrm>
    </dsp:sp>
    <dsp:sp modelId="{CB403492-EC49-47DE-9722-6D9709275E7A}">
      <dsp:nvSpPr>
        <dsp:cNvPr id="17" name="任意多边形 16"/>
        <dsp:cNvSpPr/>
      </dsp:nvSpPr>
      <dsp:spPr bwMode="white">
        <a:xfrm>
          <a:off x="8225161" y="1362404"/>
          <a:ext cx="467778" cy="1508584"/>
        </a:xfrm>
        <a:custGeom>
          <a:avLst/>
          <a:gdLst/>
          <a:ahLst/>
          <a:cxnLst/>
          <a:pathLst>
            <a:path w="737" h="2376">
              <a:moveTo>
                <a:pt x="0" y="2376"/>
              </a:moveTo>
              <a:lnTo>
                <a:pt x="506" y="2376"/>
              </a:lnTo>
              <a:lnTo>
                <a:pt x="506" y="0"/>
              </a:lnTo>
              <a:lnTo>
                <a:pt x="737" y="0"/>
              </a:lnTo>
            </a:path>
          </a:pathLst>
        </a:custGeom>
      </dsp:spPr>
      <dsp:style>
        <a:lnRef idx="2">
          <a:schemeClr val="accent2">
            <a:tint val="70000"/>
          </a:schemeClr>
        </a:lnRef>
        <a:fillRef idx="0">
          <a:schemeClr val="accent2">
            <a:tint val="70000"/>
          </a:schemeClr>
        </a:fillRef>
        <a:effectRef idx="0">
          <a:scrgbClr r="0" g="0" b="0"/>
        </a:effectRef>
        <a:fontRef idx="minor"/>
      </dsp:style>
      <dsp:txXfrm>
        <a:off x="8225161" y="1362404"/>
        <a:ext cx="467778" cy="1508584"/>
      </dsp:txXfrm>
    </dsp:sp>
    <dsp:sp modelId="{5E47938E-ABE1-4732-B4BE-66857394FD37}">
      <dsp:nvSpPr>
        <dsp:cNvPr id="20" name="任意多边形 19"/>
        <dsp:cNvSpPr/>
      </dsp:nvSpPr>
      <dsp:spPr bwMode="white">
        <a:xfrm>
          <a:off x="8225161" y="2368126"/>
          <a:ext cx="467778" cy="502861"/>
        </a:xfrm>
        <a:custGeom>
          <a:avLst/>
          <a:gdLst/>
          <a:ahLst/>
          <a:cxnLst/>
          <a:pathLst>
            <a:path w="737" h="792">
              <a:moveTo>
                <a:pt x="0" y="792"/>
              </a:moveTo>
              <a:lnTo>
                <a:pt x="506" y="792"/>
              </a:lnTo>
              <a:lnTo>
                <a:pt x="506" y="0"/>
              </a:lnTo>
              <a:lnTo>
                <a:pt x="737" y="0"/>
              </a:lnTo>
            </a:path>
          </a:pathLst>
        </a:custGeom>
      </dsp:spPr>
      <dsp:style>
        <a:lnRef idx="2">
          <a:schemeClr val="accent2">
            <a:tint val="70000"/>
          </a:schemeClr>
        </a:lnRef>
        <a:fillRef idx="0">
          <a:schemeClr val="accent2">
            <a:tint val="70000"/>
          </a:schemeClr>
        </a:fillRef>
        <a:effectRef idx="0">
          <a:scrgbClr r="0" g="0" b="0"/>
        </a:effectRef>
        <a:fontRef idx="minor"/>
      </dsp:style>
      <dsp:txXfrm>
        <a:off x="8225161" y="2368126"/>
        <a:ext cx="467778" cy="502861"/>
      </dsp:txXfrm>
    </dsp:sp>
    <dsp:sp modelId="{288C26FF-1B49-4E59-BA86-B2AB7FA6D2DD}">
      <dsp:nvSpPr>
        <dsp:cNvPr id="23" name="任意多边形 22"/>
        <dsp:cNvSpPr/>
      </dsp:nvSpPr>
      <dsp:spPr bwMode="white">
        <a:xfrm>
          <a:off x="8225161" y="2870988"/>
          <a:ext cx="467778" cy="502861"/>
        </a:xfrm>
        <a:custGeom>
          <a:avLst/>
          <a:gdLst/>
          <a:ahLst/>
          <a:cxnLst/>
          <a:pathLst>
            <a:path w="737" h="792">
              <a:moveTo>
                <a:pt x="0" y="0"/>
              </a:moveTo>
              <a:lnTo>
                <a:pt x="506" y="0"/>
              </a:lnTo>
              <a:lnTo>
                <a:pt x="506" y="792"/>
              </a:lnTo>
              <a:lnTo>
                <a:pt x="737" y="792"/>
              </a:lnTo>
            </a:path>
          </a:pathLst>
        </a:custGeom>
      </dsp:spPr>
      <dsp:style>
        <a:lnRef idx="2">
          <a:schemeClr val="accent2">
            <a:tint val="70000"/>
          </a:schemeClr>
        </a:lnRef>
        <a:fillRef idx="0">
          <a:schemeClr val="accent2">
            <a:tint val="70000"/>
          </a:schemeClr>
        </a:fillRef>
        <a:effectRef idx="0">
          <a:scrgbClr r="0" g="0" b="0"/>
        </a:effectRef>
        <a:fontRef idx="minor"/>
      </dsp:style>
      <dsp:txXfrm>
        <a:off x="8225161" y="2870988"/>
        <a:ext cx="467778" cy="502861"/>
      </dsp:txXfrm>
    </dsp:sp>
    <dsp:sp modelId="{634E7BE5-63DE-4963-A3C4-49F711276D1B}">
      <dsp:nvSpPr>
        <dsp:cNvPr id="26" name="任意多边形 25"/>
        <dsp:cNvSpPr/>
      </dsp:nvSpPr>
      <dsp:spPr bwMode="white">
        <a:xfrm>
          <a:off x="8225161" y="2870988"/>
          <a:ext cx="467778" cy="1508584"/>
        </a:xfrm>
        <a:custGeom>
          <a:avLst/>
          <a:gdLst/>
          <a:ahLst/>
          <a:cxnLst/>
          <a:pathLst>
            <a:path w="737" h="2376">
              <a:moveTo>
                <a:pt x="0" y="0"/>
              </a:moveTo>
              <a:lnTo>
                <a:pt x="506" y="0"/>
              </a:lnTo>
              <a:lnTo>
                <a:pt x="506" y="2376"/>
              </a:lnTo>
              <a:lnTo>
                <a:pt x="737" y="2376"/>
              </a:lnTo>
            </a:path>
          </a:pathLst>
        </a:custGeom>
      </dsp:spPr>
      <dsp:style>
        <a:lnRef idx="2">
          <a:schemeClr val="accent2">
            <a:tint val="70000"/>
          </a:schemeClr>
        </a:lnRef>
        <a:fillRef idx="0">
          <a:schemeClr val="accent2">
            <a:tint val="70000"/>
          </a:schemeClr>
        </a:fillRef>
        <a:effectRef idx="0">
          <a:scrgbClr r="0" g="0" b="0"/>
        </a:effectRef>
        <a:fontRef idx="minor"/>
      </dsp:style>
      <dsp:txXfrm>
        <a:off x="8225161" y="2870988"/>
        <a:ext cx="467778" cy="1508584"/>
      </dsp:txXfrm>
    </dsp:sp>
    <dsp:sp modelId="{D5B039AE-B19F-49CB-AEB4-626AB231E68F}">
      <dsp:nvSpPr>
        <dsp:cNvPr id="29" name="任意多边形 28"/>
        <dsp:cNvSpPr/>
      </dsp:nvSpPr>
      <dsp:spPr bwMode="white">
        <a:xfrm>
          <a:off x="2611825" y="2116696"/>
          <a:ext cx="467778" cy="502861"/>
        </a:xfrm>
        <a:custGeom>
          <a:avLst/>
          <a:gdLst/>
          <a:ahLst/>
          <a:cxnLst/>
          <a:pathLst>
            <a:path w="737" h="792">
              <a:moveTo>
                <a:pt x="0" y="0"/>
              </a:moveTo>
              <a:lnTo>
                <a:pt x="506" y="0"/>
              </a:lnTo>
              <a:lnTo>
                <a:pt x="506" y="792"/>
              </a:lnTo>
              <a:lnTo>
                <a:pt x="737" y="792"/>
              </a:lnTo>
            </a:path>
          </a:pathLst>
        </a:custGeom>
      </dsp:spPr>
      <dsp:style>
        <a:lnRef idx="2">
          <a:schemeClr val="accent2">
            <a:tint val="99000"/>
          </a:schemeClr>
        </a:lnRef>
        <a:fillRef idx="0">
          <a:schemeClr val="accent2">
            <a:tint val="99000"/>
          </a:schemeClr>
        </a:fillRef>
        <a:effectRef idx="0">
          <a:scrgbClr r="0" g="0" b="0"/>
        </a:effectRef>
        <a:fontRef idx="minor"/>
      </dsp:style>
      <dsp:txXfrm>
        <a:off x="2611825" y="2116696"/>
        <a:ext cx="467778" cy="502861"/>
      </dsp:txXfrm>
    </dsp:sp>
    <dsp:sp modelId="{B7E44DFD-4263-47BE-B017-90CFA34ADE0E}">
      <dsp:nvSpPr>
        <dsp:cNvPr id="3" name="矩形 2"/>
        <dsp:cNvSpPr/>
      </dsp:nvSpPr>
      <dsp:spPr bwMode="white">
        <a:xfrm>
          <a:off x="272934" y="1760015"/>
          <a:ext cx="2338890" cy="713362"/>
        </a:xfrm>
        <a:prstGeom prst="rect">
          <a:avLst/>
        </a:prstGeom>
      </dsp:spPr>
      <dsp:style>
        <a:lnRef idx="2">
          <a:schemeClr val="lt1"/>
        </a:lnRef>
        <a:fillRef idx="1">
          <a:schemeClr val="accent2">
            <a:shade val="80000"/>
          </a:schemeClr>
        </a:fillRef>
        <a:effectRef idx="0">
          <a:scrgbClr r="0" g="0" b="0"/>
        </a:effectRef>
        <a:fontRef idx="minor">
          <a:schemeClr val="lt1"/>
        </a:fontRef>
      </dsp:style>
      <dsp:txBody>
        <a:bodyPr lIns="9525" tIns="9525" rIns="9525" bIns="9525"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t>体外诊断试剂临床评价</a:t>
          </a:r>
        </a:p>
      </dsp:txBody>
      <dsp:txXfrm>
        <a:off x="272934" y="1760015"/>
        <a:ext cx="2338890" cy="713362"/>
      </dsp:txXfrm>
    </dsp:sp>
    <dsp:sp modelId="{60BEE1A6-9D65-4700-80D5-711C73B9046E}">
      <dsp:nvSpPr>
        <dsp:cNvPr id="6" name="矩形 5"/>
        <dsp:cNvSpPr/>
      </dsp:nvSpPr>
      <dsp:spPr bwMode="white">
        <a:xfrm>
          <a:off x="3079603" y="1257154"/>
          <a:ext cx="2338890" cy="713362"/>
        </a:xfrm>
        <a:prstGeom prst="rect">
          <a:avLst/>
        </a:prstGeom>
      </dsp:spPr>
      <dsp:style>
        <a:lnRef idx="2">
          <a:schemeClr val="lt1"/>
        </a:lnRef>
        <a:fillRef idx="1">
          <a:schemeClr val="accent2">
            <a:tint val="99000"/>
            <a:hueOff val="0"/>
            <a:satOff val="0"/>
            <a:lumOff val="0"/>
            <a:alpha val="100000"/>
          </a:schemeClr>
        </a:fillRef>
        <a:effectRef idx="0">
          <a:scrgbClr r="0" g="0" b="0"/>
        </a:effectRef>
        <a:fontRef idx="minor">
          <a:schemeClr val="lt1"/>
        </a:fontRef>
      </dsp:style>
      <dsp:txBody>
        <a:bodyPr lIns="9525" tIns="9525" rIns="9525" bIns="9525"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t>注册申报临床评价</a:t>
          </a:r>
        </a:p>
      </dsp:txBody>
      <dsp:txXfrm>
        <a:off x="3079603" y="1257154"/>
        <a:ext cx="2338890" cy="713362"/>
      </dsp:txXfrm>
    </dsp:sp>
    <dsp:sp modelId="{9C083E92-31FE-480E-A22A-60DB16096E60}">
      <dsp:nvSpPr>
        <dsp:cNvPr id="9" name="矩形 8"/>
        <dsp:cNvSpPr/>
      </dsp:nvSpPr>
      <dsp:spPr bwMode="white">
        <a:xfrm>
          <a:off x="5886271" y="0"/>
          <a:ext cx="2338890" cy="713362"/>
        </a:xfrm>
        <a:prstGeom prst="rect">
          <a:avLst/>
        </a:prstGeom>
      </dsp:spPr>
      <dsp:style>
        <a:lnRef idx="2">
          <a:schemeClr val="lt1"/>
        </a:lnRef>
        <a:fillRef idx="1">
          <a:schemeClr val="accent2">
            <a:tint val="80000"/>
            <a:hueOff val="0"/>
            <a:satOff val="0"/>
            <a:lumOff val="0"/>
            <a:alpha val="100000"/>
          </a:schemeClr>
        </a:fillRef>
        <a:effectRef idx="0">
          <a:scrgbClr r="0" g="0" b="0"/>
        </a:effectRef>
        <a:fontRef idx="minor">
          <a:schemeClr val="lt1"/>
        </a:fontRef>
      </dsp:style>
      <dsp:txBody>
        <a:bodyPr lIns="9525" tIns="9525" rIns="9525" bIns="9525"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ts val="0"/>
            </a:spcAft>
          </a:pPr>
          <a:r>
            <a:rPr lang="zh-CN" altLang="en-US" dirty="0"/>
            <a:t>免于临床试验（</a:t>
          </a:r>
          <a:r>
            <a:rPr lang="en-US" altLang="zh-CN" b="0" i="0" dirty="0"/>
            <a:t>《</a:t>
          </a:r>
          <a:r>
            <a:rPr lang="zh-CN" altLang="en-US" b="0" i="0" dirty="0"/>
            <a:t>免于临床试验体外诊断试剂目录</a:t>
          </a:r>
          <a:r>
            <a:rPr lang="en-US" altLang="zh-CN" b="0" i="0" dirty="0"/>
            <a:t>》</a:t>
          </a:r>
          <a:r>
            <a:rPr lang="zh-CN" altLang="en-US" b="0" i="0" dirty="0"/>
            <a:t>）</a:t>
          </a:r>
          <a:endParaRPr lang="zh-CN" altLang="en-US" dirty="0"/>
        </a:p>
      </dsp:txBody>
      <dsp:txXfrm>
        <a:off x="5886271" y="0"/>
        <a:ext cx="2338890" cy="713362"/>
      </dsp:txXfrm>
    </dsp:sp>
    <dsp:sp modelId="{81CB040E-E30E-483B-ADA4-89B1AB19FC5B}">
      <dsp:nvSpPr>
        <dsp:cNvPr id="12" name="矩形 11"/>
        <dsp:cNvSpPr/>
      </dsp:nvSpPr>
      <dsp:spPr bwMode="white">
        <a:xfrm>
          <a:off x="8692939" y="0"/>
          <a:ext cx="2338890" cy="713362"/>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Body>
        <a:bodyPr lIns="9525" tIns="9525" rIns="9525" bIns="9525"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ts val="0"/>
            </a:spcAft>
          </a:pPr>
          <a:r>
            <a:rPr lang="zh-CN" altLang="en-US" dirty="0"/>
            <a:t>通过</a:t>
          </a:r>
          <a:r>
            <a:rPr lang="zh-CN" altLang="en-US" b="0" i="0" dirty="0"/>
            <a:t>同品种方法学比对</a:t>
          </a:r>
          <a:endParaRPr lang="en-US" altLang="zh-CN" b="0" i="0" dirty="0"/>
        </a:p>
        <a:p>
          <a:pPr lvl="0">
            <a:lnSpc>
              <a:spcPct val="100000"/>
            </a:lnSpc>
            <a:spcBef>
              <a:spcPct val="0"/>
            </a:spcBef>
            <a:spcAft>
              <a:spcPts val="0"/>
            </a:spcAft>
          </a:pPr>
          <a:r>
            <a:rPr lang="zh-CN" altLang="en-US" dirty="0"/>
            <a:t>进行临床评价</a:t>
          </a:r>
        </a:p>
      </dsp:txBody>
      <dsp:txXfrm>
        <a:off x="8692939" y="0"/>
        <a:ext cx="2338890" cy="713362"/>
      </dsp:txXfrm>
    </dsp:sp>
    <dsp:sp modelId="{D971A23E-0E62-41B5-B801-8F5942242889}">
      <dsp:nvSpPr>
        <dsp:cNvPr id="15" name="矩形 14"/>
        <dsp:cNvSpPr/>
      </dsp:nvSpPr>
      <dsp:spPr bwMode="white">
        <a:xfrm>
          <a:off x="5886271" y="2514307"/>
          <a:ext cx="2338890" cy="713362"/>
        </a:xfrm>
        <a:prstGeom prst="rect">
          <a:avLst/>
        </a:prstGeom>
      </dsp:spPr>
      <dsp:style>
        <a:lnRef idx="2">
          <a:schemeClr val="lt1"/>
        </a:lnRef>
        <a:fillRef idx="1">
          <a:schemeClr val="accent2">
            <a:tint val="80000"/>
            <a:hueOff val="0"/>
            <a:satOff val="0"/>
            <a:lumOff val="0"/>
            <a:alpha val="100000"/>
          </a:schemeClr>
        </a:fillRef>
        <a:effectRef idx="0">
          <a:scrgbClr r="0" g="0" b="0"/>
        </a:effectRef>
        <a:fontRef idx="minor">
          <a:schemeClr val="lt1"/>
        </a:fontRef>
      </dsp:style>
      <dsp:txBody>
        <a:bodyPr lIns="9525" tIns="9525" rIns="9525" bIns="9525"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ts val="0"/>
            </a:spcAft>
          </a:pPr>
          <a:r>
            <a:rPr lang="zh-CN" altLang="en-US" dirty="0"/>
            <a:t>通过临床试验数据</a:t>
          </a:r>
          <a:endParaRPr lang="en-US" altLang="zh-CN" dirty="0"/>
        </a:p>
        <a:p>
          <a:pPr lvl="0">
            <a:lnSpc>
              <a:spcPct val="100000"/>
            </a:lnSpc>
            <a:spcBef>
              <a:spcPct val="0"/>
            </a:spcBef>
            <a:spcAft>
              <a:spcPts val="0"/>
            </a:spcAft>
          </a:pPr>
          <a:r>
            <a:rPr lang="zh-CN" altLang="en-US" dirty="0"/>
            <a:t>进行分析、评价</a:t>
          </a:r>
        </a:p>
      </dsp:txBody>
      <dsp:txXfrm>
        <a:off x="5886271" y="2514307"/>
        <a:ext cx="2338890" cy="713362"/>
      </dsp:txXfrm>
    </dsp:sp>
    <dsp:sp modelId="{AE9ED4C1-3B24-4B71-9C97-A63D59F43A85}">
      <dsp:nvSpPr>
        <dsp:cNvPr id="18" name="矩形 17"/>
        <dsp:cNvSpPr/>
      </dsp:nvSpPr>
      <dsp:spPr bwMode="white">
        <a:xfrm>
          <a:off x="8692939" y="1005723"/>
          <a:ext cx="2338890" cy="713362"/>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Body>
        <a:bodyPr lIns="9525" tIns="9525" rIns="9525" bIns="9525"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t>差异性临床试验数据</a:t>
          </a:r>
        </a:p>
      </dsp:txBody>
      <dsp:txXfrm>
        <a:off x="8692939" y="1005723"/>
        <a:ext cx="2338890" cy="713362"/>
      </dsp:txXfrm>
    </dsp:sp>
    <dsp:sp modelId="{E1DDCC12-3298-4F76-A89D-9A69335E36EB}">
      <dsp:nvSpPr>
        <dsp:cNvPr id="21" name="矩形 20"/>
        <dsp:cNvSpPr/>
      </dsp:nvSpPr>
      <dsp:spPr bwMode="white">
        <a:xfrm>
          <a:off x="8692939" y="2011446"/>
          <a:ext cx="2338890" cy="713362"/>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Body>
        <a:bodyPr lIns="9525" tIns="9525" rIns="9525" bIns="9525"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t>临床文献数据</a:t>
          </a:r>
        </a:p>
      </dsp:txBody>
      <dsp:txXfrm>
        <a:off x="8692939" y="2011446"/>
        <a:ext cx="2338890" cy="713362"/>
      </dsp:txXfrm>
    </dsp:sp>
    <dsp:sp modelId="{007E2A93-9289-4450-A9A1-E613251090EC}">
      <dsp:nvSpPr>
        <dsp:cNvPr id="24" name="矩形 23"/>
        <dsp:cNvSpPr/>
      </dsp:nvSpPr>
      <dsp:spPr bwMode="white">
        <a:xfrm>
          <a:off x="8692939" y="3017169"/>
          <a:ext cx="2338890" cy="713362"/>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Body>
        <a:bodyPr lIns="9525" tIns="9525" rIns="9525" bIns="9525"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t>多临床试验</a:t>
          </a:r>
        </a:p>
      </dsp:txBody>
      <dsp:txXfrm>
        <a:off x="8692939" y="3017169"/>
        <a:ext cx="2338890" cy="713362"/>
      </dsp:txXfrm>
    </dsp:sp>
    <dsp:sp modelId="{575E3BD1-CCC8-4331-97C6-27DE29DA0B98}">
      <dsp:nvSpPr>
        <dsp:cNvPr id="27" name="矩形 26"/>
        <dsp:cNvSpPr/>
      </dsp:nvSpPr>
      <dsp:spPr bwMode="white">
        <a:xfrm>
          <a:off x="8692939" y="4022891"/>
          <a:ext cx="2338890" cy="713362"/>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Body>
        <a:bodyPr lIns="9525" tIns="9525" rIns="9525" bIns="9525"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t>境外临床试验数据</a:t>
          </a:r>
        </a:p>
      </dsp:txBody>
      <dsp:txXfrm>
        <a:off x="8692939" y="4022891"/>
        <a:ext cx="2338890" cy="713362"/>
      </dsp:txXfrm>
    </dsp:sp>
    <dsp:sp modelId="{57CDB020-FCBB-4747-A8D5-8EF1B9C2B4F8}">
      <dsp:nvSpPr>
        <dsp:cNvPr id="30" name="矩形 29"/>
        <dsp:cNvSpPr/>
      </dsp:nvSpPr>
      <dsp:spPr bwMode="white">
        <a:xfrm>
          <a:off x="3079603" y="2262876"/>
          <a:ext cx="2338890" cy="713362"/>
        </a:xfrm>
        <a:prstGeom prst="rect">
          <a:avLst/>
        </a:prstGeom>
      </dsp:spPr>
      <dsp:style>
        <a:lnRef idx="2">
          <a:schemeClr val="lt1"/>
        </a:lnRef>
        <a:fillRef idx="1">
          <a:schemeClr val="accent2">
            <a:tint val="99000"/>
            <a:hueOff val="0"/>
            <a:satOff val="0"/>
            <a:lumOff val="0"/>
            <a:alpha val="100000"/>
          </a:schemeClr>
        </a:fillRef>
        <a:effectRef idx="0">
          <a:scrgbClr r="0" g="0" b="0"/>
        </a:effectRef>
        <a:fontRef idx="minor">
          <a:schemeClr val="lt1"/>
        </a:fontRef>
      </dsp:style>
      <dsp:txBody>
        <a:bodyPr lIns="9525" tIns="9525" rIns="9525" bIns="9525"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t>上市后临床评价</a:t>
          </a:r>
        </a:p>
      </dsp:txBody>
      <dsp:txXfrm>
        <a:off x="3079603" y="2262876"/>
        <a:ext cx="2338890" cy="713362"/>
      </dsp:txXfrm>
    </dsp:sp>
    <dsp:sp modelId="{D62C12FE-550D-4E4D-BFF2-6B7D822D53A3}">
      <dsp:nvSpPr>
        <dsp:cNvPr id="4" name="矩形 3" hidden="1"/>
        <dsp:cNvSpPr/>
      </dsp:nvSpPr>
      <dsp:spPr bwMode="white">
        <a:xfrm>
          <a:off x="272934" y="1760015"/>
          <a:ext cx="467778" cy="713362"/>
        </a:xfrm>
        <a:prstGeom prst="rect">
          <a:avLst/>
        </a:prstGeom>
      </dsp:spPr>
      <dsp:style>
        <a:lnRef idx="2">
          <a:schemeClr val="lt1"/>
        </a:lnRef>
        <a:fillRef idx="1">
          <a:schemeClr val="accent2">
            <a:shade val="80000"/>
            <a:hueOff val="0"/>
            <a:satOff val="0"/>
            <a:lumOff val="0"/>
            <a:alpha val="100000"/>
          </a:schemeClr>
        </a:fillRef>
        <a:effectRef idx="0">
          <a:scrgbClr r="0" g="0" b="0"/>
        </a:effectRef>
        <a:fontRef idx="minor">
          <a:schemeClr val="lt1"/>
        </a:fontRef>
      </dsp:style>
      <dsp:txXfrm>
        <a:off x="272934" y="1760015"/>
        <a:ext cx="467778" cy="713362"/>
      </dsp:txXfrm>
    </dsp:sp>
    <dsp:sp modelId="{904A03CA-CCC9-4AB8-81F0-6C7B49D2A758}">
      <dsp:nvSpPr>
        <dsp:cNvPr id="7" name="矩形 6" hidden="1"/>
        <dsp:cNvSpPr/>
      </dsp:nvSpPr>
      <dsp:spPr bwMode="white">
        <a:xfrm>
          <a:off x="3079603" y="1257154"/>
          <a:ext cx="467778" cy="713362"/>
        </a:xfrm>
        <a:prstGeom prst="rect">
          <a:avLst/>
        </a:prstGeom>
      </dsp:spPr>
      <dsp:style>
        <a:lnRef idx="2">
          <a:schemeClr val="lt1"/>
        </a:lnRef>
        <a:fillRef idx="1">
          <a:schemeClr val="accent2">
            <a:tint val="99000"/>
            <a:hueOff val="0"/>
            <a:satOff val="0"/>
            <a:lumOff val="0"/>
            <a:alpha val="100000"/>
          </a:schemeClr>
        </a:fillRef>
        <a:effectRef idx="0">
          <a:scrgbClr r="0" g="0" b="0"/>
        </a:effectRef>
        <a:fontRef idx="minor">
          <a:schemeClr val="lt1"/>
        </a:fontRef>
      </dsp:style>
      <dsp:txXfrm>
        <a:off x="3079603" y="1257154"/>
        <a:ext cx="467778" cy="713362"/>
      </dsp:txXfrm>
    </dsp:sp>
    <dsp:sp modelId="{EFB9354B-17A4-470B-BBC8-4BAA8B8ADB76}">
      <dsp:nvSpPr>
        <dsp:cNvPr id="10" name="矩形 9" hidden="1"/>
        <dsp:cNvSpPr/>
      </dsp:nvSpPr>
      <dsp:spPr bwMode="white">
        <a:xfrm>
          <a:off x="5886271" y="0"/>
          <a:ext cx="467778" cy="713362"/>
        </a:xfrm>
        <a:prstGeom prst="rect">
          <a:avLst/>
        </a:prstGeom>
      </dsp:spPr>
      <dsp:style>
        <a:lnRef idx="2">
          <a:schemeClr val="lt1"/>
        </a:lnRef>
        <a:fillRef idx="1">
          <a:schemeClr val="accent2">
            <a:tint val="80000"/>
            <a:hueOff val="0"/>
            <a:satOff val="0"/>
            <a:lumOff val="0"/>
            <a:alpha val="100000"/>
          </a:schemeClr>
        </a:fillRef>
        <a:effectRef idx="0">
          <a:scrgbClr r="0" g="0" b="0"/>
        </a:effectRef>
        <a:fontRef idx="minor">
          <a:schemeClr val="lt1"/>
        </a:fontRef>
      </dsp:style>
      <dsp:txXfrm>
        <a:off x="5886271" y="0"/>
        <a:ext cx="467778" cy="713362"/>
      </dsp:txXfrm>
    </dsp:sp>
    <dsp:sp modelId="{7A8E6331-4244-4FC6-83E3-22415EEDB7B3}">
      <dsp:nvSpPr>
        <dsp:cNvPr id="13" name="矩形 12" hidden="1"/>
        <dsp:cNvSpPr/>
      </dsp:nvSpPr>
      <dsp:spPr bwMode="white">
        <a:xfrm>
          <a:off x="8692939" y="0"/>
          <a:ext cx="467778" cy="713362"/>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Xfrm>
        <a:off x="8692939" y="0"/>
        <a:ext cx="467778" cy="713362"/>
      </dsp:txXfrm>
    </dsp:sp>
    <dsp:sp modelId="{9973B0EE-6F53-4DB6-AC08-6FF9E1F0CDEC}">
      <dsp:nvSpPr>
        <dsp:cNvPr id="16" name="矩形 15" hidden="1"/>
        <dsp:cNvSpPr/>
      </dsp:nvSpPr>
      <dsp:spPr bwMode="white">
        <a:xfrm>
          <a:off x="5886271" y="2514307"/>
          <a:ext cx="467778" cy="713362"/>
        </a:xfrm>
        <a:prstGeom prst="rect">
          <a:avLst/>
        </a:prstGeom>
      </dsp:spPr>
      <dsp:style>
        <a:lnRef idx="2">
          <a:schemeClr val="lt1"/>
        </a:lnRef>
        <a:fillRef idx="1">
          <a:schemeClr val="accent2">
            <a:tint val="80000"/>
            <a:hueOff val="0"/>
            <a:satOff val="0"/>
            <a:lumOff val="0"/>
            <a:alpha val="100000"/>
          </a:schemeClr>
        </a:fillRef>
        <a:effectRef idx="0">
          <a:scrgbClr r="0" g="0" b="0"/>
        </a:effectRef>
        <a:fontRef idx="minor">
          <a:schemeClr val="lt1"/>
        </a:fontRef>
      </dsp:style>
      <dsp:txXfrm>
        <a:off x="5886271" y="2514307"/>
        <a:ext cx="467778" cy="713362"/>
      </dsp:txXfrm>
    </dsp:sp>
    <dsp:sp modelId="{518E6D77-F9C5-4A01-8AB8-ABFE031931F0}">
      <dsp:nvSpPr>
        <dsp:cNvPr id="19" name="矩形 18" hidden="1"/>
        <dsp:cNvSpPr/>
      </dsp:nvSpPr>
      <dsp:spPr bwMode="white">
        <a:xfrm>
          <a:off x="8692939" y="1005723"/>
          <a:ext cx="467778" cy="713362"/>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Xfrm>
        <a:off x="8692939" y="1005723"/>
        <a:ext cx="467778" cy="713362"/>
      </dsp:txXfrm>
    </dsp:sp>
    <dsp:sp modelId="{F2935FDF-3E1D-4418-8610-9C5E525737DE}">
      <dsp:nvSpPr>
        <dsp:cNvPr id="22" name="矩形 21" hidden="1"/>
        <dsp:cNvSpPr/>
      </dsp:nvSpPr>
      <dsp:spPr bwMode="white">
        <a:xfrm>
          <a:off x="8692939" y="2011446"/>
          <a:ext cx="467778" cy="713362"/>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Xfrm>
        <a:off x="8692939" y="2011446"/>
        <a:ext cx="467778" cy="713362"/>
      </dsp:txXfrm>
    </dsp:sp>
    <dsp:sp modelId="{FD2F53F1-6C5B-413D-841D-1A92874FB1C0}">
      <dsp:nvSpPr>
        <dsp:cNvPr id="25" name="矩形 24" hidden="1"/>
        <dsp:cNvSpPr/>
      </dsp:nvSpPr>
      <dsp:spPr bwMode="white">
        <a:xfrm>
          <a:off x="8692939" y="3017169"/>
          <a:ext cx="467778" cy="713362"/>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Xfrm>
        <a:off x="8692939" y="3017169"/>
        <a:ext cx="467778" cy="713362"/>
      </dsp:txXfrm>
    </dsp:sp>
    <dsp:sp modelId="{1F0C5648-96CA-43E1-8AE3-BA0A88341E92}">
      <dsp:nvSpPr>
        <dsp:cNvPr id="28" name="矩形 27" hidden="1"/>
        <dsp:cNvSpPr/>
      </dsp:nvSpPr>
      <dsp:spPr bwMode="white">
        <a:xfrm>
          <a:off x="8692939" y="4022891"/>
          <a:ext cx="467778" cy="713362"/>
        </a:xfrm>
        <a:prstGeom prst="rect">
          <a:avLst/>
        </a:prstGeom>
      </dsp:spPr>
      <dsp:style>
        <a:lnRef idx="2">
          <a:schemeClr val="lt1"/>
        </a:lnRef>
        <a:fillRef idx="1">
          <a:schemeClr val="accent2">
            <a:tint val="70000"/>
            <a:hueOff val="0"/>
            <a:satOff val="0"/>
            <a:lumOff val="0"/>
            <a:alpha val="100000"/>
          </a:schemeClr>
        </a:fillRef>
        <a:effectRef idx="0">
          <a:scrgbClr r="0" g="0" b="0"/>
        </a:effectRef>
        <a:fontRef idx="minor">
          <a:schemeClr val="lt1"/>
        </a:fontRef>
      </dsp:style>
      <dsp:txXfrm>
        <a:off x="8692939" y="4022891"/>
        <a:ext cx="467778" cy="713362"/>
      </dsp:txXfrm>
    </dsp:sp>
    <dsp:sp modelId="{4007FC79-97C3-4EC3-9BA9-AE6AAE0F0EBF}">
      <dsp:nvSpPr>
        <dsp:cNvPr id="31" name="矩形 30" hidden="1"/>
        <dsp:cNvSpPr/>
      </dsp:nvSpPr>
      <dsp:spPr bwMode="white">
        <a:xfrm>
          <a:off x="3079603" y="2262876"/>
          <a:ext cx="467778" cy="713362"/>
        </a:xfrm>
        <a:prstGeom prst="rect">
          <a:avLst/>
        </a:prstGeom>
      </dsp:spPr>
      <dsp:style>
        <a:lnRef idx="2">
          <a:schemeClr val="lt1"/>
        </a:lnRef>
        <a:fillRef idx="1">
          <a:schemeClr val="accent2">
            <a:tint val="99000"/>
            <a:hueOff val="0"/>
            <a:satOff val="0"/>
            <a:lumOff val="0"/>
            <a:alpha val="100000"/>
          </a:schemeClr>
        </a:fillRef>
        <a:effectRef idx="0">
          <a:scrgbClr r="0" g="0" b="0"/>
        </a:effectRef>
        <a:fontRef idx="minor">
          <a:schemeClr val="lt1"/>
        </a:fontRef>
      </dsp:style>
      <dsp:txXfrm>
        <a:off x="3079603" y="2262876"/>
        <a:ext cx="467778" cy="713362"/>
      </dsp:txXfrm>
    </dsp:sp>
  </dsp:spTree>
</dsp:drawing>
</file>

<file path=ppt/diagrams/drawing25.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0419294" cy="5130410"/>
        <a:chOff x="0" y="0"/>
        <a:chExt cx="10419294" cy="5130410"/>
      </a:xfrm>
    </dsp:grpSpPr>
    <dsp:sp modelId="{953178C1-5B0F-433C-B117-74B0080901A2}">
      <dsp:nvSpPr>
        <dsp:cNvPr id="5" name="矩形 4"/>
        <dsp:cNvSpPr/>
      </dsp:nvSpPr>
      <dsp:spPr bwMode="white">
        <a:xfrm>
          <a:off x="0" y="349360"/>
          <a:ext cx="10419294" cy="1520190"/>
        </a:xfrm>
        <a:prstGeom prst="rect">
          <a:avLst/>
        </a:prstGeom>
      </dsp:spPr>
      <dsp:style>
        <a:lnRef idx="2">
          <a:schemeClr val="accent4">
            <a:hueOff val="0"/>
            <a:satOff val="0"/>
            <a:lumOff val="0"/>
            <a:alpha val="100000"/>
          </a:schemeClr>
        </a:lnRef>
        <a:fillRef idx="1">
          <a:schemeClr val="lt1">
            <a:alpha val="90000"/>
          </a:schemeClr>
        </a:fillRef>
        <a:effectRef idx="0">
          <a:scrgbClr r="0" g="0" b="0"/>
        </a:effectRef>
        <a:fontRef idx="minor"/>
      </dsp:style>
      <dsp:txBody>
        <a:bodyPr lIns="808652" tIns="416559" rIns="808652" bIns="142240" anchor="t"/>
        <a:lstStyle>
          <a:lvl1pPr algn="l">
            <a:defRPr sz="20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1">
            <a:lnSpc>
              <a:spcPct val="100000"/>
            </a:lnSpc>
            <a:spcBef>
              <a:spcPct val="0"/>
            </a:spcBef>
            <a:spcAft>
              <a:spcPct val="15000"/>
            </a:spcAft>
            <a:buChar char="•"/>
          </a:pPr>
          <a:r>
            <a:rPr lang="zh-CN" altLang="en-US" b="0" i="0" dirty="0">
              <a:solidFill>
                <a:schemeClr val="dk1"/>
              </a:solidFill>
            </a:rPr>
            <a:t>（一）工作机理明确、设计定型，生产工艺成熟，已上市的同品种医疗器械临床应用多年且无严重不良事件记录，不改变常规用途的；</a:t>
          </a:r>
          <a:endParaRPr lang="zh-CN" altLang="en-US" dirty="0">
            <a:solidFill>
              <a:schemeClr val="dk1"/>
            </a:solidFill>
            <a:latin typeface="+mn-ea"/>
          </a:endParaRPr>
        </a:p>
        <a:p>
          <a:pPr lvl="1">
            <a:lnSpc>
              <a:spcPct val="100000"/>
            </a:lnSpc>
            <a:spcBef>
              <a:spcPct val="0"/>
            </a:spcBef>
            <a:spcAft>
              <a:spcPct val="15000"/>
            </a:spcAft>
            <a:buChar char="•"/>
          </a:pPr>
          <a:r>
            <a:rPr lang="zh-CN" altLang="en-US" b="0" i="0" dirty="0">
              <a:solidFill>
                <a:schemeClr val="dk1"/>
              </a:solidFill>
            </a:rPr>
            <a:t>（二）其他通过非临床评价能够证明该医疗器械安全、有效的。</a:t>
          </a:r>
          <a:endParaRPr>
            <a:solidFill>
              <a:schemeClr val="dk1"/>
            </a:solidFill>
          </a:endParaRPr>
        </a:p>
      </dsp:txBody>
      <dsp:txXfrm>
        <a:off x="0" y="349360"/>
        <a:ext cx="10419294" cy="1520190"/>
      </dsp:txXfrm>
    </dsp:sp>
    <dsp:sp modelId="{177E9AA6-D209-4CFC-BDB5-55241BF23B6E}">
      <dsp:nvSpPr>
        <dsp:cNvPr id="4" name="圆角矩形 3"/>
        <dsp:cNvSpPr/>
      </dsp:nvSpPr>
      <dsp:spPr bwMode="white">
        <a:xfrm>
          <a:off x="520965" y="54160"/>
          <a:ext cx="7293506" cy="590400"/>
        </a:xfrm>
        <a:prstGeom prst="roundRect">
          <a:avLst/>
        </a:prstGeom>
      </dsp:spPr>
      <dsp:style>
        <a:lnRef idx="2">
          <a:schemeClr val="lt1"/>
        </a:lnRef>
        <a:fillRef idx="1">
          <a:schemeClr val="accent4">
            <a:hueOff val="0"/>
            <a:satOff val="0"/>
            <a:lumOff val="0"/>
            <a:alpha val="100000"/>
          </a:schemeClr>
        </a:fillRef>
        <a:effectRef idx="0">
          <a:scrgbClr r="0" g="0" b="0"/>
        </a:effectRef>
        <a:fontRef idx="minor">
          <a:schemeClr val="lt1"/>
        </a:fontRef>
      </dsp:style>
      <dsp:txBody>
        <a:bodyPr lIns="275677" tIns="0" rIns="275677" bIns="0" anchor="ctr"/>
        <a:lstStyle>
          <a:lvl1pPr algn="l">
            <a:defRPr sz="2000"/>
          </a:lvl1pPr>
          <a:lvl2pPr marL="114300" indent="-114300" algn="l">
            <a:defRPr sz="1500"/>
          </a:lvl2pPr>
          <a:lvl3pPr marL="228600" indent="-114300" algn="l">
            <a:defRPr sz="1500"/>
          </a:lvl3pPr>
          <a:lvl4pPr marL="342900" indent="-114300" algn="l">
            <a:defRPr sz="1500"/>
          </a:lvl4pPr>
          <a:lvl5pPr marL="457200" indent="-114300" algn="l">
            <a:defRPr sz="1500"/>
          </a:lvl5pPr>
          <a:lvl6pPr marL="571500" indent="-114300" algn="l">
            <a:defRPr sz="1500"/>
          </a:lvl6pPr>
          <a:lvl7pPr marL="685800" indent="-114300" algn="l">
            <a:defRPr sz="1500"/>
          </a:lvl7pPr>
          <a:lvl8pPr marL="800100" indent="-114300" algn="l">
            <a:defRPr sz="1500"/>
          </a:lvl8pPr>
          <a:lvl9pPr marL="914400" indent="-114300" algn="l">
            <a:defRPr sz="1500"/>
          </a:lvl9pPr>
        </a:lstStyle>
        <a:p>
          <a:pPr lvl="0">
            <a:lnSpc>
              <a:spcPct val="100000"/>
            </a:lnSpc>
            <a:spcBef>
              <a:spcPct val="0"/>
            </a:spcBef>
            <a:spcAft>
              <a:spcPct val="35000"/>
            </a:spcAft>
          </a:pPr>
          <a:r>
            <a:rPr lang="zh-CN" altLang="en-US" dirty="0">
              <a:latin typeface="+mn-ea"/>
            </a:rPr>
            <a:t>免于进行临床评价</a:t>
          </a:r>
        </a:p>
      </dsp:txBody>
      <dsp:txXfrm>
        <a:off x="520965" y="54160"/>
        <a:ext cx="7293506" cy="590400"/>
      </dsp:txXfrm>
    </dsp:sp>
    <dsp:sp modelId="{CB5FCB17-E0C0-417C-A17F-70D9264E5331}">
      <dsp:nvSpPr>
        <dsp:cNvPr id="8" name="矩形 7"/>
        <dsp:cNvSpPr/>
      </dsp:nvSpPr>
      <dsp:spPr bwMode="white">
        <a:xfrm>
          <a:off x="0" y="2250569"/>
          <a:ext cx="10419294" cy="1215390"/>
        </a:xfrm>
        <a:prstGeom prst="rect">
          <a:avLst/>
        </a:prstGeom>
      </dsp:spPr>
      <dsp:style>
        <a:lnRef idx="2">
          <a:schemeClr val="accent4">
            <a:hueOff val="5460000"/>
            <a:satOff val="-25489"/>
            <a:lumOff val="-11568"/>
            <a:alpha val="100000"/>
          </a:schemeClr>
        </a:lnRef>
        <a:fillRef idx="1">
          <a:schemeClr val="lt1">
            <a:alpha val="90000"/>
          </a:schemeClr>
        </a:fillRef>
        <a:effectRef idx="0">
          <a:scrgbClr r="0" g="0" b="0"/>
        </a:effectRef>
        <a:fontRef idx="minor"/>
      </dsp:style>
      <dsp:txBody>
        <a:bodyPr lIns="808652" tIns="416559" rIns="808652" bIns="142240" anchor="t"/>
        <a:lstStyle>
          <a:lvl1pPr algn="l">
            <a:defRPr sz="20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1">
            <a:lnSpc>
              <a:spcPct val="100000"/>
            </a:lnSpc>
            <a:spcBef>
              <a:spcPct val="0"/>
            </a:spcBef>
            <a:spcAft>
              <a:spcPct val="15000"/>
            </a:spcAft>
            <a:buChar char="•"/>
          </a:pPr>
          <a:r>
            <a:rPr lang="zh-CN" altLang="en-US" dirty="0">
              <a:solidFill>
                <a:schemeClr val="dk1"/>
              </a:solidFill>
              <a:latin typeface="+mn-ea"/>
            </a:rPr>
            <a:t>医疗器械：同品种器械比对</a:t>
          </a:r>
          <a:endParaRPr lang="zh-CN" altLang="en-US" dirty="0">
            <a:solidFill>
              <a:schemeClr val="dk1"/>
            </a:solidFill>
            <a:latin typeface="+mn-ea"/>
          </a:endParaRPr>
        </a:p>
        <a:p>
          <a:pPr lvl="1">
            <a:lnSpc>
              <a:spcPct val="100000"/>
            </a:lnSpc>
            <a:spcBef>
              <a:spcPct val="0"/>
            </a:spcBef>
            <a:spcAft>
              <a:spcPct val="15000"/>
            </a:spcAft>
            <a:buChar char="•"/>
          </a:pPr>
          <a:r>
            <a:rPr lang="zh-CN" altLang="en-US" dirty="0">
              <a:solidFill>
                <a:schemeClr val="dk1"/>
              </a:solidFill>
              <a:latin typeface="+mn-ea"/>
            </a:rPr>
            <a:t>体外诊断试剂：免于临床试验</a:t>
          </a:r>
          <a:endParaRPr>
            <a:solidFill>
              <a:schemeClr val="dk1"/>
            </a:solidFill>
          </a:endParaRPr>
        </a:p>
      </dsp:txBody>
      <dsp:txXfrm>
        <a:off x="0" y="2250569"/>
        <a:ext cx="10419294" cy="1215390"/>
      </dsp:txXfrm>
    </dsp:sp>
    <dsp:sp modelId="{064B154D-BD6A-4EE0-A151-44F81341770D}">
      <dsp:nvSpPr>
        <dsp:cNvPr id="7" name="圆角矩形 6"/>
        <dsp:cNvSpPr/>
      </dsp:nvSpPr>
      <dsp:spPr bwMode="white">
        <a:xfrm>
          <a:off x="520965" y="1977550"/>
          <a:ext cx="7293506" cy="590400"/>
        </a:xfrm>
        <a:prstGeom prst="roundRect">
          <a:avLst/>
        </a:prstGeom>
      </dsp:spPr>
      <dsp:style>
        <a:lnRef idx="2">
          <a:schemeClr val="lt1"/>
        </a:lnRef>
        <a:fillRef idx="1">
          <a:schemeClr val="accent4">
            <a:hueOff val="5460000"/>
            <a:satOff val="-25489"/>
            <a:lumOff val="-11568"/>
            <a:alpha val="100000"/>
          </a:schemeClr>
        </a:fillRef>
        <a:effectRef idx="0">
          <a:scrgbClr r="0" g="0" b="0"/>
        </a:effectRef>
        <a:fontRef idx="minor">
          <a:schemeClr val="lt1"/>
        </a:fontRef>
      </dsp:style>
      <dsp:txBody>
        <a:bodyPr lIns="275677" tIns="0" rIns="275677" bIns="0" anchor="ctr"/>
        <a:lstStyle>
          <a:lvl1pPr algn="l">
            <a:defRPr sz="2000"/>
          </a:lvl1pPr>
          <a:lvl2pPr marL="114300" indent="-114300" algn="l">
            <a:defRPr sz="1500"/>
          </a:lvl2pPr>
          <a:lvl3pPr marL="228600" indent="-114300" algn="l">
            <a:defRPr sz="1500"/>
          </a:lvl3pPr>
          <a:lvl4pPr marL="342900" indent="-114300" algn="l">
            <a:defRPr sz="1500"/>
          </a:lvl4pPr>
          <a:lvl5pPr marL="457200" indent="-114300" algn="l">
            <a:defRPr sz="1500"/>
          </a:lvl5pPr>
          <a:lvl6pPr marL="571500" indent="-114300" algn="l">
            <a:defRPr sz="1500"/>
          </a:lvl6pPr>
          <a:lvl7pPr marL="685800" indent="-114300" algn="l">
            <a:defRPr sz="1500"/>
          </a:lvl7pPr>
          <a:lvl8pPr marL="800100" indent="-114300" algn="l">
            <a:defRPr sz="1500"/>
          </a:lvl8pPr>
          <a:lvl9pPr marL="914400" indent="-114300" algn="l">
            <a:defRPr sz="1500"/>
          </a:lvl9pPr>
        </a:lstStyle>
        <a:p>
          <a:pPr lvl="0">
            <a:lnSpc>
              <a:spcPct val="100000"/>
            </a:lnSpc>
            <a:spcBef>
              <a:spcPct val="0"/>
            </a:spcBef>
            <a:spcAft>
              <a:spcPct val="35000"/>
            </a:spcAft>
          </a:pPr>
          <a:r>
            <a:rPr lang="zh-CN" altLang="en-US">
              <a:latin typeface="+mn-ea"/>
            </a:rPr>
            <a:t>临床评价</a:t>
          </a:r>
          <a:r>
            <a:rPr lang="en-US" altLang="zh-CN">
              <a:latin typeface="+mn-ea"/>
            </a:rPr>
            <a:t>——</a:t>
          </a:r>
          <a:r>
            <a:rPr lang="zh-CN" altLang="en-US">
              <a:latin typeface="+mn-ea"/>
            </a:rPr>
            <a:t>同品种比对</a:t>
          </a:r>
          <a:r>
            <a:rPr lang="en-US" altLang="zh-CN">
              <a:latin typeface="+mn-ea"/>
            </a:rPr>
            <a:t>/</a:t>
          </a:r>
          <a:r>
            <a:rPr lang="zh-CN" altLang="en-US">
              <a:latin typeface="+mn-ea"/>
            </a:rPr>
            <a:t>免于临床试验</a:t>
          </a:r>
          <a:endParaRPr lang="zh-CN" altLang="en-US" b="0" i="0" dirty="0"/>
        </a:p>
      </dsp:txBody>
      <dsp:txXfrm>
        <a:off x="520965" y="1977550"/>
        <a:ext cx="7293506" cy="590400"/>
      </dsp:txXfrm>
    </dsp:sp>
    <dsp:sp modelId="{B2D850F4-23E9-4924-91C3-694647B64808}">
      <dsp:nvSpPr>
        <dsp:cNvPr id="11" name="矩形 10"/>
        <dsp:cNvSpPr/>
      </dsp:nvSpPr>
      <dsp:spPr bwMode="white">
        <a:xfrm>
          <a:off x="0" y="3891340"/>
          <a:ext cx="10419294" cy="1184910"/>
        </a:xfrm>
        <a:prstGeom prst="rect">
          <a:avLst/>
        </a:prstGeom>
      </dsp:spPr>
      <dsp:style>
        <a:lnRef idx="2">
          <a:schemeClr val="accent4">
            <a:hueOff val="10920000"/>
            <a:satOff val="-50979"/>
            <a:lumOff val="-23136"/>
            <a:alpha val="100000"/>
          </a:schemeClr>
        </a:lnRef>
        <a:fillRef idx="1">
          <a:schemeClr val="lt1">
            <a:alpha val="90000"/>
          </a:schemeClr>
        </a:fillRef>
        <a:effectRef idx="0">
          <a:scrgbClr r="0" g="0" b="0"/>
        </a:effectRef>
        <a:fontRef idx="minor"/>
      </dsp:style>
      <dsp:txBody>
        <a:bodyPr lIns="808652" tIns="416559" rIns="808652" bIns="142240" anchor="t"/>
        <a:lstStyle>
          <a:lvl1pPr algn="l">
            <a:defRPr sz="20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1">
            <a:lnSpc>
              <a:spcPct val="100000"/>
            </a:lnSpc>
            <a:spcBef>
              <a:spcPct val="0"/>
            </a:spcBef>
            <a:spcAft>
              <a:spcPct val="15000"/>
            </a:spcAft>
            <a:buFont typeface="Arial" panose="020B0604020202020204" pitchFamily="34" charset="0"/>
            <a:buChar char="•"/>
          </a:pPr>
          <a:r>
            <a:rPr lang="zh-CN" altLang="en-US" b="0" i="0" dirty="0">
              <a:solidFill>
                <a:schemeClr val="dk1"/>
              </a:solidFill>
            </a:rPr>
            <a:t>医疗器械临床试验是为评价医疗器械的安全性、临床性能和</a:t>
          </a:r>
          <a:r>
            <a:rPr lang="en-US" altLang="zh-CN" b="0" i="0" dirty="0">
              <a:solidFill>
                <a:schemeClr val="dk1"/>
              </a:solidFill>
            </a:rPr>
            <a:t>/</a:t>
          </a:r>
          <a:r>
            <a:rPr lang="zh-CN" altLang="en-US" b="0" i="0" dirty="0">
              <a:solidFill>
                <a:schemeClr val="dk1"/>
              </a:solidFill>
            </a:rPr>
            <a:t>或有效性，在一例或多例受试者中开展的系统性的试验或研究。</a:t>
          </a:r>
          <a:endParaRPr lang="zh-CN" altLang="en-US" dirty="0">
            <a:solidFill>
              <a:schemeClr val="dk1"/>
            </a:solidFill>
          </a:endParaRPr>
        </a:p>
      </dsp:txBody>
      <dsp:txXfrm>
        <a:off x="0" y="3891340"/>
        <a:ext cx="10419294" cy="1184910"/>
      </dsp:txXfrm>
    </dsp:sp>
    <dsp:sp modelId="{2B0FFF5C-B512-4AF8-A9CE-7940C7326BEE}">
      <dsp:nvSpPr>
        <dsp:cNvPr id="10" name="圆角矩形 9"/>
        <dsp:cNvSpPr/>
      </dsp:nvSpPr>
      <dsp:spPr bwMode="white">
        <a:xfrm>
          <a:off x="483440" y="3618321"/>
          <a:ext cx="7293506" cy="590400"/>
        </a:xfrm>
        <a:prstGeom prst="roundRect">
          <a:avLst/>
        </a:prstGeom>
      </dsp:spPr>
      <dsp:style>
        <a:lnRef idx="2">
          <a:schemeClr val="lt1"/>
        </a:lnRef>
        <a:fillRef idx="1">
          <a:schemeClr val="accent4">
            <a:hueOff val="10920000"/>
            <a:satOff val="-50979"/>
            <a:lumOff val="-23136"/>
            <a:alpha val="100000"/>
          </a:schemeClr>
        </a:fillRef>
        <a:effectRef idx="0">
          <a:scrgbClr r="0" g="0" b="0"/>
        </a:effectRef>
        <a:fontRef idx="minor">
          <a:schemeClr val="lt1"/>
        </a:fontRef>
      </dsp:style>
      <dsp:txBody>
        <a:bodyPr lIns="275677" tIns="0" rIns="275677" bIns="0" anchor="ctr"/>
        <a:lstStyle>
          <a:lvl1pPr algn="l">
            <a:defRPr sz="2000"/>
          </a:lvl1pPr>
          <a:lvl2pPr marL="114300" indent="-114300" algn="l">
            <a:defRPr sz="1500"/>
          </a:lvl2pPr>
          <a:lvl3pPr marL="228600" indent="-114300" algn="l">
            <a:defRPr sz="1500"/>
          </a:lvl3pPr>
          <a:lvl4pPr marL="342900" indent="-114300" algn="l">
            <a:defRPr sz="1500"/>
          </a:lvl4pPr>
          <a:lvl5pPr marL="457200" indent="-114300" algn="l">
            <a:defRPr sz="1500"/>
          </a:lvl5pPr>
          <a:lvl6pPr marL="571500" indent="-114300" algn="l">
            <a:defRPr sz="1500"/>
          </a:lvl6pPr>
          <a:lvl7pPr marL="685800" indent="-114300" algn="l">
            <a:defRPr sz="1500"/>
          </a:lvl7pPr>
          <a:lvl8pPr marL="800100" indent="-114300" algn="l">
            <a:defRPr sz="1500"/>
          </a:lvl8pPr>
          <a:lvl9pPr marL="914400" indent="-114300" algn="l">
            <a:defRPr sz="1500"/>
          </a:lvl9pPr>
        </a:lstStyle>
        <a:p>
          <a:pPr lvl="0">
            <a:lnSpc>
              <a:spcPct val="100000"/>
            </a:lnSpc>
            <a:spcBef>
              <a:spcPct val="0"/>
            </a:spcBef>
            <a:spcAft>
              <a:spcPct val="35000"/>
            </a:spcAft>
            <a:buAutoNum type="arabicPeriod"/>
          </a:pPr>
          <a:r>
            <a:rPr lang="zh-CN" altLang="en-US">
              <a:latin typeface="+mn-ea"/>
            </a:rPr>
            <a:t>临床评价</a:t>
          </a:r>
          <a:r>
            <a:rPr lang="en-US" altLang="zh-CN">
              <a:latin typeface="+mn-ea"/>
            </a:rPr>
            <a:t>——</a:t>
          </a:r>
          <a:r>
            <a:rPr lang="zh-CN" altLang="en-US">
              <a:latin typeface="+mn-ea"/>
            </a:rPr>
            <a:t>临床试验</a:t>
          </a:r>
          <a:endParaRPr lang="zh-CN" altLang="en-US" b="0" i="0" dirty="0"/>
        </a:p>
      </dsp:txBody>
      <dsp:txXfrm>
        <a:off x="483440" y="3618321"/>
        <a:ext cx="7293506" cy="590400"/>
      </dsp:txXfrm>
    </dsp:sp>
    <dsp:sp modelId="{B554BAB5-5117-41CC-852D-93081CDFBA2D}">
      <dsp:nvSpPr>
        <dsp:cNvPr id="3" name="矩形 2" hidden="1"/>
        <dsp:cNvSpPr/>
      </dsp:nvSpPr>
      <dsp:spPr>
        <a:xfrm>
          <a:off x="0" y="54160"/>
          <a:ext cx="520965" cy="590400"/>
        </a:xfrm>
        <a:prstGeom prst="rect">
          <a:avLst/>
        </a:prstGeom>
      </dsp:spPr>
      <dsp:txXfrm>
        <a:off x="0" y="54160"/>
        <a:ext cx="520965" cy="590400"/>
      </dsp:txXfrm>
    </dsp:sp>
    <dsp:sp modelId="{2EF1B245-2D77-428F-B26E-71C635F6E883}">
      <dsp:nvSpPr>
        <dsp:cNvPr id="6" name="矩形 5" hidden="1"/>
        <dsp:cNvSpPr/>
      </dsp:nvSpPr>
      <dsp:spPr>
        <a:xfrm>
          <a:off x="0" y="1977550"/>
          <a:ext cx="520965" cy="590400"/>
        </a:xfrm>
        <a:prstGeom prst="rect">
          <a:avLst/>
        </a:prstGeom>
      </dsp:spPr>
      <dsp:txXfrm>
        <a:off x="0" y="1977550"/>
        <a:ext cx="520965" cy="590400"/>
      </dsp:txXfrm>
    </dsp:sp>
    <dsp:sp modelId="{F28AFDE7-1E28-4584-A3DA-69C1963AF083}">
      <dsp:nvSpPr>
        <dsp:cNvPr id="9" name="矩形 8" hidden="1"/>
        <dsp:cNvSpPr/>
      </dsp:nvSpPr>
      <dsp:spPr>
        <a:xfrm>
          <a:off x="0" y="3596140"/>
          <a:ext cx="520965" cy="590400"/>
        </a:xfrm>
        <a:prstGeom prst="rect">
          <a:avLst/>
        </a:prstGeom>
      </dsp:spPr>
      <dsp:txXfrm>
        <a:off x="0" y="3596140"/>
        <a:ext cx="520965" cy="590400"/>
      </dsp:txXfrm>
    </dsp:sp>
  </dsp:spTree>
</dsp:drawing>
</file>

<file path=ppt/diagrams/drawing26.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0392673" cy="4327696"/>
        <a:chOff x="0" y="0"/>
        <a:chExt cx="10392673" cy="4327696"/>
      </a:xfrm>
    </dsp:grpSpPr>
    <dsp:sp modelId="{237BA62F-73FA-452B-AEF9-DC2E10CF2397}">
      <dsp:nvSpPr>
        <dsp:cNvPr id="3" name="矩形 2"/>
        <dsp:cNvSpPr/>
      </dsp:nvSpPr>
      <dsp:spPr bwMode="white">
        <a:xfrm>
          <a:off x="0" y="223075"/>
          <a:ext cx="3168498" cy="460800"/>
        </a:xfrm>
        <a:prstGeom prst="rect">
          <a:avLst/>
        </a:prstGeom>
      </dsp:spPr>
      <dsp:style>
        <a:lnRef idx="2">
          <a:schemeClr val="accent2"/>
        </a:lnRef>
        <a:fillRef idx="1">
          <a:schemeClr val="accent2"/>
        </a:fillRef>
        <a:effectRef idx="0">
          <a:scrgbClr r="0" g="0" b="0"/>
        </a:effectRef>
        <a:fontRef idx="minor">
          <a:schemeClr val="lt1"/>
        </a:fontRef>
      </dsp:style>
      <dsp:txBody>
        <a:bodyPr lIns="128016" tIns="73152" rIns="128016" bIns="73152" anchor="ctr"/>
        <a:lstStyle>
          <a:lvl1pPr algn="ctr">
            <a:defRPr sz="16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lvl="0">
            <a:lnSpc>
              <a:spcPct val="100000"/>
            </a:lnSpc>
            <a:spcBef>
              <a:spcPct val="0"/>
            </a:spcBef>
            <a:spcAft>
              <a:spcPct val="35000"/>
            </a:spcAft>
          </a:pPr>
          <a:r>
            <a:rPr lang="zh-CN" altLang="en-US" sz="1800" dirty="0"/>
            <a:t>临床试验</a:t>
          </a:r>
        </a:p>
      </dsp:txBody>
      <dsp:txXfrm>
        <a:off x="0" y="223075"/>
        <a:ext cx="3168498" cy="460800"/>
      </dsp:txXfrm>
    </dsp:sp>
    <dsp:sp modelId="{1560BC96-B0EE-45B4-A87B-4B3CABDD12F4}">
      <dsp:nvSpPr>
        <dsp:cNvPr id="4" name="矩形 3"/>
        <dsp:cNvSpPr/>
      </dsp:nvSpPr>
      <dsp:spPr bwMode="white">
        <a:xfrm>
          <a:off x="0" y="683876"/>
          <a:ext cx="3168498" cy="3420745"/>
        </a:xfrm>
        <a:prstGeom prst="rect">
          <a:avLst/>
        </a:prstGeom>
      </dsp:spPr>
      <dsp:style>
        <a:lnRef idx="2">
          <a:schemeClr val="accent2">
            <a:tint val="40000"/>
            <a:alpha val="90000"/>
          </a:schemeClr>
        </a:lnRef>
        <a:fillRef idx="1">
          <a:schemeClr val="accent2">
            <a:tint val="40000"/>
            <a:alpha val="90000"/>
          </a:schemeClr>
        </a:fillRef>
        <a:effectRef idx="0">
          <a:scrgbClr r="0" g="0" b="0"/>
        </a:effectRef>
        <a:fontRef idx="minor"/>
      </dsp:style>
      <dsp:txBody>
        <a:bodyPr lIns="74676" tIns="74676" rIns="99568" bIns="112014" anchor="t"/>
        <a:lstStyle>
          <a:lvl1pPr algn="l">
            <a:defRPr sz="1600"/>
          </a:lvl1pPr>
          <a:lvl2pPr marL="171450" indent="-171450" algn="l">
            <a:defRPr sz="1600"/>
          </a:lvl2pPr>
          <a:lvl3pPr marL="342900" indent="-171450" algn="l">
            <a:defRPr sz="1600"/>
          </a:lvl3pPr>
          <a:lvl4pPr marL="514350" indent="-171450" algn="l">
            <a:defRPr sz="1600"/>
          </a:lvl4pPr>
          <a:lvl5pPr marL="685800" indent="-171450" algn="l">
            <a:defRPr sz="1600"/>
          </a:lvl5pPr>
          <a:lvl6pPr marL="857250" indent="-171450" algn="l">
            <a:defRPr sz="1600"/>
          </a:lvl6pPr>
          <a:lvl7pPr marL="1028700" indent="-171450" algn="l">
            <a:defRPr sz="1600"/>
          </a:lvl7pPr>
          <a:lvl8pPr marL="1200150" indent="-171450" algn="l">
            <a:defRPr sz="1600"/>
          </a:lvl8pPr>
          <a:lvl9pPr marL="1371600" indent="-171450" algn="l">
            <a:defRPr sz="1600"/>
          </a:lvl9pPr>
        </a:lstStyle>
        <a:p>
          <a:pPr marL="114300" lvl="1" indent="-114300">
            <a:lnSpc>
              <a:spcPct val="100000"/>
            </a:lnSpc>
            <a:spcBef>
              <a:spcPct val="0"/>
            </a:spcBef>
            <a:spcAft>
              <a:spcPct val="15000"/>
            </a:spcAft>
            <a:buChar char="•"/>
          </a:pPr>
          <a:r>
            <a:rPr lang="zh-CN" altLang="en-US" sz="1400" b="0" i="0" kern="1200" dirty="0">
              <a:solidFill>
                <a:schemeClr val="dk1"/>
              </a:solidFill>
            </a:rPr>
            <a:t>医疗器械临床试验是为评价医疗器械的安全性、临床性能和</a:t>
          </a:r>
          <a:r>
            <a:rPr lang="en-US" altLang="zh-CN" sz="1400" b="0" i="0" kern="1200" dirty="0">
              <a:solidFill>
                <a:schemeClr val="dk1"/>
              </a:solidFill>
            </a:rPr>
            <a:t>/</a:t>
          </a:r>
          <a:r>
            <a:rPr lang="zh-CN" altLang="en-US" sz="1400" b="0" i="0" kern="1200" dirty="0">
              <a:solidFill>
                <a:schemeClr val="dk1"/>
              </a:solidFill>
            </a:rPr>
            <a:t>或有效性，在一例或多例受试者中开展的系统性的试验或研究。</a:t>
          </a:r>
          <a:endParaRPr lang="zh-CN" altLang="en-US" sz="1400" kern="1200" dirty="0">
            <a:solidFill>
              <a:schemeClr val="dk1"/>
            </a:solidFill>
          </a:endParaRPr>
        </a:p>
        <a:p>
          <a:pPr marL="114300" lvl="1" indent="-114300">
            <a:lnSpc>
              <a:spcPct val="100000"/>
            </a:lnSpc>
            <a:spcBef>
              <a:spcPct val="0"/>
            </a:spcBef>
            <a:spcAft>
              <a:spcPct val="15000"/>
            </a:spcAft>
            <a:buChar char="•"/>
          </a:pPr>
          <a:r>
            <a:rPr lang="zh-CN" altLang="en-US" sz="1400" b="0" i="0" kern="1200" dirty="0">
              <a:solidFill>
                <a:schemeClr val="dk1"/>
              </a:solidFill>
            </a:rPr>
            <a:t>列入需进行临床试验审批的</a:t>
          </a:r>
          <a:r>
            <a:rPr lang="zh-CN" altLang="en-US" sz="1400" b="0" i="0" kern="1200" dirty="0">
              <a:solidFill>
                <a:schemeClr val="dk1"/>
              </a:solidFill>
              <a:highlight>
                <a:srgbClr val="FFFF00"/>
              </a:highlight>
            </a:rPr>
            <a:t>第三类医疗器械目录产品</a:t>
          </a:r>
          <a:r>
            <a:rPr lang="zh-CN" altLang="en-US" sz="1400" b="0" i="0" kern="1200" dirty="0">
              <a:solidFill>
                <a:schemeClr val="dk1"/>
              </a:solidFill>
            </a:rPr>
            <a:t>的临床试验需获得批准。</a:t>
          </a:r>
          <a:endParaRPr lang="zh-CN" altLang="en-US" sz="1400" kern="1200" dirty="0">
            <a:solidFill>
              <a:schemeClr val="dk1"/>
            </a:solidFill>
          </a:endParaRPr>
        </a:p>
        <a:p>
          <a:pPr marL="114300" lvl="1" indent="-114300">
            <a:lnSpc>
              <a:spcPct val="100000"/>
            </a:lnSpc>
            <a:spcBef>
              <a:spcPct val="0"/>
            </a:spcBef>
            <a:spcAft>
              <a:spcPct val="15000"/>
            </a:spcAft>
            <a:buChar char="•"/>
          </a:pPr>
          <a:r>
            <a:rPr lang="zh-CN" altLang="en-US" sz="1400" kern="1200" dirty="0">
              <a:solidFill>
                <a:schemeClr val="dk1"/>
              </a:solidFill>
            </a:rPr>
            <a:t>开展</a:t>
          </a:r>
          <a:r>
            <a:rPr lang="zh-CN" altLang="en-US" sz="1400" b="0" i="0" kern="1200" dirty="0">
              <a:solidFill>
                <a:schemeClr val="dk1"/>
              </a:solidFill>
            </a:rPr>
            <a:t>医疗器械临床试验须遵循</a:t>
          </a:r>
          <a:r>
            <a:rPr lang="en-US" altLang="zh-CN" sz="1400" b="0" i="0" kern="1200" dirty="0">
              <a:solidFill>
                <a:schemeClr val="dk1"/>
              </a:solidFill>
            </a:rPr>
            <a:t>《</a:t>
          </a:r>
          <a:r>
            <a:rPr lang="zh-CN" altLang="en-US" sz="1400" kern="1200" dirty="0">
              <a:solidFill>
                <a:srgbClr val="565656">
                  <a:hueOff val="0"/>
                  <a:satOff val="0"/>
                  <a:lumOff val="0"/>
                  <a:alphaOff val="0"/>
                </a:srgbClr>
              </a:solidFill>
              <a:latin typeface="Segoe UI Light" panose="020B0502040204020203"/>
              <a:ea typeface="+mn-ea"/>
              <a:cs typeface="+mn-cs"/>
            </a:rPr>
            <a:t>医疗器械临床试验质量管理规范</a:t>
          </a:r>
          <a:r>
            <a:rPr lang="en-US" altLang="zh-CN" sz="1400" kern="1200" dirty="0">
              <a:solidFill>
                <a:srgbClr val="565656">
                  <a:hueOff val="0"/>
                  <a:satOff val="0"/>
                  <a:lumOff val="0"/>
                  <a:alphaOff val="0"/>
                </a:srgbClr>
              </a:solidFill>
              <a:latin typeface="Segoe UI Light" panose="020B0502040204020203"/>
              <a:ea typeface="+mn-ea"/>
              <a:cs typeface="+mn-cs"/>
            </a:rPr>
            <a:t>》</a:t>
          </a:r>
          <a:endParaRPr lang="zh-CN" altLang="en-US" sz="1400" kern="1200" dirty="0">
            <a:solidFill>
              <a:srgbClr val="565656">
                <a:hueOff val="0"/>
                <a:satOff val="0"/>
                <a:lumOff val="0"/>
                <a:alphaOff val="0"/>
              </a:srgbClr>
            </a:solidFill>
            <a:latin typeface="Segoe UI Light" panose="020B0502040204020203"/>
            <a:ea typeface="+mn-ea"/>
            <a:cs typeface="+mn-cs"/>
          </a:endParaRPr>
        </a:p>
      </dsp:txBody>
      <dsp:txXfrm>
        <a:off x="0" y="683876"/>
        <a:ext cx="3168498" cy="3420745"/>
      </dsp:txXfrm>
    </dsp:sp>
    <dsp:sp modelId="{D879535E-2135-4206-B374-A9C1AD6ED657}">
      <dsp:nvSpPr>
        <dsp:cNvPr id="5" name="矩形 4"/>
        <dsp:cNvSpPr/>
      </dsp:nvSpPr>
      <dsp:spPr bwMode="white">
        <a:xfrm>
          <a:off x="3612088" y="223075"/>
          <a:ext cx="3168498" cy="460800"/>
        </a:xfrm>
        <a:prstGeom prst="rect">
          <a:avLst/>
        </a:prstGeom>
      </dsp:spPr>
      <dsp:style>
        <a:lnRef idx="2">
          <a:schemeClr val="accent3"/>
        </a:lnRef>
        <a:fillRef idx="1">
          <a:schemeClr val="accent3"/>
        </a:fillRef>
        <a:effectRef idx="0">
          <a:scrgbClr r="0" g="0" b="0"/>
        </a:effectRef>
        <a:fontRef idx="minor">
          <a:schemeClr val="lt1"/>
        </a:fontRef>
      </dsp:style>
      <dsp:txBody>
        <a:bodyPr lIns="128016" tIns="73152" rIns="128016" bIns="73152" anchor="ctr"/>
        <a:lstStyle>
          <a:lvl1pPr algn="ctr">
            <a:defRPr sz="16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lvl="0">
            <a:lnSpc>
              <a:spcPct val="100000"/>
            </a:lnSpc>
            <a:spcBef>
              <a:spcPct val="0"/>
            </a:spcBef>
            <a:spcAft>
              <a:spcPct val="35000"/>
            </a:spcAft>
          </a:pPr>
          <a:r>
            <a:rPr lang="zh-CN" altLang="en-US" sz="1800" dirty="0"/>
            <a:t>同品种器械比对</a:t>
          </a:r>
        </a:p>
      </dsp:txBody>
      <dsp:txXfrm>
        <a:off x="3612088" y="223075"/>
        <a:ext cx="3168498" cy="460800"/>
      </dsp:txXfrm>
    </dsp:sp>
    <dsp:sp modelId="{08874D23-EDBA-4673-88B1-A7088270DB67}">
      <dsp:nvSpPr>
        <dsp:cNvPr id="6" name="矩形 5"/>
        <dsp:cNvSpPr/>
      </dsp:nvSpPr>
      <dsp:spPr bwMode="white">
        <a:xfrm>
          <a:off x="3612088" y="683876"/>
          <a:ext cx="3168498" cy="3420745"/>
        </a:xfrm>
        <a:prstGeom prst="rect">
          <a:avLst/>
        </a:prstGeom>
      </dsp:spPr>
      <dsp:style>
        <a:lnRef idx="2">
          <a:schemeClr val="accent3">
            <a:tint val="40000"/>
            <a:alpha val="90000"/>
          </a:schemeClr>
        </a:lnRef>
        <a:fillRef idx="1">
          <a:schemeClr val="accent3">
            <a:tint val="40000"/>
            <a:alpha val="90000"/>
          </a:schemeClr>
        </a:fillRef>
        <a:effectRef idx="0">
          <a:scrgbClr r="0" g="0" b="0"/>
        </a:effectRef>
        <a:fontRef idx="minor"/>
      </dsp:style>
      <dsp:txBody>
        <a:bodyPr lIns="85344" tIns="85344" rIns="113792" bIns="128016" anchor="t"/>
        <a:lstStyle>
          <a:lvl1pPr algn="l">
            <a:defRPr sz="1600"/>
          </a:lvl1pPr>
          <a:lvl2pPr marL="171450" indent="-171450" algn="l">
            <a:defRPr sz="1600"/>
          </a:lvl2pPr>
          <a:lvl3pPr marL="342900" indent="-171450" algn="l">
            <a:defRPr sz="1600"/>
          </a:lvl3pPr>
          <a:lvl4pPr marL="514350" indent="-171450" algn="l">
            <a:defRPr sz="1600"/>
          </a:lvl4pPr>
          <a:lvl5pPr marL="685800" indent="-171450" algn="l">
            <a:defRPr sz="1600"/>
          </a:lvl5pPr>
          <a:lvl6pPr marL="857250" indent="-171450" algn="l">
            <a:defRPr sz="1600"/>
          </a:lvl6pPr>
          <a:lvl7pPr marL="1028700" indent="-171450" algn="l">
            <a:defRPr sz="1600"/>
          </a:lvl7pPr>
          <a:lvl8pPr marL="1200150" indent="-171450" algn="l">
            <a:defRPr sz="1600"/>
          </a:lvl8pPr>
          <a:lvl9pPr marL="1371600" indent="-171450" algn="l">
            <a:defRPr sz="1600"/>
          </a:lvl9pPr>
        </a:lstStyle>
        <a:p>
          <a:pPr lvl="1">
            <a:lnSpc>
              <a:spcPct val="100000"/>
            </a:lnSpc>
            <a:spcBef>
              <a:spcPct val="0"/>
            </a:spcBef>
            <a:spcAft>
              <a:spcPct val="15000"/>
            </a:spcAft>
            <a:buChar char="•"/>
          </a:pPr>
          <a:r>
            <a:rPr lang="zh-CN" altLang="en-US" dirty="0">
              <a:solidFill>
                <a:schemeClr val="dk1"/>
              </a:solidFill>
            </a:rPr>
            <a:t>根据</a:t>
          </a:r>
          <a:r>
            <a:rPr lang="en-US" altLang="zh-CN" dirty="0">
              <a:solidFill>
                <a:schemeClr val="dk1"/>
              </a:solidFill>
              <a:highlight>
                <a:srgbClr val="FFFF00"/>
              </a:highlight>
            </a:rPr>
            <a:t>《</a:t>
          </a:r>
          <a:r>
            <a:rPr lang="zh-CN" altLang="en-US" dirty="0">
              <a:solidFill>
                <a:schemeClr val="dk1"/>
              </a:solidFill>
              <a:highlight>
                <a:srgbClr val="FFFF00"/>
              </a:highlight>
            </a:rPr>
            <a:t>医疗器械临床评价技术指导原则</a:t>
          </a:r>
          <a:r>
            <a:rPr lang="en-US" altLang="zh-CN" dirty="0">
              <a:solidFill>
                <a:schemeClr val="dk1"/>
              </a:solidFill>
              <a:highlight>
                <a:srgbClr val="FFFF00"/>
              </a:highlight>
            </a:rPr>
            <a:t>》</a:t>
          </a:r>
          <a:r>
            <a:rPr lang="zh-CN" altLang="en-US" dirty="0">
              <a:solidFill>
                <a:schemeClr val="dk1"/>
              </a:solidFill>
            </a:rPr>
            <a:t>，当对比器械的适用范围、技术和</a:t>
          </a:r>
          <a:r>
            <a:rPr lang="en-US" altLang="zh-CN" dirty="0">
              <a:solidFill>
                <a:schemeClr val="dk1"/>
              </a:solidFill>
            </a:rPr>
            <a:t>/</a:t>
          </a:r>
          <a:r>
            <a:rPr lang="zh-CN" altLang="en-US" dirty="0">
              <a:solidFill>
                <a:schemeClr val="dk1"/>
              </a:solidFill>
            </a:rPr>
            <a:t>或生物学特性与申报产品具有广泛相似性时，可将其视为同品种医疗器械，包括等同器械和可比器械两种情形。</a:t>
          </a:r>
          <a:endParaRPr lang="zh-CN" altLang="en-US" dirty="0">
            <a:solidFill>
              <a:schemeClr val="dk1"/>
            </a:solidFill>
          </a:endParaRPr>
        </a:p>
        <a:p>
          <a:pPr lvl="1">
            <a:lnSpc>
              <a:spcPct val="100000"/>
            </a:lnSpc>
            <a:spcBef>
              <a:spcPct val="0"/>
            </a:spcBef>
            <a:spcAft>
              <a:spcPct val="15000"/>
            </a:spcAft>
            <a:buChar char="•"/>
          </a:pPr>
          <a:r>
            <a:rPr lang="zh-CN" altLang="en-US" dirty="0">
              <a:solidFill>
                <a:schemeClr val="dk1"/>
              </a:solidFill>
            </a:rPr>
            <a:t>注册申请人需按照</a:t>
          </a:r>
          <a:r>
            <a:rPr lang="en-US" altLang="zh-CN" dirty="0">
              <a:solidFill>
                <a:schemeClr val="dk1"/>
              </a:solidFill>
              <a:highlight>
                <a:srgbClr val="FFFF00"/>
              </a:highlight>
            </a:rPr>
            <a:t>《</a:t>
          </a:r>
          <a:r>
            <a:rPr lang="zh-CN" altLang="en-US" dirty="0">
              <a:solidFill>
                <a:schemeClr val="dk1"/>
              </a:solidFill>
              <a:highlight>
                <a:srgbClr val="FFFF00"/>
              </a:highlight>
            </a:rPr>
            <a:t>医疗器械临床评价等同性论证技术指导原则</a:t>
          </a:r>
          <a:r>
            <a:rPr lang="en-US" altLang="zh-CN" dirty="0">
              <a:solidFill>
                <a:schemeClr val="dk1"/>
              </a:solidFill>
              <a:highlight>
                <a:srgbClr val="FFFF00"/>
              </a:highlight>
            </a:rPr>
            <a:t>》</a:t>
          </a:r>
          <a:r>
            <a:rPr lang="zh-CN" altLang="en-US" dirty="0">
              <a:solidFill>
                <a:schemeClr val="dk1"/>
              </a:solidFill>
            </a:rPr>
            <a:t>相关要求，论证申报产品与对比器械具有等同性或不具有等同性</a:t>
          </a:r>
          <a:endParaRPr>
            <a:solidFill>
              <a:schemeClr val="dk1"/>
            </a:solidFill>
          </a:endParaRPr>
        </a:p>
      </dsp:txBody>
      <dsp:txXfrm>
        <a:off x="3612088" y="683876"/>
        <a:ext cx="3168498" cy="3420745"/>
      </dsp:txXfrm>
    </dsp:sp>
    <dsp:sp modelId="{A1CB07A7-2A34-417F-ABB4-57468AB753A5}">
      <dsp:nvSpPr>
        <dsp:cNvPr id="7" name="矩形 6"/>
        <dsp:cNvSpPr/>
      </dsp:nvSpPr>
      <dsp:spPr bwMode="white">
        <a:xfrm>
          <a:off x="7224175" y="223075"/>
          <a:ext cx="3168498" cy="460800"/>
        </a:xfrm>
        <a:prstGeom prst="rect">
          <a:avLst/>
        </a:prstGeom>
      </dsp:spPr>
      <dsp:style>
        <a:lnRef idx="2">
          <a:schemeClr val="accent4"/>
        </a:lnRef>
        <a:fillRef idx="1">
          <a:schemeClr val="accent4"/>
        </a:fillRef>
        <a:effectRef idx="0">
          <a:scrgbClr r="0" g="0" b="0"/>
        </a:effectRef>
        <a:fontRef idx="minor">
          <a:schemeClr val="lt1"/>
        </a:fontRef>
      </dsp:style>
      <dsp:txBody>
        <a:bodyPr lIns="128016" tIns="73152" rIns="128016" bIns="73152" anchor="ctr"/>
        <a:lstStyle>
          <a:lvl1pPr algn="ctr">
            <a:defRPr sz="16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lvl="0">
            <a:lnSpc>
              <a:spcPct val="100000"/>
            </a:lnSpc>
            <a:spcBef>
              <a:spcPct val="0"/>
            </a:spcBef>
            <a:spcAft>
              <a:spcPct val="35000"/>
            </a:spcAft>
          </a:pPr>
          <a:r>
            <a:rPr lang="zh-CN" altLang="en-US" sz="1800" dirty="0"/>
            <a:t>免于临床评价</a:t>
          </a:r>
        </a:p>
      </dsp:txBody>
      <dsp:txXfrm>
        <a:off x="7224175" y="223075"/>
        <a:ext cx="3168498" cy="460800"/>
      </dsp:txXfrm>
    </dsp:sp>
    <dsp:sp modelId="{52FFAF83-ED55-4296-819F-393B284AD9AD}">
      <dsp:nvSpPr>
        <dsp:cNvPr id="8" name="矩形 7"/>
        <dsp:cNvSpPr/>
      </dsp:nvSpPr>
      <dsp:spPr bwMode="white">
        <a:xfrm>
          <a:off x="7224175" y="683876"/>
          <a:ext cx="3168498" cy="3420745"/>
        </a:xfrm>
        <a:prstGeom prst="rect">
          <a:avLst/>
        </a:prstGeom>
      </dsp:spPr>
      <dsp:style>
        <a:lnRef idx="2">
          <a:schemeClr val="accent4">
            <a:tint val="40000"/>
            <a:alpha val="90000"/>
          </a:schemeClr>
        </a:lnRef>
        <a:fillRef idx="1">
          <a:schemeClr val="accent4">
            <a:tint val="40000"/>
            <a:alpha val="90000"/>
          </a:schemeClr>
        </a:fillRef>
        <a:effectRef idx="0">
          <a:scrgbClr r="0" g="0" b="0"/>
        </a:effectRef>
        <a:fontRef idx="minor"/>
      </dsp:style>
      <dsp:txBody>
        <a:bodyPr lIns="85344" tIns="85344" rIns="113792" bIns="128016" anchor="t"/>
        <a:lstStyle>
          <a:lvl1pPr algn="l">
            <a:defRPr sz="1600"/>
          </a:lvl1pPr>
          <a:lvl2pPr marL="171450" indent="-171450" algn="l">
            <a:defRPr sz="1600"/>
          </a:lvl2pPr>
          <a:lvl3pPr marL="342900" indent="-171450" algn="l">
            <a:defRPr sz="1600"/>
          </a:lvl3pPr>
          <a:lvl4pPr marL="514350" indent="-171450" algn="l">
            <a:defRPr sz="1600"/>
          </a:lvl4pPr>
          <a:lvl5pPr marL="685800" indent="-171450" algn="l">
            <a:defRPr sz="1600"/>
          </a:lvl5pPr>
          <a:lvl6pPr marL="857250" indent="-171450" algn="l">
            <a:defRPr sz="1600"/>
          </a:lvl6pPr>
          <a:lvl7pPr marL="1028700" indent="-171450" algn="l">
            <a:defRPr sz="1600"/>
          </a:lvl7pPr>
          <a:lvl8pPr marL="1200150" indent="-171450" algn="l">
            <a:defRPr sz="1600"/>
          </a:lvl8pPr>
          <a:lvl9pPr marL="1371600" indent="-171450" algn="l">
            <a:defRPr sz="1600"/>
          </a:lvl9pPr>
        </a:lstStyle>
        <a:p>
          <a:pPr lvl="1">
            <a:lnSpc>
              <a:spcPct val="100000"/>
            </a:lnSpc>
            <a:spcBef>
              <a:spcPct val="0"/>
            </a:spcBef>
            <a:spcAft>
              <a:spcPct val="15000"/>
            </a:spcAft>
            <a:buChar char="•"/>
          </a:pPr>
          <a:r>
            <a:rPr lang="zh-CN" altLang="en-US" dirty="0">
              <a:solidFill>
                <a:schemeClr val="dk1"/>
              </a:solidFill>
            </a:rPr>
            <a:t>列入</a:t>
          </a:r>
          <a:r>
            <a:rPr lang="en-US" altLang="zh-CN" dirty="0">
              <a:solidFill>
                <a:schemeClr val="dk1"/>
              </a:solidFill>
              <a:highlight>
                <a:srgbClr val="FFFF00"/>
              </a:highlight>
            </a:rPr>
            <a:t>《</a:t>
          </a:r>
          <a:r>
            <a:rPr lang="zh-CN" altLang="en-US" dirty="0">
              <a:solidFill>
                <a:schemeClr val="dk1"/>
              </a:solidFill>
              <a:highlight>
                <a:srgbClr val="FFFF00"/>
              </a:highlight>
            </a:rPr>
            <a:t>免于进行临床评价的医疗器械目录</a:t>
          </a:r>
          <a:r>
            <a:rPr lang="en-US" altLang="zh-CN" dirty="0">
              <a:solidFill>
                <a:schemeClr val="dk1"/>
              </a:solidFill>
              <a:highlight>
                <a:srgbClr val="FFFF00"/>
              </a:highlight>
            </a:rPr>
            <a:t>》</a:t>
          </a:r>
          <a:r>
            <a:rPr lang="zh-CN" altLang="en-US" dirty="0">
              <a:solidFill>
                <a:schemeClr val="dk1"/>
              </a:solidFill>
            </a:rPr>
            <a:t>（以下简称</a:t>
          </a:r>
          <a:r>
            <a:rPr lang="en-US" altLang="zh-CN" dirty="0">
              <a:solidFill>
                <a:schemeClr val="dk1"/>
              </a:solidFill>
            </a:rPr>
            <a:t>《</a:t>
          </a:r>
          <a:r>
            <a:rPr lang="zh-CN" altLang="en-US" dirty="0">
              <a:solidFill>
                <a:schemeClr val="dk1"/>
              </a:solidFill>
            </a:rPr>
            <a:t>目录</a:t>
          </a:r>
          <a:r>
            <a:rPr lang="en-US" altLang="zh-CN" dirty="0">
              <a:solidFill>
                <a:schemeClr val="dk1"/>
              </a:solidFill>
            </a:rPr>
            <a:t>》</a:t>
          </a:r>
          <a:r>
            <a:rPr lang="zh-CN" altLang="en-US" dirty="0">
              <a:solidFill>
                <a:schemeClr val="dk1"/>
              </a:solidFill>
            </a:rPr>
            <a:t>）的医疗器械，可以免于提交临床评价资料。</a:t>
          </a:r>
          <a:endParaRPr lang="zh-CN" altLang="en-US" dirty="0">
            <a:solidFill>
              <a:schemeClr val="dk1"/>
            </a:solidFill>
          </a:endParaRPr>
        </a:p>
        <a:p>
          <a:pPr lvl="1">
            <a:lnSpc>
              <a:spcPct val="100000"/>
            </a:lnSpc>
            <a:spcBef>
              <a:spcPct val="0"/>
            </a:spcBef>
            <a:spcAft>
              <a:spcPct val="15000"/>
            </a:spcAft>
            <a:buChar char="•"/>
          </a:pPr>
          <a:r>
            <a:rPr lang="zh-CN" altLang="en-US" dirty="0">
              <a:solidFill>
                <a:schemeClr val="dk1"/>
              </a:solidFill>
            </a:rPr>
            <a:t>对于列入</a:t>
          </a:r>
          <a:r>
            <a:rPr lang="en-US" altLang="zh-CN" dirty="0">
              <a:solidFill>
                <a:schemeClr val="dk1"/>
              </a:solidFill>
            </a:rPr>
            <a:t>《</a:t>
          </a:r>
          <a:r>
            <a:rPr lang="zh-CN" altLang="en-US" dirty="0">
              <a:solidFill>
                <a:schemeClr val="dk1"/>
              </a:solidFill>
            </a:rPr>
            <a:t>目录</a:t>
          </a:r>
          <a:r>
            <a:rPr lang="en-US" altLang="zh-CN" dirty="0">
              <a:solidFill>
                <a:schemeClr val="dk1"/>
              </a:solidFill>
            </a:rPr>
            <a:t>》</a:t>
          </a:r>
          <a:r>
            <a:rPr lang="zh-CN" altLang="en-US" dirty="0">
              <a:solidFill>
                <a:schemeClr val="dk1"/>
              </a:solidFill>
            </a:rPr>
            <a:t>产品，注册申请人需提交申报产品相关信息与</a:t>
          </a:r>
          <a:r>
            <a:rPr lang="en-US" altLang="zh-CN" dirty="0">
              <a:solidFill>
                <a:schemeClr val="dk1"/>
              </a:solidFill>
            </a:rPr>
            <a:t>《</a:t>
          </a:r>
          <a:r>
            <a:rPr lang="zh-CN" altLang="en-US" dirty="0">
              <a:solidFill>
                <a:schemeClr val="dk1"/>
              </a:solidFill>
            </a:rPr>
            <a:t>目录</a:t>
          </a:r>
          <a:r>
            <a:rPr lang="en-US" altLang="zh-CN" dirty="0">
              <a:solidFill>
                <a:schemeClr val="dk1"/>
              </a:solidFill>
            </a:rPr>
            <a:t>》</a:t>
          </a:r>
          <a:r>
            <a:rPr lang="zh-CN" altLang="en-US" dirty="0">
              <a:solidFill>
                <a:schemeClr val="dk1"/>
              </a:solidFill>
            </a:rPr>
            <a:t>所述内容的对比资料和申报产品与已获准境内注册的</a:t>
          </a:r>
          <a:r>
            <a:rPr lang="en-US" altLang="zh-CN" dirty="0">
              <a:solidFill>
                <a:schemeClr val="dk1"/>
              </a:solidFill>
            </a:rPr>
            <a:t>《</a:t>
          </a:r>
          <a:r>
            <a:rPr lang="zh-CN" altLang="en-US" dirty="0">
              <a:solidFill>
                <a:schemeClr val="dk1"/>
              </a:solidFill>
            </a:rPr>
            <a:t>目录</a:t>
          </a:r>
          <a:r>
            <a:rPr lang="en-US" altLang="zh-CN" dirty="0">
              <a:solidFill>
                <a:schemeClr val="dk1"/>
              </a:solidFill>
            </a:rPr>
            <a:t>》</a:t>
          </a:r>
          <a:r>
            <a:rPr lang="zh-CN" altLang="en-US" dirty="0">
              <a:solidFill>
                <a:schemeClr val="dk1"/>
              </a:solidFill>
            </a:rPr>
            <a:t>中医疗器械的等同性论证。具体需提交的资料要求详见</a:t>
          </a:r>
          <a:r>
            <a:rPr lang="en-US" altLang="zh-CN" dirty="0">
              <a:solidFill>
                <a:schemeClr val="dk1"/>
              </a:solidFill>
            </a:rPr>
            <a:t>《</a:t>
          </a:r>
          <a:r>
            <a:rPr lang="zh-CN" altLang="en-US" dirty="0">
              <a:solidFill>
                <a:schemeClr val="dk1"/>
              </a:solidFill>
            </a:rPr>
            <a:t>列入免于临床评价医疗器械目录产品对比说明技术指导原则</a:t>
          </a:r>
          <a:r>
            <a:rPr lang="en-US" altLang="zh-CN" dirty="0">
              <a:solidFill>
                <a:schemeClr val="dk1"/>
              </a:solidFill>
            </a:rPr>
            <a:t>》</a:t>
          </a:r>
          <a:r>
            <a:rPr lang="zh-CN" altLang="en-US" dirty="0">
              <a:solidFill>
                <a:schemeClr val="dk1"/>
              </a:solidFill>
            </a:rPr>
            <a:t>。</a:t>
          </a:r>
          <a:endParaRPr>
            <a:solidFill>
              <a:schemeClr val="dk1"/>
            </a:solidFill>
          </a:endParaRPr>
        </a:p>
      </dsp:txBody>
      <dsp:txXfrm>
        <a:off x="7224175" y="683876"/>
        <a:ext cx="3168498" cy="3420745"/>
      </dsp:txXfrm>
    </dsp:sp>
  </dsp:spTree>
</dsp:drawing>
</file>

<file path=ppt/diagrams/drawing27.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2830390" cy="5490232"/>
        <a:chOff x="0" y="0"/>
        <a:chExt cx="2830390" cy="5490232"/>
      </a:xfrm>
    </dsp:grpSpPr>
    <dsp:sp modelId="{153BBCFC-42F3-4547-8F1C-8EA7921A96D9}">
      <dsp:nvSpPr>
        <dsp:cNvPr id="3" name="矩形 2"/>
        <dsp:cNvSpPr/>
      </dsp:nvSpPr>
      <dsp:spPr bwMode="white">
        <a:xfrm>
          <a:off x="113216" y="143153"/>
          <a:ext cx="2717174" cy="849117"/>
        </a:xfrm>
        <a:prstGeom prst="rect">
          <a:avLst/>
        </a:prstGeom>
      </dsp:spPr>
      <dsp:style>
        <a:lnRef idx="1">
          <a:schemeClr val="accent2"/>
        </a:lnRef>
        <a:fillRef idx="1">
          <a:schemeClr val="lt1">
            <a:alpha val="40000"/>
          </a:schemeClr>
        </a:fillRef>
        <a:effectRef idx="0">
          <a:scrgbClr r="0" g="0" b="0"/>
        </a:effectRef>
        <a:fontRef idx="minor"/>
      </dsp:style>
      <dsp:txBody>
        <a:bodyPr lIns="575135" tIns="57150" rIns="57150" bIns="57150" anchor="ctr"/>
        <a:lstStyle>
          <a:lvl1pPr algn="l">
            <a:defRPr sz="1500"/>
          </a:lvl1pPr>
          <a:lvl2pPr marL="57150" indent="-57150" algn="l">
            <a:defRPr sz="1100"/>
          </a:lvl2pPr>
          <a:lvl3pPr marL="114300" indent="-57150" algn="l">
            <a:defRPr sz="1100"/>
          </a:lvl3pPr>
          <a:lvl4pPr marL="171450" indent="-57150" algn="l">
            <a:defRPr sz="1100"/>
          </a:lvl4pPr>
          <a:lvl5pPr marL="228600" indent="-57150" algn="l">
            <a:defRPr sz="1100"/>
          </a:lvl5pPr>
          <a:lvl6pPr marL="285750" indent="-57150" algn="l">
            <a:defRPr sz="1100"/>
          </a:lvl6pPr>
          <a:lvl7pPr marL="342900" indent="-57150" algn="l">
            <a:defRPr sz="1100"/>
          </a:lvl7pPr>
          <a:lvl8pPr marL="400050" indent="-57150" algn="l">
            <a:defRPr sz="1100"/>
          </a:lvl8pPr>
          <a:lvl9pPr marL="457200" indent="-57150" algn="l">
            <a:defRPr sz="1100"/>
          </a:lvl9pPr>
        </a:lstStyle>
        <a:p>
          <a:pPr lvl="0">
            <a:lnSpc>
              <a:spcPct val="100000"/>
            </a:lnSpc>
            <a:spcBef>
              <a:spcPct val="0"/>
            </a:spcBef>
            <a:spcAft>
              <a:spcPct val="35000"/>
            </a:spcAft>
          </a:pPr>
          <a:r>
            <a:rPr lang="zh-CN" dirty="0">
              <a:solidFill>
                <a:schemeClr val="dk1"/>
              </a:solidFill>
            </a:rPr>
            <a:t>公开发表的文献、数据、信息</a:t>
          </a:r>
          <a:endParaRPr lang="zh-CN" altLang="en-US" dirty="0">
            <a:solidFill>
              <a:schemeClr val="dk1"/>
            </a:solidFill>
          </a:endParaRPr>
        </a:p>
      </dsp:txBody>
      <dsp:txXfrm>
        <a:off x="113216" y="143153"/>
        <a:ext cx="2717174" cy="849117"/>
      </dsp:txXfrm>
    </dsp:sp>
    <dsp:sp modelId="{4A123AAA-B021-4239-BDA9-1B2E974CFBE2}">
      <dsp:nvSpPr>
        <dsp:cNvPr id="4" name="矩形 3"/>
        <dsp:cNvSpPr/>
      </dsp:nvSpPr>
      <dsp:spPr bwMode="white">
        <a:xfrm>
          <a:off x="0" y="20503"/>
          <a:ext cx="594382" cy="891573"/>
        </a:xfrm>
        <a:prstGeom prst="rect">
          <a:avLst/>
        </a:prstGeom>
      </dsp:spPr>
      <dsp:style>
        <a:lnRef idx="2">
          <a:schemeClr val="lt1"/>
        </a:lnRef>
        <a:fillRef idx="1">
          <a:schemeClr val="accent2">
            <a:tint val="50000"/>
            <a:hueOff val="0"/>
            <a:satOff val="0"/>
            <a:lumOff val="0"/>
            <a:alpha val="100000"/>
          </a:schemeClr>
        </a:fillRef>
        <a:effectRef idx="0">
          <a:scrgbClr r="0" g="0" b="0"/>
        </a:effectRef>
        <a:fontRef idx="minor"/>
      </dsp:style>
      <dsp:txXfrm>
        <a:off x="0" y="20503"/>
        <a:ext cx="594382" cy="891573"/>
      </dsp:txXfrm>
    </dsp:sp>
    <dsp:sp modelId="{DE63DBA5-7FE2-449B-B4AC-7C1FFC43B47C}">
      <dsp:nvSpPr>
        <dsp:cNvPr id="5" name="矩形 4"/>
        <dsp:cNvSpPr/>
      </dsp:nvSpPr>
      <dsp:spPr bwMode="white">
        <a:xfrm>
          <a:off x="113216" y="1635639"/>
          <a:ext cx="2717174" cy="849117"/>
        </a:xfrm>
        <a:prstGeom prst="rect">
          <a:avLst/>
        </a:prstGeom>
      </dsp:spPr>
      <dsp:style>
        <a:lnRef idx="1">
          <a:schemeClr val="accent2"/>
        </a:lnRef>
        <a:fillRef idx="1">
          <a:schemeClr val="lt1">
            <a:alpha val="40000"/>
          </a:schemeClr>
        </a:fillRef>
        <a:effectRef idx="0">
          <a:scrgbClr r="0" g="0" b="0"/>
        </a:effectRef>
        <a:fontRef idx="minor"/>
      </dsp:style>
      <dsp:txBody>
        <a:bodyPr lIns="575135" tIns="57150" rIns="57150" bIns="57150" anchor="ctr"/>
        <a:lstStyle>
          <a:lvl1pPr algn="l">
            <a:defRPr sz="1500"/>
          </a:lvl1pPr>
          <a:lvl2pPr marL="57150" indent="-57150" algn="l">
            <a:defRPr sz="1100"/>
          </a:lvl2pPr>
          <a:lvl3pPr marL="114300" indent="-57150" algn="l">
            <a:defRPr sz="1100"/>
          </a:lvl3pPr>
          <a:lvl4pPr marL="171450" indent="-57150" algn="l">
            <a:defRPr sz="1100"/>
          </a:lvl4pPr>
          <a:lvl5pPr marL="228600" indent="-57150" algn="l">
            <a:defRPr sz="1100"/>
          </a:lvl5pPr>
          <a:lvl6pPr marL="285750" indent="-57150" algn="l">
            <a:defRPr sz="1100"/>
          </a:lvl6pPr>
          <a:lvl7pPr marL="342900" indent="-57150" algn="l">
            <a:defRPr sz="1100"/>
          </a:lvl7pPr>
          <a:lvl8pPr marL="400050" indent="-57150" algn="l">
            <a:defRPr sz="1100"/>
          </a:lvl8pPr>
          <a:lvl9pPr marL="457200" indent="-57150" algn="l">
            <a:defRPr sz="1100"/>
          </a:lvl9pPr>
        </a:lstStyle>
        <a:p>
          <a:pPr lvl="0">
            <a:lnSpc>
              <a:spcPct val="100000"/>
            </a:lnSpc>
            <a:spcBef>
              <a:spcPct val="0"/>
            </a:spcBef>
            <a:spcAft>
              <a:spcPct val="35000"/>
            </a:spcAft>
          </a:pPr>
          <a:r>
            <a:rPr lang="zh-CN" dirty="0">
              <a:solidFill>
                <a:schemeClr val="dk1"/>
              </a:solidFill>
            </a:rPr>
            <a:t>注册申请人进行的实验室测试、计算机模拟研究、动物试验</a:t>
          </a:r>
          <a:endParaRPr lang="zh-CN" altLang="en-US" dirty="0">
            <a:solidFill>
              <a:schemeClr val="dk1"/>
            </a:solidFill>
          </a:endParaRPr>
        </a:p>
      </dsp:txBody>
      <dsp:txXfrm>
        <a:off x="113216" y="1635639"/>
        <a:ext cx="2717174" cy="849117"/>
      </dsp:txXfrm>
    </dsp:sp>
    <dsp:sp modelId="{54FDA056-4ABF-4576-8C79-4401D778BB2D}">
      <dsp:nvSpPr>
        <dsp:cNvPr id="6" name="矩形 5"/>
        <dsp:cNvSpPr/>
      </dsp:nvSpPr>
      <dsp:spPr bwMode="white">
        <a:xfrm>
          <a:off x="0" y="1512989"/>
          <a:ext cx="594382" cy="891573"/>
        </a:xfrm>
        <a:prstGeom prst="rect">
          <a:avLst/>
        </a:prstGeom>
      </dsp:spPr>
      <dsp:style>
        <a:lnRef idx="2">
          <a:schemeClr val="lt1"/>
        </a:lnRef>
        <a:fillRef idx="1">
          <a:schemeClr val="accent2">
            <a:tint val="50000"/>
            <a:hueOff val="20000"/>
            <a:satOff val="-1698"/>
            <a:lumOff val="3399"/>
            <a:alpha val="100000"/>
          </a:schemeClr>
        </a:fillRef>
        <a:effectRef idx="0">
          <a:scrgbClr r="0" g="0" b="0"/>
        </a:effectRef>
        <a:fontRef idx="minor"/>
      </dsp:style>
      <dsp:txXfrm>
        <a:off x="0" y="1512989"/>
        <a:ext cx="594382" cy="891573"/>
      </dsp:txXfrm>
    </dsp:sp>
    <dsp:sp modelId="{FC63D8D8-564B-4753-9754-8549A798D8AE}">
      <dsp:nvSpPr>
        <dsp:cNvPr id="7" name="矩形 6"/>
        <dsp:cNvSpPr/>
      </dsp:nvSpPr>
      <dsp:spPr bwMode="white">
        <a:xfrm>
          <a:off x="113216" y="3128126"/>
          <a:ext cx="2717174" cy="849117"/>
        </a:xfrm>
        <a:prstGeom prst="rect">
          <a:avLst/>
        </a:prstGeom>
      </dsp:spPr>
      <dsp:style>
        <a:lnRef idx="1">
          <a:schemeClr val="accent2"/>
        </a:lnRef>
        <a:fillRef idx="1">
          <a:schemeClr val="lt1">
            <a:alpha val="40000"/>
          </a:schemeClr>
        </a:fillRef>
        <a:effectRef idx="0">
          <a:scrgbClr r="0" g="0" b="0"/>
        </a:effectRef>
        <a:fontRef idx="minor"/>
      </dsp:style>
      <dsp:txBody>
        <a:bodyPr lIns="575135" tIns="57150" rIns="57150" bIns="57150" anchor="ctr"/>
        <a:lstStyle>
          <a:lvl1pPr algn="l">
            <a:defRPr sz="1500"/>
          </a:lvl1pPr>
          <a:lvl2pPr marL="57150" indent="-57150" algn="l">
            <a:defRPr sz="1100"/>
          </a:lvl2pPr>
          <a:lvl3pPr marL="114300" indent="-57150" algn="l">
            <a:defRPr sz="1100"/>
          </a:lvl3pPr>
          <a:lvl4pPr marL="171450" indent="-57150" algn="l">
            <a:defRPr sz="1100"/>
          </a:lvl4pPr>
          <a:lvl5pPr marL="228600" indent="-57150" algn="l">
            <a:defRPr sz="1100"/>
          </a:lvl5pPr>
          <a:lvl6pPr marL="285750" indent="-57150" algn="l">
            <a:defRPr sz="1100"/>
          </a:lvl6pPr>
          <a:lvl7pPr marL="342900" indent="-57150" algn="l">
            <a:defRPr sz="1100"/>
          </a:lvl7pPr>
          <a:lvl8pPr marL="400050" indent="-57150" algn="l">
            <a:defRPr sz="1100"/>
          </a:lvl8pPr>
          <a:lvl9pPr marL="457200" indent="-57150" algn="l">
            <a:defRPr sz="1100"/>
          </a:lvl9pPr>
        </a:lstStyle>
        <a:p>
          <a:pPr lvl="0">
            <a:lnSpc>
              <a:spcPct val="100000"/>
            </a:lnSpc>
            <a:spcBef>
              <a:spcPct val="0"/>
            </a:spcBef>
            <a:spcAft>
              <a:spcPct val="35000"/>
            </a:spcAft>
          </a:pPr>
          <a:r>
            <a:rPr lang="zh-CN" dirty="0">
              <a:solidFill>
                <a:schemeClr val="dk1"/>
              </a:solidFill>
            </a:rPr>
            <a:t>注册申请人前代产品或同系列产品的数据和信息</a:t>
          </a:r>
          <a:endParaRPr lang="zh-CN" altLang="en-US" dirty="0">
            <a:solidFill>
              <a:schemeClr val="dk1"/>
            </a:solidFill>
          </a:endParaRPr>
        </a:p>
      </dsp:txBody>
      <dsp:txXfrm>
        <a:off x="113216" y="3128126"/>
        <a:ext cx="2717174" cy="849117"/>
      </dsp:txXfrm>
    </dsp:sp>
    <dsp:sp modelId="{293F84BB-32B3-4D2F-8CF3-49FABF12BFD0}">
      <dsp:nvSpPr>
        <dsp:cNvPr id="8" name="矩形 7"/>
        <dsp:cNvSpPr/>
      </dsp:nvSpPr>
      <dsp:spPr bwMode="white">
        <a:xfrm>
          <a:off x="0" y="3005476"/>
          <a:ext cx="594382" cy="891573"/>
        </a:xfrm>
        <a:prstGeom prst="rect">
          <a:avLst/>
        </a:prstGeom>
      </dsp:spPr>
      <dsp:style>
        <a:lnRef idx="2">
          <a:schemeClr val="lt1"/>
        </a:lnRef>
        <a:fillRef idx="1">
          <a:schemeClr val="accent2">
            <a:tint val="50000"/>
            <a:hueOff val="40000"/>
            <a:satOff val="-3398"/>
            <a:lumOff val="6797"/>
            <a:alpha val="100000"/>
          </a:schemeClr>
        </a:fillRef>
        <a:effectRef idx="0">
          <a:scrgbClr r="0" g="0" b="0"/>
        </a:effectRef>
        <a:fontRef idx="minor"/>
      </dsp:style>
      <dsp:txXfrm>
        <a:off x="0" y="3005476"/>
        <a:ext cx="594382" cy="891573"/>
      </dsp:txXfrm>
    </dsp:sp>
    <dsp:sp modelId="{587889F9-9616-4464-85FD-B2CD364A5C24}">
      <dsp:nvSpPr>
        <dsp:cNvPr id="9" name="矩形 8"/>
        <dsp:cNvSpPr/>
      </dsp:nvSpPr>
      <dsp:spPr bwMode="white">
        <a:xfrm>
          <a:off x="113216" y="4620612"/>
          <a:ext cx="2717174" cy="849117"/>
        </a:xfrm>
        <a:prstGeom prst="rect">
          <a:avLst/>
        </a:prstGeom>
      </dsp:spPr>
      <dsp:style>
        <a:lnRef idx="1">
          <a:schemeClr val="accent2"/>
        </a:lnRef>
        <a:fillRef idx="1">
          <a:schemeClr val="lt1">
            <a:alpha val="40000"/>
          </a:schemeClr>
        </a:fillRef>
        <a:effectRef idx="0">
          <a:scrgbClr r="0" g="0" b="0"/>
        </a:effectRef>
        <a:fontRef idx="minor"/>
      </dsp:style>
      <dsp:txBody>
        <a:bodyPr lIns="575135" tIns="57150" rIns="57150" bIns="57150" anchor="ctr"/>
        <a:lstStyle>
          <a:lvl1pPr algn="l">
            <a:defRPr sz="1500"/>
          </a:lvl1pPr>
          <a:lvl2pPr marL="57150" indent="-57150" algn="l">
            <a:defRPr sz="1100"/>
          </a:lvl2pPr>
          <a:lvl3pPr marL="114300" indent="-57150" algn="l">
            <a:defRPr sz="1100"/>
          </a:lvl3pPr>
          <a:lvl4pPr marL="171450" indent="-57150" algn="l">
            <a:defRPr sz="1100"/>
          </a:lvl4pPr>
          <a:lvl5pPr marL="228600" indent="-57150" algn="l">
            <a:defRPr sz="1100"/>
          </a:lvl5pPr>
          <a:lvl6pPr marL="285750" indent="-57150" algn="l">
            <a:defRPr sz="1100"/>
          </a:lvl6pPr>
          <a:lvl7pPr marL="342900" indent="-57150" algn="l">
            <a:defRPr sz="1100"/>
          </a:lvl7pPr>
          <a:lvl8pPr marL="400050" indent="-57150" algn="l">
            <a:defRPr sz="1100"/>
          </a:lvl8pPr>
          <a:lvl9pPr marL="457200" indent="-57150" algn="l">
            <a:defRPr sz="1100"/>
          </a:lvl9pPr>
        </a:lstStyle>
        <a:p>
          <a:pPr lvl="0">
            <a:lnSpc>
              <a:spcPct val="100000"/>
            </a:lnSpc>
            <a:spcBef>
              <a:spcPct val="0"/>
            </a:spcBef>
            <a:spcAft>
              <a:spcPct val="35000"/>
            </a:spcAft>
          </a:pPr>
          <a:r>
            <a:rPr lang="zh-CN" dirty="0">
              <a:solidFill>
                <a:schemeClr val="dk1"/>
              </a:solidFill>
            </a:rPr>
            <a:t>其他注册申请人授权使用的同品种产品非公开数据和信息</a:t>
          </a:r>
          <a:r>
            <a:rPr lang="zh-CN" altLang="en-US" dirty="0">
              <a:solidFill>
                <a:schemeClr val="dk1"/>
              </a:solidFill>
            </a:rPr>
            <a:t>（需要授权）</a:t>
          </a:r>
          <a:endParaRPr>
            <a:solidFill>
              <a:schemeClr val="dk1"/>
            </a:solidFill>
          </a:endParaRPr>
        </a:p>
      </dsp:txBody>
      <dsp:txXfrm>
        <a:off x="113216" y="4620612"/>
        <a:ext cx="2717174" cy="849117"/>
      </dsp:txXfrm>
    </dsp:sp>
    <dsp:sp modelId="{C752AC14-BF06-44EF-90DE-C191E85540BE}">
      <dsp:nvSpPr>
        <dsp:cNvPr id="10" name="矩形 9"/>
        <dsp:cNvSpPr/>
      </dsp:nvSpPr>
      <dsp:spPr bwMode="white">
        <a:xfrm>
          <a:off x="0" y="4497962"/>
          <a:ext cx="594382" cy="891573"/>
        </a:xfrm>
        <a:prstGeom prst="rect">
          <a:avLst/>
        </a:prstGeom>
      </dsp:spPr>
      <dsp:style>
        <a:lnRef idx="2">
          <a:schemeClr val="lt1"/>
        </a:lnRef>
        <a:fillRef idx="1">
          <a:schemeClr val="accent2">
            <a:tint val="50000"/>
            <a:hueOff val="60000"/>
            <a:satOff val="-5097"/>
            <a:lumOff val="10196"/>
            <a:alpha val="100000"/>
          </a:schemeClr>
        </a:fillRef>
        <a:effectRef idx="0">
          <a:scrgbClr r="0" g="0" b="0"/>
        </a:effectRef>
        <a:fontRef idx="minor"/>
      </dsp:style>
      <dsp:txXfrm>
        <a:off x="0" y="4497962"/>
        <a:ext cx="594382" cy="891573"/>
      </dsp:txXfrm>
    </dsp:sp>
  </dsp:spTree>
</dsp:drawing>
</file>

<file path=ppt/diagrams/drawing28.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9531927" cy="4558915"/>
        <a:chOff x="0" y="0"/>
        <a:chExt cx="9531927" cy="4558915"/>
      </a:xfrm>
    </dsp:grpSpPr>
    <dsp:sp modelId="{2AF21534-3E34-462B-A363-639D235011F5}">
      <dsp:nvSpPr>
        <dsp:cNvPr id="5" name="矩形 4"/>
        <dsp:cNvSpPr/>
      </dsp:nvSpPr>
      <dsp:spPr bwMode="white">
        <a:xfrm>
          <a:off x="0" y="601262"/>
          <a:ext cx="9531927" cy="1276350"/>
        </a:xfrm>
        <a:prstGeom prst="rect">
          <a:avLst/>
        </a:prstGeom>
      </dsp:spPr>
      <dsp:style>
        <a:lnRef idx="2">
          <a:schemeClr val="accent2">
            <a:shade val="80000"/>
            <a:hueOff val="0"/>
            <a:satOff val="0"/>
            <a:lumOff val="0"/>
            <a:alpha val="100000"/>
          </a:schemeClr>
        </a:lnRef>
        <a:fillRef idx="1">
          <a:schemeClr val="lt1">
            <a:alpha val="90000"/>
          </a:schemeClr>
        </a:fillRef>
        <a:effectRef idx="0">
          <a:scrgbClr r="0" g="0" b="0"/>
        </a:effectRef>
        <a:fontRef idx="minor"/>
      </dsp:style>
      <dsp:txBody>
        <a:bodyPr lIns="739783" tIns="812291" rIns="739783" bIns="142240" anchor="t"/>
        <a:lstStyle>
          <a:lvl1pPr algn="l">
            <a:defRPr sz="3900"/>
          </a:lvl1pPr>
          <a:lvl2pPr marL="285750" indent="-285750" algn="l">
            <a:defRPr sz="3900"/>
          </a:lvl2pPr>
          <a:lvl3pPr marL="571500" indent="-285750" algn="l">
            <a:defRPr sz="3900"/>
          </a:lvl3pPr>
          <a:lvl4pPr marL="857250" indent="-285750" algn="l">
            <a:defRPr sz="3900"/>
          </a:lvl4pPr>
          <a:lvl5pPr marL="1143000" indent="-285750" algn="l">
            <a:defRPr sz="3900"/>
          </a:lvl5pPr>
          <a:lvl6pPr marL="1428750" indent="-285750" algn="l">
            <a:defRPr sz="3900"/>
          </a:lvl6pPr>
          <a:lvl7pPr marL="1714500" indent="-285750" algn="l">
            <a:defRPr sz="3900"/>
          </a:lvl7pPr>
          <a:lvl8pPr marL="2000250" indent="-285750" algn="l">
            <a:defRPr sz="3900"/>
          </a:lvl8pPr>
          <a:lvl9pPr marL="2286000" indent="-285750" algn="l">
            <a:defRPr sz="3900"/>
          </a:lvl9pPr>
        </a:lstStyle>
        <a:p>
          <a:pPr marL="228600" lvl="1" indent="-228600">
            <a:lnSpc>
              <a:spcPct val="100000"/>
            </a:lnSpc>
            <a:spcBef>
              <a:spcPct val="0"/>
            </a:spcBef>
            <a:spcAft>
              <a:spcPct val="15000"/>
            </a:spcAft>
            <a:buChar char="•"/>
          </a:pPr>
          <a:r>
            <a:rPr lang="en-US" altLang="zh-CN" sz="2000" dirty="0">
              <a:solidFill>
                <a:schemeClr val="dk1"/>
              </a:solidFill>
            </a:rPr>
            <a:t> </a:t>
          </a:r>
          <a:r>
            <a:rPr lang="zh-CN" altLang="en-US" sz="2000" dirty="0">
              <a:solidFill>
                <a:schemeClr val="dk1"/>
              </a:solidFill>
            </a:rPr>
            <a:t>提交申报产品相关信息与</a:t>
          </a:r>
          <a:r>
            <a:rPr lang="en-US" altLang="zh-CN" sz="2000" dirty="0">
              <a:solidFill>
                <a:schemeClr val="dk1"/>
              </a:solidFill>
            </a:rPr>
            <a:t>《</a:t>
          </a:r>
          <a:r>
            <a:rPr lang="zh-CN" altLang="en-US" sz="2000" dirty="0">
              <a:solidFill>
                <a:schemeClr val="dk1"/>
              </a:solidFill>
            </a:rPr>
            <a:t>目录</a:t>
          </a:r>
          <a:r>
            <a:rPr lang="en-US" altLang="zh-CN" sz="2000" dirty="0">
              <a:solidFill>
                <a:schemeClr val="dk1"/>
              </a:solidFill>
            </a:rPr>
            <a:t>》</a:t>
          </a:r>
          <a:r>
            <a:rPr lang="zh-CN" altLang="en-US" sz="2000" dirty="0">
              <a:solidFill>
                <a:schemeClr val="dk1"/>
              </a:solidFill>
            </a:rPr>
            <a:t>所述内容的对比资料；</a:t>
          </a:r>
          <a:endParaRPr>
            <a:solidFill>
              <a:schemeClr val="dk1"/>
            </a:solidFill>
          </a:endParaRPr>
        </a:p>
      </dsp:txBody>
      <dsp:txXfrm>
        <a:off x="0" y="601262"/>
        <a:ext cx="9531927" cy="1276350"/>
      </dsp:txXfrm>
    </dsp:sp>
    <dsp:sp modelId="{37783F6B-84CE-4C86-A00F-61252A6CBD50}">
      <dsp:nvSpPr>
        <dsp:cNvPr id="4" name="圆角矩形 3"/>
        <dsp:cNvSpPr/>
      </dsp:nvSpPr>
      <dsp:spPr bwMode="white">
        <a:xfrm>
          <a:off x="476596" y="25622"/>
          <a:ext cx="6672349" cy="1151280"/>
        </a:xfrm>
        <a:prstGeom prst="roundRect">
          <a:avLst/>
        </a:prstGeom>
      </dsp:spPr>
      <dsp:style>
        <a:lnRef idx="2">
          <a:schemeClr val="lt1"/>
        </a:lnRef>
        <a:fillRef idx="1">
          <a:schemeClr val="accent2">
            <a:shade val="80000"/>
            <a:hueOff val="0"/>
            <a:satOff val="0"/>
            <a:lumOff val="0"/>
            <a:alpha val="100000"/>
          </a:schemeClr>
        </a:fillRef>
        <a:effectRef idx="0">
          <a:scrgbClr r="0" g="0" b="0"/>
        </a:effectRef>
        <a:fontRef idx="minor">
          <a:schemeClr val="lt1"/>
        </a:fontRef>
      </dsp:style>
      <dsp:txBody>
        <a:bodyPr lIns="252198" tIns="0" rIns="252198" bIns="0" anchor="ctr"/>
        <a:lstStyle>
          <a:lvl1pPr algn="l">
            <a:defRPr sz="3900"/>
          </a:lvl1pPr>
          <a:lvl2pPr marL="285750" indent="-285750" algn="l">
            <a:defRPr sz="3000"/>
          </a:lvl2pPr>
          <a:lvl3pPr marL="571500" indent="-285750" algn="l">
            <a:defRPr sz="3000"/>
          </a:lvl3pPr>
          <a:lvl4pPr marL="857250" indent="-285750" algn="l">
            <a:defRPr sz="3000"/>
          </a:lvl4pPr>
          <a:lvl5pPr marL="1143000" indent="-285750" algn="l">
            <a:defRPr sz="3000"/>
          </a:lvl5pPr>
          <a:lvl6pPr marL="1428750" indent="-285750" algn="l">
            <a:defRPr sz="3000"/>
          </a:lvl6pPr>
          <a:lvl7pPr marL="1714500" indent="-285750" algn="l">
            <a:defRPr sz="3000"/>
          </a:lvl7pPr>
          <a:lvl8pPr marL="2000250" indent="-285750" algn="l">
            <a:defRPr sz="3000"/>
          </a:lvl8pPr>
          <a:lvl9pPr marL="2286000" indent="-285750" algn="l">
            <a:defRPr sz="3000"/>
          </a:lvl9pPr>
        </a:lstStyle>
        <a:p>
          <a:pPr lvl="0">
            <a:lnSpc>
              <a:spcPct val="100000"/>
            </a:lnSpc>
            <a:spcBef>
              <a:spcPct val="0"/>
            </a:spcBef>
            <a:spcAft>
              <a:spcPct val="35000"/>
            </a:spcAft>
          </a:pPr>
          <a:r>
            <a:rPr lang="en-US" altLang="zh-CN" sz="2800" b="1" dirty="0"/>
            <a:t>01</a:t>
          </a:r>
          <a:endParaRPr lang="zh-CN" altLang="en-US" sz="2800" b="1" dirty="0"/>
        </a:p>
      </dsp:txBody>
      <dsp:txXfrm>
        <a:off x="476596" y="25622"/>
        <a:ext cx="6672349" cy="1151280"/>
      </dsp:txXfrm>
    </dsp:sp>
    <dsp:sp modelId="{93DBCAF1-A517-4A3F-999D-50BEAE970DD8}">
      <dsp:nvSpPr>
        <dsp:cNvPr id="8" name="矩形 7"/>
        <dsp:cNvSpPr/>
      </dsp:nvSpPr>
      <dsp:spPr bwMode="white">
        <a:xfrm>
          <a:off x="0" y="2663853"/>
          <a:ext cx="9531927" cy="1869440"/>
        </a:xfrm>
        <a:prstGeom prst="rect">
          <a:avLst/>
        </a:prstGeom>
      </dsp:spPr>
      <dsp:style>
        <a:lnRef idx="2">
          <a:schemeClr val="accent2">
            <a:shade val="80000"/>
            <a:hueOff val="420000"/>
            <a:satOff val="-783"/>
            <a:lumOff val="27843"/>
            <a:alpha val="100000"/>
          </a:schemeClr>
        </a:lnRef>
        <a:fillRef idx="1">
          <a:schemeClr val="lt1">
            <a:alpha val="90000"/>
          </a:schemeClr>
        </a:fillRef>
        <a:effectRef idx="0">
          <a:scrgbClr r="0" g="0" b="0"/>
        </a:effectRef>
        <a:fontRef idx="minor"/>
      </dsp:style>
      <dsp:txBody>
        <a:bodyPr lIns="739783" tIns="812291" rIns="739783" bIns="142240" anchor="t"/>
        <a:lstStyle>
          <a:lvl1pPr algn="l">
            <a:defRPr sz="3900"/>
          </a:lvl1pPr>
          <a:lvl2pPr marL="285750" indent="-285750" algn="l">
            <a:defRPr sz="3900"/>
          </a:lvl2pPr>
          <a:lvl3pPr marL="571500" indent="-285750" algn="l">
            <a:defRPr sz="3900"/>
          </a:lvl3pPr>
          <a:lvl4pPr marL="857250" indent="-285750" algn="l">
            <a:defRPr sz="3900"/>
          </a:lvl4pPr>
          <a:lvl5pPr marL="1143000" indent="-285750" algn="l">
            <a:defRPr sz="3900"/>
          </a:lvl5pPr>
          <a:lvl6pPr marL="1428750" indent="-285750" algn="l">
            <a:defRPr sz="3900"/>
          </a:lvl6pPr>
          <a:lvl7pPr marL="1714500" indent="-285750" algn="l">
            <a:defRPr sz="3900"/>
          </a:lvl7pPr>
          <a:lvl8pPr marL="2000250" indent="-285750" algn="l">
            <a:defRPr sz="3900"/>
          </a:lvl8pPr>
          <a:lvl9pPr marL="2286000" indent="-285750" algn="l">
            <a:defRPr sz="3900"/>
          </a:lvl9pPr>
        </a:lstStyle>
        <a:p>
          <a:pPr marL="228600" lvl="1" indent="-228600">
            <a:lnSpc>
              <a:spcPct val="100000"/>
            </a:lnSpc>
            <a:spcBef>
              <a:spcPct val="0"/>
            </a:spcBef>
            <a:spcAft>
              <a:spcPct val="15000"/>
            </a:spcAft>
            <a:buChar char="•"/>
          </a:pPr>
          <a:r>
            <a:rPr lang="zh-CN" altLang="en-US" sz="2000" dirty="0">
              <a:solidFill>
                <a:schemeClr val="dk1"/>
              </a:solidFill>
            </a:rPr>
            <a:t>提交申报产品与</a:t>
          </a:r>
          <a:r>
            <a:rPr lang="en-US" altLang="zh-CN" sz="2000" dirty="0">
              <a:solidFill>
                <a:schemeClr val="dk1"/>
              </a:solidFill>
            </a:rPr>
            <a:t>《</a:t>
          </a:r>
          <a:r>
            <a:rPr lang="zh-CN" altLang="en-US" sz="2000" dirty="0">
              <a:solidFill>
                <a:schemeClr val="dk1"/>
              </a:solidFill>
            </a:rPr>
            <a:t>目录</a:t>
          </a:r>
          <a:r>
            <a:rPr lang="en-US" altLang="zh-CN" sz="2000" dirty="0">
              <a:solidFill>
                <a:schemeClr val="dk1"/>
              </a:solidFill>
            </a:rPr>
            <a:t>》</a:t>
          </a:r>
          <a:r>
            <a:rPr lang="zh-CN" altLang="en-US" sz="2000" dirty="0">
              <a:solidFill>
                <a:schemeClr val="dk1"/>
              </a:solidFill>
            </a:rPr>
            <a:t>中已获准境内注册医疗器械的对比说明，对比说明应当包括</a:t>
          </a:r>
          <a:r>
            <a:rPr lang="en-US" altLang="zh-CN" sz="2000" dirty="0">
              <a:solidFill>
                <a:schemeClr val="dk1"/>
              </a:solidFill>
            </a:rPr>
            <a:t>《</a:t>
          </a:r>
          <a:r>
            <a:rPr lang="zh-CN" altLang="en-US" sz="2000" dirty="0">
              <a:solidFill>
                <a:schemeClr val="dk1"/>
              </a:solidFill>
            </a:rPr>
            <a:t>申报产品与目录中已获准境内注册医疗器械对比表</a:t>
          </a:r>
          <a:r>
            <a:rPr lang="en-US" altLang="zh-CN" sz="2000" dirty="0">
              <a:solidFill>
                <a:schemeClr val="dk1"/>
              </a:solidFill>
            </a:rPr>
            <a:t>》</a:t>
          </a:r>
          <a:r>
            <a:rPr lang="zh-CN" altLang="en-US" sz="2000" dirty="0">
              <a:solidFill>
                <a:schemeClr val="dk1"/>
              </a:solidFill>
            </a:rPr>
            <a:t>（见附件）和相应支持性资料。</a:t>
          </a:r>
          <a:endParaRPr>
            <a:solidFill>
              <a:schemeClr val="dk1"/>
            </a:solidFill>
          </a:endParaRPr>
        </a:p>
      </dsp:txBody>
      <dsp:txXfrm>
        <a:off x="0" y="2663853"/>
        <a:ext cx="9531927" cy="1869440"/>
      </dsp:txXfrm>
    </dsp:sp>
    <dsp:sp modelId="{400598B9-BD24-40DA-9CBD-4E0B862FEF56}">
      <dsp:nvSpPr>
        <dsp:cNvPr id="7" name="圆角矩形 6"/>
        <dsp:cNvSpPr/>
      </dsp:nvSpPr>
      <dsp:spPr bwMode="white">
        <a:xfrm>
          <a:off x="476596" y="2088212"/>
          <a:ext cx="6672349" cy="1151280"/>
        </a:xfrm>
        <a:prstGeom prst="roundRect">
          <a:avLst/>
        </a:prstGeom>
      </dsp:spPr>
      <dsp:style>
        <a:lnRef idx="2">
          <a:schemeClr val="lt1"/>
        </a:lnRef>
        <a:fillRef idx="1">
          <a:schemeClr val="accent2">
            <a:shade val="80000"/>
            <a:hueOff val="420000"/>
            <a:satOff val="-783"/>
            <a:lumOff val="27843"/>
            <a:alpha val="100000"/>
          </a:schemeClr>
        </a:fillRef>
        <a:effectRef idx="0">
          <a:scrgbClr r="0" g="0" b="0"/>
        </a:effectRef>
        <a:fontRef idx="minor">
          <a:schemeClr val="lt1"/>
        </a:fontRef>
      </dsp:style>
      <dsp:txBody>
        <a:bodyPr lIns="252198" tIns="0" rIns="252198" bIns="0" anchor="ctr"/>
        <a:lstStyle>
          <a:lvl1pPr algn="l">
            <a:defRPr sz="3900"/>
          </a:lvl1pPr>
          <a:lvl2pPr marL="285750" indent="-285750" algn="l">
            <a:defRPr sz="3000"/>
          </a:lvl2pPr>
          <a:lvl3pPr marL="571500" indent="-285750" algn="l">
            <a:defRPr sz="3000"/>
          </a:lvl3pPr>
          <a:lvl4pPr marL="857250" indent="-285750" algn="l">
            <a:defRPr sz="3000"/>
          </a:lvl4pPr>
          <a:lvl5pPr marL="1143000" indent="-285750" algn="l">
            <a:defRPr sz="3000"/>
          </a:lvl5pPr>
          <a:lvl6pPr marL="1428750" indent="-285750" algn="l">
            <a:defRPr sz="3000"/>
          </a:lvl6pPr>
          <a:lvl7pPr marL="1714500" indent="-285750" algn="l">
            <a:defRPr sz="3000"/>
          </a:lvl7pPr>
          <a:lvl8pPr marL="2000250" indent="-285750" algn="l">
            <a:defRPr sz="3000"/>
          </a:lvl8pPr>
          <a:lvl9pPr marL="2286000" indent="-285750" algn="l">
            <a:defRPr sz="3000"/>
          </a:lvl9pPr>
        </a:lstStyle>
        <a:p>
          <a:pPr lvl="0">
            <a:lnSpc>
              <a:spcPct val="100000"/>
            </a:lnSpc>
            <a:spcBef>
              <a:spcPct val="0"/>
            </a:spcBef>
            <a:spcAft>
              <a:spcPct val="35000"/>
            </a:spcAft>
          </a:pPr>
          <a:r>
            <a:rPr lang="en-US" altLang="zh-CN" sz="2800" b="1" dirty="0"/>
            <a:t>02</a:t>
          </a:r>
          <a:endParaRPr lang="zh-CN" altLang="en-US" sz="2800" b="1" dirty="0"/>
        </a:p>
      </dsp:txBody>
      <dsp:txXfrm>
        <a:off x="476596" y="2088212"/>
        <a:ext cx="6672349" cy="1151280"/>
      </dsp:txXfrm>
    </dsp:sp>
    <dsp:sp modelId="{8CC5F5E6-4513-41F9-ADE5-4B23297BFFE0}">
      <dsp:nvSpPr>
        <dsp:cNvPr id="3" name="矩形 2" hidden="1"/>
        <dsp:cNvSpPr/>
      </dsp:nvSpPr>
      <dsp:spPr>
        <a:xfrm>
          <a:off x="0" y="25622"/>
          <a:ext cx="476596" cy="1151280"/>
        </a:xfrm>
        <a:prstGeom prst="rect">
          <a:avLst/>
        </a:prstGeom>
      </dsp:spPr>
      <dsp:txXfrm>
        <a:off x="0" y="25622"/>
        <a:ext cx="476596" cy="1151280"/>
      </dsp:txXfrm>
    </dsp:sp>
    <dsp:sp modelId="{D26B3CF7-07C6-4D57-9DBB-857A28AC2721}">
      <dsp:nvSpPr>
        <dsp:cNvPr id="6" name="矩形 5" hidden="1"/>
        <dsp:cNvSpPr/>
      </dsp:nvSpPr>
      <dsp:spPr>
        <a:xfrm>
          <a:off x="0" y="2088212"/>
          <a:ext cx="476596" cy="1151280"/>
        </a:xfrm>
        <a:prstGeom prst="rect">
          <a:avLst/>
        </a:prstGeom>
      </dsp:spPr>
      <dsp:txXfrm>
        <a:off x="0" y="2088212"/>
        <a:ext cx="476596" cy="115128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type="chevron" r:blip="" rot="180">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type="chevron" r:blip="" rot="180">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type="chevron" r:blip="" rot="180">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type="chevron" r:blip="" rot="180">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type="upArrowCallout" r:blip="" rot="180">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type="upArrowCallout" r:blip="" rot="180">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type="upArrowCallout" r:blip="" rot="180">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type="upArrowCallout" r:blip="" rot="180">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linDir" val="fromL"/>
                      <dgm:param type="chAlign" val="t"/>
                    </dgm:alg>
                  </dgm:if>
                  <dgm:else name="Name31">
                    <dgm:alg type="hierChild">
                      <dgm:param type="linDir" val="fromR"/>
                      <dgm:param type="chAlign" val="t"/>
                    </dgm:alg>
                  </dgm:else>
                </dgm:choose>
              </dgm:if>
              <dgm:if name="Name32" func="var" arg="hierBranch" op="equ" val="r">
                <dgm:choose name="Name33">
                  <dgm:if name="Name34" func="var" arg="dir" op="equ" val="norm">
                    <dgm:alg type="hierChild">
                      <dgm:param type="linDir" val="fromL"/>
                      <dgm:param type="chAlign" val="b"/>
                    </dgm:alg>
                  </dgm:if>
                  <dgm:else name="Name35">
                    <dgm:alg type="hierChild">
                      <dgm:param type="linDir" val="fromR"/>
                      <dgm:param type="chAlign" val="b"/>
                    </dgm:alg>
                  </dgm:else>
                </dgm:choose>
              </dgm:if>
              <dgm:if name="Name36" func="var" arg="hierBranch" op="equ" val="hang">
                <dgm:choose name="Name37">
                  <dgm:if name="Name38" func="var" arg="dir" op="equ" val="norm">
                    <dgm:alg type="hierChild">
                      <dgm:param type="linDir" val="fromT"/>
                      <dgm:param type="chAlign" val="l"/>
                      <dgm:param type="secLinDir" val="fromL"/>
                      <dgm:param type="secChAlign" val="t"/>
                    </dgm:alg>
                  </dgm:if>
                  <dgm:else name="Name39">
                    <dgm:alg type="hierChild">
                      <dgm:param type="linDir" val="fromT"/>
                      <dgm:param type="chAlign" val="r"/>
                      <dgm:param type="secLinDir" val="fromR"/>
                      <dgm:param type="secChAlign" val="t"/>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dim" val="1D"/>
                            <dgm:param type="endSty" val="noArr"/>
                            <dgm:param type="connRout" val="bend"/>
                            <dgm:param type="begPts" val="midR"/>
                            <dgm:param type="endPts" val="bCtr tCtr"/>
                          </dgm:alg>
                        </dgm:if>
                        <dgm:else name="Name50">
                          <dgm:alg type="conn">
                            <dgm:param type="dim" val="1D"/>
                            <dgm:param type="endSty" val="noArr"/>
                            <dgm:param type="connRout" val="bend"/>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dim" val="1D"/>
                            <dgm:param type="endSty" val="noArr"/>
                            <dgm:param type="connRout" val="bend"/>
                            <dgm:param type="begPts" val="midR"/>
                            <dgm:param type="endPts" val="tCtr"/>
                          </dgm:alg>
                        </dgm:if>
                        <dgm:else name="Name55">
                          <dgm:alg type="conn">
                            <dgm:param type="dim" val="1D"/>
                            <dgm:param type="endSty" val="noArr"/>
                            <dgm:param type="connRout" val="bend"/>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dim" val="1D"/>
                            <dgm:param type="endSty" val="noArr"/>
                            <dgm:param type="connRout" val="bend"/>
                            <dgm:param type="begPts" val="midR"/>
                            <dgm:param type="endPts" val="bCtr"/>
                          </dgm:alg>
                        </dgm:if>
                        <dgm:else name="Name60">
                          <dgm:alg type="conn">
                            <dgm:param type="dim" val="1D"/>
                            <dgm:param type="endSty" val="noArr"/>
                            <dgm:param type="connRout" val="bend"/>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dim" val="1D"/>
                            <dgm:param type="endSty" val="noArr"/>
                            <dgm:param type="connRout" val="bend"/>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dim" val="1D"/>
                            <dgm:param type="endSty" val="noArr"/>
                            <dgm:param type="connRout" val="bend"/>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linDir" val="fromL"/>
                            <dgm:param type="chAlign" val="t"/>
                          </dgm:alg>
                        </dgm:if>
                        <dgm:else name="Name93">
                          <dgm:alg type="hierChild">
                            <dgm:param type="linDir" val="fromR"/>
                            <dgm:param type="chAlign" val="t"/>
                          </dgm:alg>
                        </dgm:else>
                      </dgm:choose>
                    </dgm:if>
                    <dgm:if name="Name94" func="var" arg="hierBranch" op="equ" val="r">
                      <dgm:choose name="Name95">
                        <dgm:if name="Name96" func="var" arg="dir" op="equ" val="norm">
                          <dgm:alg type="hierChild">
                            <dgm:param type="linDir" val="fromL"/>
                            <dgm:param type="chAlign" val="b"/>
                          </dgm:alg>
                        </dgm:if>
                        <dgm:else name="Name97">
                          <dgm:alg type="hierChild">
                            <dgm:param type="linDir" val="fromR"/>
                            <dgm:param type="chAlign" val="b"/>
                          </dgm:alg>
                        </dgm:else>
                      </dgm:choose>
                    </dgm:if>
                    <dgm:if name="Name98" func="var" arg="hierBranch" op="equ" val="hang">
                      <dgm:choose name="Name99">
                        <dgm:if name="Name100" func="var" arg="dir" op="equ" val="norm">
                          <dgm:alg type="hierChild">
                            <dgm:param type="linDir" val="fromT"/>
                            <dgm:param type="chAlign" val="l"/>
                            <dgm:param type="secLinDir" val="fromL"/>
                            <dgm:param type="secChAlign" val="t"/>
                          </dgm:alg>
                        </dgm:if>
                        <dgm:else name="Name101">
                          <dgm:alg type="hierChild">
                            <dgm:param type="linDir" val="fromT"/>
                            <dgm:param type="chAlign" val="r"/>
                            <dgm:param type="secLinDir" val="fromR"/>
                            <dgm:param type="secChAlign" val="t"/>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linDir" val="fromT"/>
                        <dgm:param type="chAlign" val="l"/>
                        <dgm:param type="secLinDir" val="fromL"/>
                        <dgm:param type="secChAlign" val="t"/>
                      </dgm:alg>
                    </dgm:if>
                    <dgm:else name="Name109">
                      <dgm:alg type="hierChild">
                        <dgm:param type="linDir" val="fromT"/>
                        <dgm:param type="chAlign" val="r"/>
                        <dgm:param type="secLinDir" val="fromR"/>
                        <dgm:param type="secChAlign" val="t"/>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linDir" val="fromT"/>
                  <dgm:param type="chAlign" val="l"/>
                  <dgm:param type="secLinDir" val="fromL"/>
                  <dgm:param type="secChAlign" val="t"/>
                </dgm:alg>
              </dgm:if>
              <dgm:else name="Name113">
                <dgm:alg type="hierChild">
                  <dgm:param type="linDir" val="fromT"/>
                  <dgm:param type="chAlign" val="r"/>
                  <dgm:param type="secLinDir" val="fromR"/>
                  <dgm:param type="secChAlign" val="t"/>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dim" val="1D"/>
                        <dgm:param type="endSty" val="noArr"/>
                        <dgm:param type="connRout" val="bend"/>
                        <dgm:param type="begPts" val="midR"/>
                        <dgm:param type="endPts" val="bCtr tCtr"/>
                      </dgm:alg>
                    </dgm:if>
                    <dgm:else name="Name118">
                      <dgm:alg type="conn">
                        <dgm:param type="dim" val="1D"/>
                        <dgm:param type="endSty" val="noArr"/>
                        <dgm:param type="connRout" val="bend"/>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linDir" val="fromL"/>
                            <dgm:param type="chAlign" val="t"/>
                          </dgm:alg>
                        </dgm:if>
                        <dgm:else name="Name145">
                          <dgm:alg type="hierChild">
                            <dgm:param type="linDir" val="fromR"/>
                            <dgm:param type="chAlign" val="t"/>
                          </dgm:alg>
                        </dgm:else>
                      </dgm:choose>
                    </dgm:if>
                    <dgm:if name="Name146" func="var" arg="hierBranch" op="equ" val="r">
                      <dgm:choose name="Name147">
                        <dgm:if name="Name148" func="var" arg="dir" op="equ" val="norm">
                          <dgm:alg type="hierChild">
                            <dgm:param type="linDir" val="fromL"/>
                            <dgm:param type="chAlign" val="b"/>
                          </dgm:alg>
                        </dgm:if>
                        <dgm:else name="Name149">
                          <dgm:alg type="hierChild">
                            <dgm:param type="linDir" val="fromR"/>
                            <dgm:param type="chAlign" val="b"/>
                          </dgm:alg>
                        </dgm:else>
                      </dgm:choose>
                    </dgm:if>
                    <dgm:if name="Name150" func="var" arg="hierBranch" op="equ" val="hang">
                      <dgm:choose name="Name151">
                        <dgm:if name="Name152" func="var" arg="dir" op="equ" val="norm">
                          <dgm:alg type="hierChild">
                            <dgm:param type="linDir" val="fromT"/>
                            <dgm:param type="chAlign" val="l"/>
                            <dgm:param type="secLinDir" val="fromL"/>
                            <dgm:param type="secChAlign" val="t"/>
                          </dgm:alg>
                        </dgm:if>
                        <dgm:else name="Name153">
                          <dgm:alg type="hierChild">
                            <dgm:param type="linDir" val="fromT"/>
                            <dgm:param type="chAlign" val="r"/>
                            <dgm:param type="secLinDir" val="fromR"/>
                            <dgm:param type="secChAlign" val="t"/>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linDir" val="fromT"/>
                        <dgm:param type="chAlign" val="l"/>
                        <dgm:param type="secLinDir" val="fromL"/>
                        <dgm:param type="secChAlign" val="t"/>
                      </dgm:alg>
                    </dgm:if>
                    <dgm:else name="Name161">
                      <dgm:alg type="hierChild">
                        <dgm:param type="linDir" val="fromT"/>
                        <dgm:param type="chAlign" val="r"/>
                        <dgm:param type="secLinDir" val="fromR"/>
                        <dgm:param type="secChAlign" val="t"/>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linDir" val="fromR"/>
          <dgm:param type="fallback" val="2D"/>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HorzCh" val="ctr"/>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linDir" val="fromR"/>
          <dgm:param type="fallback" val="2D"/>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HorzCh" val="ctr"/>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linDir" val="fromR"/>
          <dgm:param type="fallback" val="2D"/>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HorzCh" val="ctr"/>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type="gear6" r:blip="" rot="-15">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srcNode" val="gear1srcNode"/>
          <dgm:param type="dstNode" val="gear1dstNode"/>
          <dgm:param type="connRout" val="curv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srcNode" val="gear2srcNode"/>
          <dgm:param type="dstNode" val="gear2dstNode"/>
          <dgm:param type="connRout" val="curv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srcNode" val="gear3srcNode"/>
          <dgm:param type="dstNode" val="gear3dstNode"/>
          <dgm:param type="connRout" val="curv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0.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srcNode" val="parentNode1"/>
              <dgm:param type="dstNode" val="connSite2"/>
              <dgm:param type="connRout" val="curve"/>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srcNode" val="parentNode2"/>
                <dgm:param type="dstNode" val="connSite1"/>
                <dgm:param type="connRout" val="curve"/>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linDir" val="fromL"/>
                      <dgm:param type="chAlign" val="t"/>
                    </dgm:alg>
                  </dgm:if>
                  <dgm:else name="Name31">
                    <dgm:alg type="hierChild">
                      <dgm:param type="linDir" val="fromR"/>
                      <dgm:param type="chAlign" val="t"/>
                    </dgm:alg>
                  </dgm:else>
                </dgm:choose>
              </dgm:if>
              <dgm:if name="Name32" func="var" arg="hierBranch" op="equ" val="r">
                <dgm:choose name="Name33">
                  <dgm:if name="Name34" func="var" arg="dir" op="equ" val="norm">
                    <dgm:alg type="hierChild">
                      <dgm:param type="linDir" val="fromL"/>
                      <dgm:param type="chAlign" val="b"/>
                    </dgm:alg>
                  </dgm:if>
                  <dgm:else name="Name35">
                    <dgm:alg type="hierChild">
                      <dgm:param type="linDir" val="fromR"/>
                      <dgm:param type="chAlign" val="b"/>
                    </dgm:alg>
                  </dgm:else>
                </dgm:choose>
              </dgm:if>
              <dgm:if name="Name36" func="var" arg="hierBranch" op="equ" val="hang">
                <dgm:choose name="Name37">
                  <dgm:if name="Name38" func="var" arg="dir" op="equ" val="norm">
                    <dgm:alg type="hierChild">
                      <dgm:param type="linDir" val="fromT"/>
                      <dgm:param type="chAlign" val="l"/>
                      <dgm:param type="secLinDir" val="fromL"/>
                      <dgm:param type="secChAlign" val="t"/>
                    </dgm:alg>
                  </dgm:if>
                  <dgm:else name="Name39">
                    <dgm:alg type="hierChild">
                      <dgm:param type="linDir" val="fromT"/>
                      <dgm:param type="chAlign" val="r"/>
                      <dgm:param type="secLinDir" val="fromR"/>
                      <dgm:param type="secChAlign" val="t"/>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dim" val="1D"/>
                            <dgm:param type="endSty" val="noArr"/>
                            <dgm:param type="connRout" val="bend"/>
                            <dgm:param type="begPts" val="midR"/>
                            <dgm:param type="endPts" val="bCtr tCtr"/>
                          </dgm:alg>
                        </dgm:if>
                        <dgm:else name="Name50">
                          <dgm:alg type="conn">
                            <dgm:param type="dim" val="1D"/>
                            <dgm:param type="endSty" val="noArr"/>
                            <dgm:param type="connRout" val="bend"/>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dim" val="1D"/>
                            <dgm:param type="endSty" val="noArr"/>
                            <dgm:param type="connRout" val="bend"/>
                            <dgm:param type="begPts" val="midR"/>
                            <dgm:param type="endPts" val="tCtr"/>
                          </dgm:alg>
                        </dgm:if>
                        <dgm:else name="Name55">
                          <dgm:alg type="conn">
                            <dgm:param type="dim" val="1D"/>
                            <dgm:param type="endSty" val="noArr"/>
                            <dgm:param type="connRout" val="bend"/>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dim" val="1D"/>
                            <dgm:param type="endSty" val="noArr"/>
                            <dgm:param type="connRout" val="bend"/>
                            <dgm:param type="begPts" val="midR"/>
                            <dgm:param type="endPts" val="bCtr"/>
                          </dgm:alg>
                        </dgm:if>
                        <dgm:else name="Name60">
                          <dgm:alg type="conn">
                            <dgm:param type="dim" val="1D"/>
                            <dgm:param type="endSty" val="noArr"/>
                            <dgm:param type="connRout" val="bend"/>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dim" val="1D"/>
                            <dgm:param type="endSty" val="noArr"/>
                            <dgm:param type="connRout" val="bend"/>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dim" val="1D"/>
                            <dgm:param type="endSty" val="noArr"/>
                            <dgm:param type="connRout" val="bend"/>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linDir" val="fromL"/>
                            <dgm:param type="chAlign" val="t"/>
                          </dgm:alg>
                        </dgm:if>
                        <dgm:else name="Name93">
                          <dgm:alg type="hierChild">
                            <dgm:param type="linDir" val="fromR"/>
                            <dgm:param type="chAlign" val="t"/>
                          </dgm:alg>
                        </dgm:else>
                      </dgm:choose>
                    </dgm:if>
                    <dgm:if name="Name94" func="var" arg="hierBranch" op="equ" val="r">
                      <dgm:choose name="Name95">
                        <dgm:if name="Name96" func="var" arg="dir" op="equ" val="norm">
                          <dgm:alg type="hierChild">
                            <dgm:param type="linDir" val="fromL"/>
                            <dgm:param type="chAlign" val="b"/>
                          </dgm:alg>
                        </dgm:if>
                        <dgm:else name="Name97">
                          <dgm:alg type="hierChild">
                            <dgm:param type="linDir" val="fromR"/>
                            <dgm:param type="chAlign" val="b"/>
                          </dgm:alg>
                        </dgm:else>
                      </dgm:choose>
                    </dgm:if>
                    <dgm:if name="Name98" func="var" arg="hierBranch" op="equ" val="hang">
                      <dgm:choose name="Name99">
                        <dgm:if name="Name100" func="var" arg="dir" op="equ" val="norm">
                          <dgm:alg type="hierChild">
                            <dgm:param type="linDir" val="fromT"/>
                            <dgm:param type="chAlign" val="l"/>
                            <dgm:param type="secLinDir" val="fromL"/>
                            <dgm:param type="secChAlign" val="t"/>
                          </dgm:alg>
                        </dgm:if>
                        <dgm:else name="Name101">
                          <dgm:alg type="hierChild">
                            <dgm:param type="linDir" val="fromT"/>
                            <dgm:param type="chAlign" val="r"/>
                            <dgm:param type="secLinDir" val="fromR"/>
                            <dgm:param type="secChAlign" val="t"/>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linDir" val="fromT"/>
                        <dgm:param type="chAlign" val="l"/>
                        <dgm:param type="secLinDir" val="fromL"/>
                        <dgm:param type="secChAlign" val="t"/>
                      </dgm:alg>
                    </dgm:if>
                    <dgm:else name="Name109">
                      <dgm:alg type="hierChild">
                        <dgm:param type="linDir" val="fromT"/>
                        <dgm:param type="chAlign" val="r"/>
                        <dgm:param type="secLinDir" val="fromR"/>
                        <dgm:param type="secChAlign" val="t"/>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linDir" val="fromT"/>
                  <dgm:param type="chAlign" val="l"/>
                  <dgm:param type="secLinDir" val="fromL"/>
                  <dgm:param type="secChAlign" val="t"/>
                </dgm:alg>
              </dgm:if>
              <dgm:else name="Name113">
                <dgm:alg type="hierChild">
                  <dgm:param type="linDir" val="fromT"/>
                  <dgm:param type="chAlign" val="r"/>
                  <dgm:param type="secLinDir" val="fromR"/>
                  <dgm:param type="secChAlign" val="t"/>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dim" val="1D"/>
                        <dgm:param type="endSty" val="noArr"/>
                        <dgm:param type="connRout" val="bend"/>
                        <dgm:param type="begPts" val="midR"/>
                        <dgm:param type="endPts" val="bCtr tCtr"/>
                      </dgm:alg>
                    </dgm:if>
                    <dgm:else name="Name118">
                      <dgm:alg type="conn">
                        <dgm:param type="dim" val="1D"/>
                        <dgm:param type="endSty" val="noArr"/>
                        <dgm:param type="connRout" val="bend"/>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linDir" val="fromL"/>
                            <dgm:param type="chAlign" val="t"/>
                          </dgm:alg>
                        </dgm:if>
                        <dgm:else name="Name145">
                          <dgm:alg type="hierChild">
                            <dgm:param type="linDir" val="fromR"/>
                            <dgm:param type="chAlign" val="t"/>
                          </dgm:alg>
                        </dgm:else>
                      </dgm:choose>
                    </dgm:if>
                    <dgm:if name="Name146" func="var" arg="hierBranch" op="equ" val="r">
                      <dgm:choose name="Name147">
                        <dgm:if name="Name148" func="var" arg="dir" op="equ" val="norm">
                          <dgm:alg type="hierChild">
                            <dgm:param type="linDir" val="fromL"/>
                            <dgm:param type="chAlign" val="b"/>
                          </dgm:alg>
                        </dgm:if>
                        <dgm:else name="Name149">
                          <dgm:alg type="hierChild">
                            <dgm:param type="linDir" val="fromR"/>
                            <dgm:param type="chAlign" val="b"/>
                          </dgm:alg>
                        </dgm:else>
                      </dgm:choose>
                    </dgm:if>
                    <dgm:if name="Name150" func="var" arg="hierBranch" op="equ" val="hang">
                      <dgm:choose name="Name151">
                        <dgm:if name="Name152" func="var" arg="dir" op="equ" val="norm">
                          <dgm:alg type="hierChild">
                            <dgm:param type="linDir" val="fromT"/>
                            <dgm:param type="chAlign" val="l"/>
                            <dgm:param type="secLinDir" val="fromL"/>
                            <dgm:param type="secChAlign" val="t"/>
                          </dgm:alg>
                        </dgm:if>
                        <dgm:else name="Name153">
                          <dgm:alg type="hierChild">
                            <dgm:param type="linDir" val="fromT"/>
                            <dgm:param type="chAlign" val="r"/>
                            <dgm:param type="secLinDir" val="fromR"/>
                            <dgm:param type="secChAlign" val="t"/>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linDir" val="fromT"/>
                        <dgm:param type="chAlign" val="l"/>
                        <dgm:param type="secLinDir" val="fromL"/>
                        <dgm:param type="secChAlign" val="t"/>
                      </dgm:alg>
                    </dgm:if>
                    <dgm:else name="Name161">
                      <dgm:alg type="hierChild">
                        <dgm:param type="linDir" val="fromT"/>
                        <dgm:param type="chAlign" val="r"/>
                        <dgm:param type="secLinDir" val="fromR"/>
                        <dgm:param type="secChAlign" val="t"/>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srcNode" val="parentNode1"/>
              <dgm:param type="dstNode" val="connSite2"/>
              <dgm:param type="connRout" val="curve"/>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srcNode" val="parentNode2"/>
                <dgm:param type="dstNode" val="connSite1"/>
                <dgm:param type="connRout" val="curve"/>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4.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linDir" val="fromL"/>
                      <dgm:param type="chAlign" val="t"/>
                    </dgm:alg>
                  </dgm:if>
                  <dgm:else name="Name31">
                    <dgm:alg type="hierChild">
                      <dgm:param type="linDir" val="fromR"/>
                      <dgm:param type="chAlign" val="t"/>
                    </dgm:alg>
                  </dgm:else>
                </dgm:choose>
              </dgm:if>
              <dgm:if name="Name32" func="var" arg="hierBranch" op="equ" val="r">
                <dgm:choose name="Name33">
                  <dgm:if name="Name34" func="var" arg="dir" op="equ" val="norm">
                    <dgm:alg type="hierChild">
                      <dgm:param type="linDir" val="fromL"/>
                      <dgm:param type="chAlign" val="b"/>
                    </dgm:alg>
                  </dgm:if>
                  <dgm:else name="Name35">
                    <dgm:alg type="hierChild">
                      <dgm:param type="linDir" val="fromR"/>
                      <dgm:param type="chAlign" val="b"/>
                    </dgm:alg>
                  </dgm:else>
                </dgm:choose>
              </dgm:if>
              <dgm:if name="Name36" func="var" arg="hierBranch" op="equ" val="hang">
                <dgm:choose name="Name37">
                  <dgm:if name="Name38" func="var" arg="dir" op="equ" val="norm">
                    <dgm:alg type="hierChild">
                      <dgm:param type="linDir" val="fromT"/>
                      <dgm:param type="chAlign" val="l"/>
                      <dgm:param type="secLinDir" val="fromL"/>
                      <dgm:param type="secChAlign" val="t"/>
                    </dgm:alg>
                  </dgm:if>
                  <dgm:else name="Name39">
                    <dgm:alg type="hierChild">
                      <dgm:param type="linDir" val="fromT"/>
                      <dgm:param type="chAlign" val="r"/>
                      <dgm:param type="secLinDir" val="fromR"/>
                      <dgm:param type="secChAlign" val="t"/>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dim" val="1D"/>
                            <dgm:param type="endSty" val="noArr"/>
                            <dgm:param type="connRout" val="bend"/>
                            <dgm:param type="begPts" val="midR"/>
                            <dgm:param type="endPts" val="bCtr tCtr"/>
                          </dgm:alg>
                        </dgm:if>
                        <dgm:else name="Name50">
                          <dgm:alg type="conn">
                            <dgm:param type="dim" val="1D"/>
                            <dgm:param type="endSty" val="noArr"/>
                            <dgm:param type="connRout" val="bend"/>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dim" val="1D"/>
                            <dgm:param type="endSty" val="noArr"/>
                            <dgm:param type="connRout" val="bend"/>
                            <dgm:param type="begPts" val="midR"/>
                            <dgm:param type="endPts" val="tCtr"/>
                          </dgm:alg>
                        </dgm:if>
                        <dgm:else name="Name55">
                          <dgm:alg type="conn">
                            <dgm:param type="dim" val="1D"/>
                            <dgm:param type="endSty" val="noArr"/>
                            <dgm:param type="connRout" val="bend"/>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dim" val="1D"/>
                            <dgm:param type="endSty" val="noArr"/>
                            <dgm:param type="connRout" val="bend"/>
                            <dgm:param type="begPts" val="midR"/>
                            <dgm:param type="endPts" val="bCtr"/>
                          </dgm:alg>
                        </dgm:if>
                        <dgm:else name="Name60">
                          <dgm:alg type="conn">
                            <dgm:param type="dim" val="1D"/>
                            <dgm:param type="endSty" val="noArr"/>
                            <dgm:param type="connRout" val="bend"/>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dim" val="1D"/>
                            <dgm:param type="endSty" val="noArr"/>
                            <dgm:param type="connRout" val="bend"/>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dim" val="1D"/>
                            <dgm:param type="endSty" val="noArr"/>
                            <dgm:param type="connRout" val="bend"/>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linDir" val="fromL"/>
                            <dgm:param type="chAlign" val="t"/>
                          </dgm:alg>
                        </dgm:if>
                        <dgm:else name="Name93">
                          <dgm:alg type="hierChild">
                            <dgm:param type="linDir" val="fromR"/>
                            <dgm:param type="chAlign" val="t"/>
                          </dgm:alg>
                        </dgm:else>
                      </dgm:choose>
                    </dgm:if>
                    <dgm:if name="Name94" func="var" arg="hierBranch" op="equ" val="r">
                      <dgm:choose name="Name95">
                        <dgm:if name="Name96" func="var" arg="dir" op="equ" val="norm">
                          <dgm:alg type="hierChild">
                            <dgm:param type="linDir" val="fromL"/>
                            <dgm:param type="chAlign" val="b"/>
                          </dgm:alg>
                        </dgm:if>
                        <dgm:else name="Name97">
                          <dgm:alg type="hierChild">
                            <dgm:param type="linDir" val="fromR"/>
                            <dgm:param type="chAlign" val="b"/>
                          </dgm:alg>
                        </dgm:else>
                      </dgm:choose>
                    </dgm:if>
                    <dgm:if name="Name98" func="var" arg="hierBranch" op="equ" val="hang">
                      <dgm:choose name="Name99">
                        <dgm:if name="Name100" func="var" arg="dir" op="equ" val="norm">
                          <dgm:alg type="hierChild">
                            <dgm:param type="linDir" val="fromT"/>
                            <dgm:param type="chAlign" val="l"/>
                            <dgm:param type="secLinDir" val="fromL"/>
                            <dgm:param type="secChAlign" val="t"/>
                          </dgm:alg>
                        </dgm:if>
                        <dgm:else name="Name101">
                          <dgm:alg type="hierChild">
                            <dgm:param type="linDir" val="fromT"/>
                            <dgm:param type="chAlign" val="r"/>
                            <dgm:param type="secLinDir" val="fromR"/>
                            <dgm:param type="secChAlign" val="t"/>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linDir" val="fromT"/>
                        <dgm:param type="chAlign" val="l"/>
                        <dgm:param type="secLinDir" val="fromL"/>
                        <dgm:param type="secChAlign" val="t"/>
                      </dgm:alg>
                    </dgm:if>
                    <dgm:else name="Name109">
                      <dgm:alg type="hierChild">
                        <dgm:param type="linDir" val="fromT"/>
                        <dgm:param type="chAlign" val="r"/>
                        <dgm:param type="secLinDir" val="fromR"/>
                        <dgm:param type="secChAlign" val="t"/>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linDir" val="fromT"/>
                  <dgm:param type="chAlign" val="l"/>
                  <dgm:param type="secLinDir" val="fromL"/>
                  <dgm:param type="secChAlign" val="t"/>
                </dgm:alg>
              </dgm:if>
              <dgm:else name="Name113">
                <dgm:alg type="hierChild">
                  <dgm:param type="linDir" val="fromT"/>
                  <dgm:param type="chAlign" val="r"/>
                  <dgm:param type="secLinDir" val="fromR"/>
                  <dgm:param type="secChAlign" val="t"/>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dim" val="1D"/>
                        <dgm:param type="endSty" val="noArr"/>
                        <dgm:param type="connRout" val="bend"/>
                        <dgm:param type="begPts" val="midR"/>
                        <dgm:param type="endPts" val="bCtr tCtr"/>
                      </dgm:alg>
                    </dgm:if>
                    <dgm:else name="Name118">
                      <dgm:alg type="conn">
                        <dgm:param type="dim" val="1D"/>
                        <dgm:param type="endSty" val="noArr"/>
                        <dgm:param type="connRout" val="bend"/>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linDir" val="fromL"/>
                            <dgm:param type="chAlign" val="t"/>
                          </dgm:alg>
                        </dgm:if>
                        <dgm:else name="Name145">
                          <dgm:alg type="hierChild">
                            <dgm:param type="linDir" val="fromR"/>
                            <dgm:param type="chAlign" val="t"/>
                          </dgm:alg>
                        </dgm:else>
                      </dgm:choose>
                    </dgm:if>
                    <dgm:if name="Name146" func="var" arg="hierBranch" op="equ" val="r">
                      <dgm:choose name="Name147">
                        <dgm:if name="Name148" func="var" arg="dir" op="equ" val="norm">
                          <dgm:alg type="hierChild">
                            <dgm:param type="linDir" val="fromL"/>
                            <dgm:param type="chAlign" val="b"/>
                          </dgm:alg>
                        </dgm:if>
                        <dgm:else name="Name149">
                          <dgm:alg type="hierChild">
                            <dgm:param type="linDir" val="fromR"/>
                            <dgm:param type="chAlign" val="b"/>
                          </dgm:alg>
                        </dgm:else>
                      </dgm:choose>
                    </dgm:if>
                    <dgm:if name="Name150" func="var" arg="hierBranch" op="equ" val="hang">
                      <dgm:choose name="Name151">
                        <dgm:if name="Name152" func="var" arg="dir" op="equ" val="norm">
                          <dgm:alg type="hierChild">
                            <dgm:param type="linDir" val="fromT"/>
                            <dgm:param type="chAlign" val="l"/>
                            <dgm:param type="secLinDir" val="fromL"/>
                            <dgm:param type="secChAlign" val="t"/>
                          </dgm:alg>
                        </dgm:if>
                        <dgm:else name="Name153">
                          <dgm:alg type="hierChild">
                            <dgm:param type="linDir" val="fromT"/>
                            <dgm:param type="chAlign" val="r"/>
                            <dgm:param type="secLinDir" val="fromR"/>
                            <dgm:param type="secChAlign" val="t"/>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linDir" val="fromT"/>
                        <dgm:param type="chAlign" val="l"/>
                        <dgm:param type="secLinDir" val="fromL"/>
                        <dgm:param type="secChAlign" val="t"/>
                      </dgm:alg>
                    </dgm:if>
                    <dgm:else name="Name161">
                      <dgm:alg type="hierChild">
                        <dgm:param type="linDir" val="fromT"/>
                        <dgm:param type="chAlign" val="r"/>
                        <dgm:param type="secLinDir" val="fromR"/>
                        <dgm:param type="secChAlign" val="t"/>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3">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3">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3">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3">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0">
        <a:scrgbClr r="0" g="0" b="0"/>
      </a:effectRef>
      <a:fontRef idx="minor">
        <a:schemeClr val="tx1"/>
      </a:fontRef>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3">
        <a:scrgbClr r="0" g="0" b="0"/>
      </a:effectRef>
      <a:fontRef idx="minor">
        <a:schemeClr val="tx1"/>
      </a:fontRef>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0">
        <a:scrgbClr r="0" g="0" b="0"/>
      </a:effectRef>
      <a:fontRef idx="minor">
        <a:schemeClr val="tx1"/>
      </a:fontRef>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0">
        <a:scrgbClr r="0" g="0" b="0"/>
      </a:effectRef>
      <a:fontRef idx="minor">
        <a:schemeClr val="tx1"/>
      </a:fontRef>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0">
        <a:scrgbClr r="0" g="0" b="0"/>
      </a:effectRef>
      <a:fontRef idx="minor">
        <a:schemeClr val="tx1"/>
      </a:fontRef>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190788" cy="345684"/>
          </a:xfrm>
          <a:prstGeom prst="rect">
            <a:avLst/>
          </a:prstGeom>
        </p:spPr>
        <p:txBody>
          <a:bodyPr vert="horz" lIns="94631" tIns="47316" rIns="94631" bIns="47316" rtlCol="0"/>
          <a:lstStyle>
            <a:lvl1pPr algn="l">
              <a:defRPr sz="1200"/>
            </a:lvl1pPr>
          </a:lstStyle>
          <a:p>
            <a:endParaRPr lang="zh-CN" altLang="en-US"/>
          </a:p>
        </p:txBody>
      </p:sp>
      <p:sp>
        <p:nvSpPr>
          <p:cNvPr id="3" name="日期占位符 2"/>
          <p:cNvSpPr>
            <a:spLocks noGrp="1"/>
          </p:cNvSpPr>
          <p:nvPr>
            <p:ph type="dt" sz="quarter" idx="1"/>
          </p:nvPr>
        </p:nvSpPr>
        <p:spPr>
          <a:xfrm>
            <a:off x="5478023" y="0"/>
            <a:ext cx="4190788" cy="345684"/>
          </a:xfrm>
          <a:prstGeom prst="rect">
            <a:avLst/>
          </a:prstGeom>
        </p:spPr>
        <p:txBody>
          <a:bodyPr vert="horz" lIns="94631" tIns="47316" rIns="94631" bIns="47316"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6544068"/>
            <a:ext cx="4190788" cy="345683"/>
          </a:xfrm>
          <a:prstGeom prst="rect">
            <a:avLst/>
          </a:prstGeom>
        </p:spPr>
        <p:txBody>
          <a:bodyPr vert="horz" lIns="94631" tIns="47316" rIns="94631" bIns="47316"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5478023" y="6544068"/>
            <a:ext cx="4190788" cy="345683"/>
          </a:xfrm>
          <a:prstGeom prst="rect">
            <a:avLst/>
          </a:prstGeom>
        </p:spPr>
        <p:txBody>
          <a:bodyPr vert="horz" lIns="94631" tIns="47316" rIns="94631" bIns="47316"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190788" cy="345684"/>
          </a:xfrm>
          <a:prstGeom prst="rect">
            <a:avLst/>
          </a:prstGeom>
        </p:spPr>
        <p:txBody>
          <a:bodyPr vert="horz" lIns="94631" tIns="47316" rIns="94631" bIns="47316" rtlCol="0"/>
          <a:lstStyle>
            <a:lvl1pPr algn="l">
              <a:defRPr sz="1200"/>
            </a:lvl1pPr>
          </a:lstStyle>
          <a:p>
            <a:endParaRPr lang="zh-CN" altLang="en-US"/>
          </a:p>
        </p:txBody>
      </p:sp>
      <p:sp>
        <p:nvSpPr>
          <p:cNvPr id="3" name="日期占位符 2"/>
          <p:cNvSpPr>
            <a:spLocks noGrp="1"/>
          </p:cNvSpPr>
          <p:nvPr>
            <p:ph type="dt" idx="1"/>
          </p:nvPr>
        </p:nvSpPr>
        <p:spPr>
          <a:xfrm>
            <a:off x="5478023" y="0"/>
            <a:ext cx="4190788" cy="345684"/>
          </a:xfrm>
          <a:prstGeom prst="rect">
            <a:avLst/>
          </a:prstGeom>
        </p:spPr>
        <p:txBody>
          <a:bodyPr vert="horz" lIns="94631" tIns="47316" rIns="94631" bIns="47316" rtlCol="0"/>
          <a:lstStyle>
            <a:lvl1pPr algn="r">
              <a:defRPr sz="1200"/>
            </a:lvl1pPr>
          </a:lstStyle>
          <a:p>
            <a:fld id="{31869847-3072-4188-9C7C-7EE1ED59089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767013" y="860425"/>
            <a:ext cx="4137025" cy="2327275"/>
          </a:xfrm>
          <a:prstGeom prst="rect">
            <a:avLst/>
          </a:prstGeom>
          <a:noFill/>
          <a:ln w="12700">
            <a:solidFill>
              <a:prstClr val="black"/>
            </a:solidFill>
          </a:ln>
        </p:spPr>
        <p:txBody>
          <a:bodyPr vert="horz" lIns="94631" tIns="47316" rIns="94631" bIns="47316" rtlCol="0" anchor="ctr"/>
          <a:lstStyle/>
          <a:p>
            <a:endParaRPr lang="zh-CN" altLang="en-US"/>
          </a:p>
        </p:txBody>
      </p:sp>
      <p:sp>
        <p:nvSpPr>
          <p:cNvPr id="5" name="备注占位符 4"/>
          <p:cNvSpPr>
            <a:spLocks noGrp="1"/>
          </p:cNvSpPr>
          <p:nvPr>
            <p:ph type="body" sz="quarter" idx="3"/>
          </p:nvPr>
        </p:nvSpPr>
        <p:spPr>
          <a:xfrm>
            <a:off x="967105" y="3315692"/>
            <a:ext cx="7736840" cy="2712839"/>
          </a:xfrm>
          <a:prstGeom prst="rect">
            <a:avLst/>
          </a:prstGeom>
        </p:spPr>
        <p:txBody>
          <a:bodyPr vert="horz" lIns="94631" tIns="47316" rIns="94631" bIns="47316"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6544068"/>
            <a:ext cx="4190788" cy="345683"/>
          </a:xfrm>
          <a:prstGeom prst="rect">
            <a:avLst/>
          </a:prstGeom>
        </p:spPr>
        <p:txBody>
          <a:bodyPr vert="horz" lIns="94631" tIns="47316" rIns="94631" bIns="47316"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5478023" y="6544068"/>
            <a:ext cx="4190788" cy="345683"/>
          </a:xfrm>
          <a:prstGeom prst="rect">
            <a:avLst/>
          </a:prstGeom>
        </p:spPr>
        <p:txBody>
          <a:bodyPr vert="horz" lIns="94631" tIns="47316" rIns="94631" bIns="47316" rtlCol="0" anchor="b"/>
          <a:lstStyle>
            <a:lvl1pPr algn="r">
              <a:defRPr sz="1200"/>
            </a:lvl1pPr>
          </a:lstStyle>
          <a:p>
            <a:fld id="{49C24B4A-1AAE-4286-BB54-DEFF070D169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9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9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9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9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9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9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6.xml"/></Relationships>
</file>

<file path=ppt/notesSlides/_rels/notesSlide9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7.xml"/></Relationships>
</file>

<file path=ppt/notesSlides/_rels/notesSlide9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8.xml"/></Relationships>
</file>

<file path=ppt/notesSlides/_rels/notesSlide9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9.xml"/></Relationships>
</file>

<file path=ppt/notesSlides/_rels/notesSlide10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0.xml"/></Relationships>
</file>

<file path=ppt/notesSlides/_rels/notesSlide10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1.xml"/></Relationships>
</file>

<file path=ppt/notesSlides/_rels/notesSlide10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2.xml"/></Relationships>
</file>

<file path=ppt/notesSlides/_rels/notesSlide10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3.xml"/></Relationships>
</file>

<file path=ppt/notesSlides/_rels/notesSlide10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4.xml"/></Relationships>
</file>

<file path=ppt/notesSlides/_rels/notesSlide10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5.xml"/></Relationships>
</file>

<file path=ppt/notesSlides/_rels/notesSlide10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6.xml"/></Relationships>
</file>

<file path=ppt/notesSlides/_rels/notesSlide10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7.xml"/></Relationships>
</file>

<file path=ppt/notesSlides/_rels/notesSlide10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8.xml"/></Relationships>
</file>

<file path=ppt/notesSlides/_rels/notesSlide10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9.xml"/></Relationships>
</file>

<file path=ppt/notesSlides/_rels/notesSlide1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0.xml"/></Relationships>
</file>

<file path=ppt/notesSlides/_rels/notesSlide1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1.xml"/></Relationships>
</file>

<file path=ppt/notesSlides/_rels/notesSlide1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2.xml"/></Relationships>
</file>

<file path=ppt/notesSlides/_rels/notesSlide1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3.xml"/></Relationships>
</file>

<file path=ppt/notesSlides/_rels/notesSlide1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4.xml"/></Relationships>
</file>

<file path=ppt/notesSlides/_rels/notesSlide1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5.xml"/></Relationships>
</file>

<file path=ppt/notesSlides/_rels/notesSlide1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6.xml"/></Relationships>
</file>

<file path=ppt/notesSlides/_rels/notesSlide1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7.xml"/></Relationships>
</file>

<file path=ppt/notesSlides/_rels/notesSlide1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8.xml"/></Relationships>
</file>

<file path=ppt/notesSlides/_rels/notesSlide1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9.xml"/></Relationships>
</file>

<file path=ppt/notesSlides/_rels/notesSlide1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0.xml"/></Relationships>
</file>

<file path=ppt/notesSlides/_rels/notesSlide1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1.xml"/></Relationships>
</file>

<file path=ppt/notesSlides/_rels/notesSlide1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2.xml"/></Relationships>
</file>

<file path=ppt/notesSlides/_rels/notesSlide1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3.xml"/></Relationships>
</file>

<file path=ppt/notesSlides/_rels/notesSlide1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4.xml"/></Relationships>
</file>

<file path=ppt/notesSlides/_rels/notesSlide1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5.xml"/></Relationships>
</file>

<file path=ppt/notesSlides/_rels/notesSlide1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6.xml"/></Relationships>
</file>

<file path=ppt/notesSlides/_rels/notesSlide1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7.xml"/></Relationships>
</file>

<file path=ppt/notesSlides/_rels/notesSlide1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8.xml"/></Relationships>
</file>

<file path=ppt/notesSlides/_rels/notesSlide1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9.xml"/></Relationships>
</file>

<file path=ppt/notesSlides/_rels/notesSlide1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0.xml"/></Relationships>
</file>

<file path=ppt/notesSlides/_rels/notesSlide1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1.xml"/></Relationships>
</file>

<file path=ppt/notesSlides/_rels/notesSlide1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2.xml"/></Relationships>
</file>

<file path=ppt/notesSlides/_rels/notesSlide1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3.xml"/></Relationships>
</file>

<file path=ppt/notesSlides/_rels/notesSlide1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4.xml"/></Relationships>
</file>

<file path=ppt/notesSlides/_rels/notesSlide1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5.xml"/></Relationships>
</file>

<file path=ppt/notesSlides/_rels/notesSlide1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6.xml"/></Relationships>
</file>

<file path=ppt/notesSlides/_rels/notesSlide1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7.xml"/></Relationships>
</file>

<file path=ppt/notesSlides/_rels/notesSlide1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8.xml"/></Relationships>
</file>

<file path=ppt/notesSlides/_rels/notesSlide1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9.xml"/></Relationships>
</file>

<file path=ppt/notesSlides/_rels/notesSlide1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0.xml"/></Relationships>
</file>

<file path=ppt/notesSlides/_rels/notesSlide1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1.xml"/></Relationships>
</file>

<file path=ppt/notesSlides/_rels/notesSlide1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2.xml"/></Relationships>
</file>

<file path=ppt/notesSlides/_rels/notesSlide1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3.xml"/></Relationships>
</file>

<file path=ppt/notesSlides/_rels/notesSlide1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4.xml"/></Relationships>
</file>

<file path=ppt/notesSlides/_rels/notesSlide1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5.xml"/></Relationships>
</file>

<file path=ppt/notesSlides/_rels/notesSlide1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6.xml"/></Relationships>
</file>

<file path=ppt/notesSlides/_rels/notesSlide1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7.xml"/></Relationships>
</file>

<file path=ppt/notesSlides/_rels/notesSlide1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8.xml"/></Relationships>
</file>

<file path=ppt/notesSlides/_rels/notesSlide1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9.xml"/></Relationships>
</file>

<file path=ppt/notesSlides/_rels/notesSlide1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0.xml"/></Relationships>
</file>

<file path=ppt/notesSlides/_rels/notesSlide1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1.xml"/></Relationships>
</file>

<file path=ppt/notesSlides/_rels/notesSlide1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2.xml"/></Relationships>
</file>

<file path=ppt/notesSlides/_rels/notesSlide1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3.xml"/></Relationships>
</file>

<file path=ppt/notesSlides/_rels/notesSlide1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4.xml"/></Relationships>
</file>

<file path=ppt/notesSlides/_rels/notesSlide1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5.xml"/></Relationships>
</file>

<file path=ppt/notesSlides/_rels/notesSlide1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6.xml"/></Relationships>
</file>

<file path=ppt/notesSlides/_rels/notesSlide1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7.xml"/></Relationships>
</file>

<file path=ppt/notesSlides/_rels/notesSlide1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8.xml"/></Relationships>
</file>

<file path=ppt/notesSlides/_rels/notesSlide1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9.xml"/></Relationships>
</file>

<file path=ppt/notesSlides/_rels/notesSlide1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0.xml"/></Relationships>
</file>

<file path=ppt/notesSlides/_rels/notesSlide1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1.xml"/></Relationships>
</file>

<file path=ppt/notesSlides/_rels/notesSlide1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2.xml"/></Relationships>
</file>

<file path=ppt/notesSlides/_rels/notesSlide1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3.xml"/></Relationships>
</file>

<file path=ppt/notesSlides/_rels/notesSlide1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4.xml"/></Relationships>
</file>

<file path=ppt/notesSlides/_rels/notesSlide1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5.xml"/></Relationships>
</file>

<file path=ppt/notesSlides/_rels/notesSlide1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6.xml"/></Relationships>
</file>

<file path=ppt/notesSlides/_rels/notesSlide1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7.xml"/></Relationships>
</file>

<file path=ppt/notesSlides/_rels/notesSlide1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8.xml"/></Relationships>
</file>

<file path=ppt/notesSlides/_rels/notesSlide1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9.xml"/></Relationships>
</file>

<file path=ppt/notesSlides/_rels/notesSlide1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w</a:t>
            </a:r>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w</a:t>
            </a:r>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w</a:t>
            </a:r>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solidFill>
                  <a:srgbClr val="000000"/>
                </a:solidFill>
                <a:effectLst/>
                <a:latin typeface="微软雅黑" panose="020B0503020204020204" pitchFamily="34" charset="-122"/>
                <a:ea typeface="微软雅黑" panose="020B0503020204020204" pitchFamily="34" charset="-122"/>
              </a:rPr>
              <a:t>后转入国家药品监督管理局相应业务司进行行政审批。</a:t>
            </a:r>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solidFill>
                  <a:srgbClr val="000000"/>
                </a:solidFill>
                <a:effectLst/>
                <a:latin typeface="微软雅黑" panose="020B0503020204020204" pitchFamily="34" charset="-122"/>
                <a:ea typeface="微软雅黑" panose="020B0503020204020204" pitchFamily="34" charset="-122"/>
              </a:rPr>
              <a:t>降低了上市时间长、产品成熟度高的部分医疗器械产品的管理类别</a:t>
            </a:r>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9C24B4A-1AAE-4286-BB54-DEFF070D169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9C24B4A-1AAE-4286-BB54-DEFF070D169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9C24B4A-1AAE-4286-BB54-DEFF070D169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9C24B4A-1AAE-4286-BB54-DEFF070D169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9C24B4A-1AAE-4286-BB54-DEFF070D169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9C24B4A-1AAE-4286-BB54-DEFF070D169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9C24B4A-1AAE-4286-BB54-DEFF070D169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9C24B4A-1AAE-4286-BB54-DEFF070D169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9C24B4A-1AAE-4286-BB54-DEFF070D169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9C24B4A-1AAE-4286-BB54-DEFF070D169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9C24B4A-1AAE-4286-BB54-DEFF070D169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9C24B4A-1AAE-4286-BB54-DEFF070D169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9C24B4A-1AAE-4286-BB54-DEFF070D169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9C24B4A-1AAE-4286-BB54-DEFF070D169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9C24B4A-1AAE-4286-BB54-DEFF070D169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C24B4A-1AAE-4286-BB54-DEFF070D1696}" type="slidenum">
              <a:rPr lang="zh-CN" altLang="en-US" smtClean="0"/>
            </a:fld>
            <a:endParaRPr lang="zh-CN" altLang="en-US"/>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9C24B4A-1AAE-4286-BB54-DEFF070D169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rgbClr val="F7F7F7"/>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839788" y="660400"/>
            <a:ext cx="4481512" cy="701731"/>
          </a:xfrm>
          <a:prstGeom prst="rect">
            <a:avLst/>
          </a:prstGeom>
        </p:spPr>
        <p:txBody>
          <a:bodyPr lIns="0">
            <a:spAutoFit/>
          </a:bodyPr>
          <a:lstStyle>
            <a:lvl1pPr marL="0" indent="0">
              <a:buNone/>
              <a:defRPr sz="4400" baseline="0">
                <a:solidFill>
                  <a:schemeClr val="tx1"/>
                </a:solidFill>
              </a:defRPr>
            </a:lvl1pPr>
          </a:lstStyle>
          <a:p>
            <a:pPr lvl="0"/>
            <a:r>
              <a:rPr lang="fr-FR" err="1"/>
              <a:t>Title</a:t>
            </a:r>
            <a:r>
              <a:rPr lang="fr-FR"/>
              <a:t> </a:t>
            </a:r>
            <a:r>
              <a:rPr lang="fr-FR" err="1"/>
              <a:t>goes</a:t>
            </a:r>
            <a:r>
              <a:rPr lang="fr-FR"/>
              <a:t> </a:t>
            </a:r>
            <a:r>
              <a:rPr lang="fr-FR" err="1"/>
              <a:t>here</a:t>
            </a:r>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F7F7F7"/>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77ADC1-6FC9-463B-95FF-779DD7154547}" type="datetimeFigureOut">
              <a:rPr lang="fr-FR" smtClean="0"/>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0746BA-D1AA-4FF4-8D48-BDBC7FF48778}" type="slidenum">
              <a:rPr lang="fr-FR" smtClean="0"/>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image" Target="../media/image3.jpe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xml"/><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8.jpeg"/><Relationship Id="rId1"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image" Target="../media/image11.png"/><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9" Type="http://schemas.openxmlformats.org/officeDocument/2006/relationships/image" Target="../media/image20.png"/><Relationship Id="rId8" Type="http://schemas.openxmlformats.org/officeDocument/2006/relationships/image" Target="../media/image19.png"/><Relationship Id="rId7" Type="http://schemas.openxmlformats.org/officeDocument/2006/relationships/image" Target="../media/image18.png"/><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1" Type="http://schemas.openxmlformats.org/officeDocument/2006/relationships/notesSlide" Target="../notesSlides/notesSlide14.xml"/><Relationship Id="rId10" Type="http://schemas.openxmlformats.org/officeDocument/2006/relationships/slideLayout" Target="../slideLayouts/slideLayout1.xml"/><Relationship Id="rId1" Type="http://schemas.openxmlformats.org/officeDocument/2006/relationships/image" Target="../media/image12.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xml"/><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1.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1.xml"/><Relationship Id="rId5" Type="http://schemas.microsoft.com/office/2007/relationships/diagramDrawing" Target="../diagrams/drawing3.xml"/><Relationship Id="rId4" Type="http://schemas.openxmlformats.org/officeDocument/2006/relationships/diagramColors" Target="../diagrams/colors3.xml"/><Relationship Id="rId3" Type="http://schemas.openxmlformats.org/officeDocument/2006/relationships/diagramQuickStyle" Target="../diagrams/quickStyle3.xml"/><Relationship Id="rId2" Type="http://schemas.openxmlformats.org/officeDocument/2006/relationships/diagramLayout" Target="../diagrams/layout3.xml"/><Relationship Id="rId1" Type="http://schemas.openxmlformats.org/officeDocument/2006/relationships/diagramData" Target="../diagrams/data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24.png"/></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20.xml"/><Relationship Id="rId6" Type="http://schemas.openxmlformats.org/officeDocument/2006/relationships/slideLayout" Target="../slideLayouts/slideLayout1.xml"/><Relationship Id="rId5" Type="http://schemas.microsoft.com/office/2007/relationships/diagramDrawing" Target="../diagrams/drawing4.xml"/><Relationship Id="rId4" Type="http://schemas.openxmlformats.org/officeDocument/2006/relationships/diagramColors" Target="../diagrams/colors4.xml"/><Relationship Id="rId3" Type="http://schemas.openxmlformats.org/officeDocument/2006/relationships/diagramQuickStyle" Target="../diagrams/quickStyle4.xml"/><Relationship Id="rId2" Type="http://schemas.openxmlformats.org/officeDocument/2006/relationships/diagramLayout" Target="../diagrams/layout4.xml"/><Relationship Id="rId1" Type="http://schemas.openxmlformats.org/officeDocument/2006/relationships/diagramData" Target="../diagrams/data4.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1.xml"/><Relationship Id="rId2" Type="http://schemas.openxmlformats.org/officeDocument/2006/relationships/image" Target="../media/image26.jpeg"/><Relationship Id="rId1" Type="http://schemas.openxmlformats.org/officeDocument/2006/relationships/image" Target="../media/image25.jpe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1.xml"/><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image" Target="../media/image25.jpe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1.xml"/><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image" Target="../media/image25.jpeg"/></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24.xml"/><Relationship Id="rId6" Type="http://schemas.openxmlformats.org/officeDocument/2006/relationships/slideLayout" Target="../slideLayouts/slideLayout1.xml"/><Relationship Id="rId5" Type="http://schemas.microsoft.com/office/2007/relationships/diagramDrawing" Target="../diagrams/drawing5.xml"/><Relationship Id="rId4" Type="http://schemas.openxmlformats.org/officeDocument/2006/relationships/diagramColors" Target="../diagrams/colors5.xml"/><Relationship Id="rId3" Type="http://schemas.openxmlformats.org/officeDocument/2006/relationships/diagramQuickStyle" Target="../diagrams/quickStyle5.xml"/><Relationship Id="rId2" Type="http://schemas.openxmlformats.org/officeDocument/2006/relationships/diagramLayout" Target="../diagrams/layout5.xml"/><Relationship Id="rId1" Type="http://schemas.openxmlformats.org/officeDocument/2006/relationships/diagramData" Target="../diagrams/data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1.xml"/><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7.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image" Target="../media/image31.jpe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1.xml"/><Relationship Id="rId2" Type="http://schemas.openxmlformats.org/officeDocument/2006/relationships/image" Target="../media/image33.png"/><Relationship Id="rId1" Type="http://schemas.openxmlformats.org/officeDocument/2006/relationships/image" Target="../media/image32.png"/></Relationships>
</file>

<file path=ppt/slides/_rels/slide31.xml.rels><?xml version="1.0" encoding="UTF-8" standalone="yes"?>
<Relationships xmlns="http://schemas.openxmlformats.org/package/2006/relationships"><Relationship Id="rId7" Type="http://schemas.openxmlformats.org/officeDocument/2006/relationships/notesSlide" Target="../notesSlides/notesSlide31.xml"/><Relationship Id="rId6" Type="http://schemas.openxmlformats.org/officeDocument/2006/relationships/slideLayout" Target="../slideLayouts/slideLayout1.xml"/><Relationship Id="rId5" Type="http://schemas.microsoft.com/office/2007/relationships/diagramDrawing" Target="../diagrams/drawing6.xml"/><Relationship Id="rId4" Type="http://schemas.openxmlformats.org/officeDocument/2006/relationships/diagramColors" Target="../diagrams/colors6.xml"/><Relationship Id="rId3" Type="http://schemas.openxmlformats.org/officeDocument/2006/relationships/diagramQuickStyle" Target="../diagrams/quickStyle6.xml"/><Relationship Id="rId2" Type="http://schemas.openxmlformats.org/officeDocument/2006/relationships/diagramLayout" Target="../diagrams/layout6.xml"/><Relationship Id="rId1" Type="http://schemas.openxmlformats.org/officeDocument/2006/relationships/diagramData" Target="../diagrams/data6.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image" Target="../media/image34.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xml"/><Relationship Id="rId1"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xml"/><Relationship Id="rId1"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xml"/><Relationship Id="rId1"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xml"/><Relationship Id="rId1" Type="http://schemas.openxmlformats.org/officeDocument/2006/relationships/image" Target="../media/image38.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xml"/><Relationship Id="rId1" Type="http://schemas.openxmlformats.org/officeDocument/2006/relationships/image" Target="../media/image39.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xml"/><Relationship Id="rId1" Type="http://schemas.openxmlformats.org/officeDocument/2006/relationships/image" Target="../media/image40.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xml"/><Relationship Id="rId1" Type="http://schemas.openxmlformats.org/officeDocument/2006/relationships/image" Target="../media/image40.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7" Type="http://schemas.openxmlformats.org/officeDocument/2006/relationships/notesSlide" Target="../notesSlides/notesSlide42.xml"/><Relationship Id="rId6" Type="http://schemas.openxmlformats.org/officeDocument/2006/relationships/slideLayout" Target="../slideLayouts/slideLayout1.xml"/><Relationship Id="rId5" Type="http://schemas.microsoft.com/office/2007/relationships/diagramDrawing" Target="../diagrams/drawing7.xml"/><Relationship Id="rId4" Type="http://schemas.openxmlformats.org/officeDocument/2006/relationships/diagramColors" Target="../diagrams/colors7.xml"/><Relationship Id="rId3" Type="http://schemas.openxmlformats.org/officeDocument/2006/relationships/diagramQuickStyle" Target="../diagrams/quickStyle7.xml"/><Relationship Id="rId2" Type="http://schemas.openxmlformats.org/officeDocument/2006/relationships/diagramLayout" Target="../diagrams/layout7.xml"/><Relationship Id="rId1" Type="http://schemas.openxmlformats.org/officeDocument/2006/relationships/diagramData" Target="../diagrams/data7.xml"/></Relationships>
</file>

<file path=ppt/slides/_rels/slide43.xml.rels><?xml version="1.0" encoding="UTF-8" standalone="yes"?>
<Relationships xmlns="http://schemas.openxmlformats.org/package/2006/relationships"><Relationship Id="rId7" Type="http://schemas.openxmlformats.org/officeDocument/2006/relationships/notesSlide" Target="../notesSlides/notesSlide43.xml"/><Relationship Id="rId6" Type="http://schemas.openxmlformats.org/officeDocument/2006/relationships/slideLayout" Target="../slideLayouts/slideLayout1.xml"/><Relationship Id="rId5" Type="http://schemas.microsoft.com/office/2007/relationships/diagramDrawing" Target="../diagrams/drawing8.xml"/><Relationship Id="rId4" Type="http://schemas.openxmlformats.org/officeDocument/2006/relationships/diagramColors" Target="../diagrams/colors8.xml"/><Relationship Id="rId3" Type="http://schemas.openxmlformats.org/officeDocument/2006/relationships/diagramQuickStyle" Target="../diagrams/quickStyle8.xml"/><Relationship Id="rId2" Type="http://schemas.openxmlformats.org/officeDocument/2006/relationships/diagramLayout" Target="../diagrams/layout8.xml"/><Relationship Id="rId1" Type="http://schemas.openxmlformats.org/officeDocument/2006/relationships/diagramData" Target="../diagrams/data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7" Type="http://schemas.openxmlformats.org/officeDocument/2006/relationships/notesSlide" Target="../notesSlides/notesSlide45.xml"/><Relationship Id="rId6" Type="http://schemas.openxmlformats.org/officeDocument/2006/relationships/slideLayout" Target="../slideLayouts/slideLayout1.xml"/><Relationship Id="rId5" Type="http://schemas.microsoft.com/office/2007/relationships/diagramDrawing" Target="../diagrams/drawing9.xml"/><Relationship Id="rId4" Type="http://schemas.openxmlformats.org/officeDocument/2006/relationships/diagramColors" Target="../diagrams/colors9.xml"/><Relationship Id="rId3" Type="http://schemas.openxmlformats.org/officeDocument/2006/relationships/diagramQuickStyle" Target="../diagrams/quickStyle9.xml"/><Relationship Id="rId2" Type="http://schemas.openxmlformats.org/officeDocument/2006/relationships/diagramLayout" Target="../diagrams/layout9.xml"/><Relationship Id="rId1" Type="http://schemas.openxmlformats.org/officeDocument/2006/relationships/diagramData" Target="../diagrams/data9.xml"/></Relationships>
</file>

<file path=ppt/slides/_rels/slide46.xml.rels><?xml version="1.0" encoding="UTF-8" standalone="yes"?>
<Relationships xmlns="http://schemas.openxmlformats.org/package/2006/relationships"><Relationship Id="rId7" Type="http://schemas.openxmlformats.org/officeDocument/2006/relationships/notesSlide" Target="../notesSlides/notesSlide46.xml"/><Relationship Id="rId6" Type="http://schemas.openxmlformats.org/officeDocument/2006/relationships/slideLayout" Target="../slideLayouts/slideLayout1.xml"/><Relationship Id="rId5" Type="http://schemas.microsoft.com/office/2007/relationships/diagramDrawing" Target="../diagrams/drawing10.xml"/><Relationship Id="rId4" Type="http://schemas.openxmlformats.org/officeDocument/2006/relationships/diagramColors" Target="../diagrams/colors10.xml"/><Relationship Id="rId3" Type="http://schemas.openxmlformats.org/officeDocument/2006/relationships/diagramQuickStyle" Target="../diagrams/quickStyle10.xml"/><Relationship Id="rId2" Type="http://schemas.openxmlformats.org/officeDocument/2006/relationships/diagramLayout" Target="../diagrams/layout10.xml"/><Relationship Id="rId1" Type="http://schemas.openxmlformats.org/officeDocument/2006/relationships/diagramData" Target="../diagrams/data10.xml"/></Relationships>
</file>

<file path=ppt/slides/_rels/slide47.xml.rels><?xml version="1.0" encoding="UTF-8" standalone="yes"?>
<Relationships xmlns="http://schemas.openxmlformats.org/package/2006/relationships"><Relationship Id="rId7" Type="http://schemas.openxmlformats.org/officeDocument/2006/relationships/notesSlide" Target="../notesSlides/notesSlide47.xml"/><Relationship Id="rId6" Type="http://schemas.openxmlformats.org/officeDocument/2006/relationships/slideLayout" Target="../slideLayouts/slideLayout1.xml"/><Relationship Id="rId5" Type="http://schemas.microsoft.com/office/2007/relationships/diagramDrawing" Target="../diagrams/drawing11.xml"/><Relationship Id="rId4" Type="http://schemas.openxmlformats.org/officeDocument/2006/relationships/diagramColors" Target="../diagrams/colors11.xml"/><Relationship Id="rId3" Type="http://schemas.openxmlformats.org/officeDocument/2006/relationships/diagramQuickStyle" Target="../diagrams/quickStyle11.xml"/><Relationship Id="rId2" Type="http://schemas.openxmlformats.org/officeDocument/2006/relationships/diagramLayout" Target="../diagrams/layout11.xml"/><Relationship Id="rId1" Type="http://schemas.openxmlformats.org/officeDocument/2006/relationships/diagramData" Target="../diagrams/data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4" Type="http://schemas.openxmlformats.org/officeDocument/2006/relationships/notesSlide" Target="../notesSlides/notesSlide49.xml"/><Relationship Id="rId3" Type="http://schemas.openxmlformats.org/officeDocument/2006/relationships/slideLayout" Target="../slideLayouts/slideLayout1.xml"/><Relationship Id="rId2" Type="http://schemas.openxmlformats.org/officeDocument/2006/relationships/image" Target="../media/image1.svg"/><Relationship Id="rId1" Type="http://schemas.openxmlformats.org/officeDocument/2006/relationships/image" Target="../media/image41.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1.xml"/><Relationship Id="rId1" Type="http://schemas.openxmlformats.org/officeDocument/2006/relationships/image" Target="../media/image42.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1.xml"/><Relationship Id="rId1" Type="http://schemas.openxmlformats.org/officeDocument/2006/relationships/image" Target="../media/image43.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1.xml"/><Relationship Id="rId1" Type="http://schemas.openxmlformats.org/officeDocument/2006/relationships/image" Target="../media/image44.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1.xml"/><Relationship Id="rId1" Type="http://schemas.openxmlformats.org/officeDocument/2006/relationships/image" Target="../media/image38.png"/></Relationships>
</file>

<file path=ppt/slides/_rels/slide62.xml.rels><?xml version="1.0" encoding="UTF-8" standalone="yes"?>
<Relationships xmlns="http://schemas.openxmlformats.org/package/2006/relationships"><Relationship Id="rId7" Type="http://schemas.openxmlformats.org/officeDocument/2006/relationships/notesSlide" Target="../notesSlides/notesSlide62.xml"/><Relationship Id="rId6" Type="http://schemas.openxmlformats.org/officeDocument/2006/relationships/slideLayout" Target="../slideLayouts/slideLayout1.xml"/><Relationship Id="rId5" Type="http://schemas.microsoft.com/office/2007/relationships/diagramDrawing" Target="../diagrams/drawing12.xml"/><Relationship Id="rId4" Type="http://schemas.openxmlformats.org/officeDocument/2006/relationships/diagramColors" Target="../diagrams/colors12.xml"/><Relationship Id="rId3" Type="http://schemas.openxmlformats.org/officeDocument/2006/relationships/diagramQuickStyle" Target="../diagrams/quickStyle12.xml"/><Relationship Id="rId2" Type="http://schemas.openxmlformats.org/officeDocument/2006/relationships/diagramLayout" Target="../diagrams/layout12.xml"/><Relationship Id="rId1" Type="http://schemas.openxmlformats.org/officeDocument/2006/relationships/diagramData" Target="../diagrams/data12.xml"/></Relationships>
</file>

<file path=ppt/slides/_rels/slide63.xml.rels><?xml version="1.0" encoding="UTF-8" standalone="yes"?>
<Relationships xmlns="http://schemas.openxmlformats.org/package/2006/relationships"><Relationship Id="rId7" Type="http://schemas.openxmlformats.org/officeDocument/2006/relationships/notesSlide" Target="../notesSlides/notesSlide63.xml"/><Relationship Id="rId6" Type="http://schemas.openxmlformats.org/officeDocument/2006/relationships/slideLayout" Target="../slideLayouts/slideLayout1.xml"/><Relationship Id="rId5" Type="http://schemas.microsoft.com/office/2007/relationships/diagramDrawing" Target="../diagrams/drawing13.xml"/><Relationship Id="rId4" Type="http://schemas.openxmlformats.org/officeDocument/2006/relationships/diagramColors" Target="../diagrams/colors13.xml"/><Relationship Id="rId3" Type="http://schemas.openxmlformats.org/officeDocument/2006/relationships/diagramQuickStyle" Target="../diagrams/quickStyle13.xml"/><Relationship Id="rId2" Type="http://schemas.openxmlformats.org/officeDocument/2006/relationships/diagramLayout" Target="../diagrams/layout13.xml"/><Relationship Id="rId1" Type="http://schemas.openxmlformats.org/officeDocument/2006/relationships/diagramData" Target="../diagrams/data13.xml"/></Relationships>
</file>

<file path=ppt/slides/_rels/slide64.xml.rels><?xml version="1.0" encoding="UTF-8" standalone="yes"?>
<Relationships xmlns="http://schemas.openxmlformats.org/package/2006/relationships"><Relationship Id="rId7" Type="http://schemas.openxmlformats.org/officeDocument/2006/relationships/notesSlide" Target="../notesSlides/notesSlide64.xml"/><Relationship Id="rId6" Type="http://schemas.openxmlformats.org/officeDocument/2006/relationships/slideLayout" Target="../slideLayouts/slideLayout1.xml"/><Relationship Id="rId5" Type="http://schemas.microsoft.com/office/2007/relationships/diagramDrawing" Target="../diagrams/drawing14.xml"/><Relationship Id="rId4" Type="http://schemas.openxmlformats.org/officeDocument/2006/relationships/diagramColors" Target="../diagrams/colors14.xml"/><Relationship Id="rId3" Type="http://schemas.openxmlformats.org/officeDocument/2006/relationships/diagramQuickStyle" Target="../diagrams/quickStyle14.xml"/><Relationship Id="rId2" Type="http://schemas.openxmlformats.org/officeDocument/2006/relationships/diagramLayout" Target="../diagrams/layout14.xml"/><Relationship Id="rId1" Type="http://schemas.openxmlformats.org/officeDocument/2006/relationships/diagramData" Target="../diagrams/data14.xml"/></Relationships>
</file>

<file path=ppt/slides/_rels/slide65.xml.rels><?xml version="1.0" encoding="UTF-8" standalone="yes"?>
<Relationships xmlns="http://schemas.openxmlformats.org/package/2006/relationships"><Relationship Id="rId7" Type="http://schemas.openxmlformats.org/officeDocument/2006/relationships/notesSlide" Target="../notesSlides/notesSlide65.xml"/><Relationship Id="rId6" Type="http://schemas.openxmlformats.org/officeDocument/2006/relationships/slideLayout" Target="../slideLayouts/slideLayout1.xml"/><Relationship Id="rId5" Type="http://schemas.microsoft.com/office/2007/relationships/diagramDrawing" Target="../diagrams/drawing15.xml"/><Relationship Id="rId4" Type="http://schemas.openxmlformats.org/officeDocument/2006/relationships/diagramColors" Target="../diagrams/colors15.xml"/><Relationship Id="rId3" Type="http://schemas.openxmlformats.org/officeDocument/2006/relationships/diagramQuickStyle" Target="../diagrams/quickStyle15.xml"/><Relationship Id="rId2" Type="http://schemas.openxmlformats.org/officeDocument/2006/relationships/diagramLayout" Target="../diagrams/layout15.xml"/><Relationship Id="rId1" Type="http://schemas.openxmlformats.org/officeDocument/2006/relationships/diagramData" Target="../diagrams/data1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1.xml"/><Relationship Id="rId1" Type="http://schemas.openxmlformats.org/officeDocument/2006/relationships/image" Target="../media/image45.png"/></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1.xml"/><Relationship Id="rId1" Type="http://schemas.openxmlformats.org/officeDocument/2006/relationships/image" Target="../media/image45.png"/></Relationships>
</file>

<file path=ppt/slides/_rels/slide70.xml.rels><?xml version="1.0" encoding="UTF-8" standalone="yes"?>
<Relationships xmlns="http://schemas.openxmlformats.org/package/2006/relationships"><Relationship Id="rId7" Type="http://schemas.openxmlformats.org/officeDocument/2006/relationships/notesSlide" Target="../notesSlides/notesSlide70.xml"/><Relationship Id="rId6" Type="http://schemas.openxmlformats.org/officeDocument/2006/relationships/slideLayout" Target="../slideLayouts/slideLayout1.xml"/><Relationship Id="rId5" Type="http://schemas.microsoft.com/office/2007/relationships/diagramDrawing" Target="../diagrams/drawing16.xml"/><Relationship Id="rId4" Type="http://schemas.openxmlformats.org/officeDocument/2006/relationships/diagramColors" Target="../diagrams/colors16.xml"/><Relationship Id="rId3" Type="http://schemas.openxmlformats.org/officeDocument/2006/relationships/diagramQuickStyle" Target="../diagrams/quickStyle16.xml"/><Relationship Id="rId2" Type="http://schemas.openxmlformats.org/officeDocument/2006/relationships/diagramLayout" Target="../diagrams/layout16.xml"/><Relationship Id="rId1" Type="http://schemas.openxmlformats.org/officeDocument/2006/relationships/diagramData" Target="../diagrams/data16.xml"/></Relationships>
</file>

<file path=ppt/slides/_rels/slide71.xml.rels><?xml version="1.0" encoding="UTF-8" standalone="yes"?>
<Relationships xmlns="http://schemas.openxmlformats.org/package/2006/relationships"><Relationship Id="rId7" Type="http://schemas.openxmlformats.org/officeDocument/2006/relationships/notesSlide" Target="../notesSlides/notesSlide71.xml"/><Relationship Id="rId6" Type="http://schemas.openxmlformats.org/officeDocument/2006/relationships/slideLayout" Target="../slideLayouts/slideLayout1.xml"/><Relationship Id="rId5" Type="http://schemas.microsoft.com/office/2007/relationships/diagramDrawing" Target="../diagrams/drawing17.xml"/><Relationship Id="rId4" Type="http://schemas.openxmlformats.org/officeDocument/2006/relationships/diagramColors" Target="../diagrams/colors17.xml"/><Relationship Id="rId3" Type="http://schemas.openxmlformats.org/officeDocument/2006/relationships/diagramQuickStyle" Target="../diagrams/quickStyle17.xml"/><Relationship Id="rId2" Type="http://schemas.openxmlformats.org/officeDocument/2006/relationships/diagramLayout" Target="../diagrams/layout17.xml"/><Relationship Id="rId1" Type="http://schemas.openxmlformats.org/officeDocument/2006/relationships/diagramData" Target="../diagrams/data17.xml"/></Relationships>
</file>

<file path=ppt/slides/_rels/slide72.xml.rels><?xml version="1.0" encoding="UTF-8" standalone="yes"?>
<Relationships xmlns="http://schemas.openxmlformats.org/package/2006/relationships"><Relationship Id="rId7" Type="http://schemas.openxmlformats.org/officeDocument/2006/relationships/notesSlide" Target="../notesSlides/notesSlide72.xml"/><Relationship Id="rId6" Type="http://schemas.openxmlformats.org/officeDocument/2006/relationships/slideLayout" Target="../slideLayouts/slideLayout1.xml"/><Relationship Id="rId5" Type="http://schemas.microsoft.com/office/2007/relationships/diagramDrawing" Target="../diagrams/drawing18.xml"/><Relationship Id="rId4" Type="http://schemas.openxmlformats.org/officeDocument/2006/relationships/diagramColors" Target="../diagrams/colors18.xml"/><Relationship Id="rId3" Type="http://schemas.openxmlformats.org/officeDocument/2006/relationships/diagramQuickStyle" Target="../diagrams/quickStyle18.xml"/><Relationship Id="rId2" Type="http://schemas.openxmlformats.org/officeDocument/2006/relationships/diagramLayout" Target="../diagrams/layout18.xml"/><Relationship Id="rId1" Type="http://schemas.openxmlformats.org/officeDocument/2006/relationships/diagramData" Target="../diagrams/data18.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7" Type="http://schemas.openxmlformats.org/officeDocument/2006/relationships/notesSlide" Target="../notesSlides/notesSlide74.xml"/><Relationship Id="rId6" Type="http://schemas.openxmlformats.org/officeDocument/2006/relationships/slideLayout" Target="../slideLayouts/slideLayout1.xml"/><Relationship Id="rId5" Type="http://schemas.microsoft.com/office/2007/relationships/diagramDrawing" Target="../diagrams/drawing19.xml"/><Relationship Id="rId4" Type="http://schemas.openxmlformats.org/officeDocument/2006/relationships/diagramColors" Target="../diagrams/colors19.xml"/><Relationship Id="rId3" Type="http://schemas.openxmlformats.org/officeDocument/2006/relationships/diagramQuickStyle" Target="../diagrams/quickStyle19.xml"/><Relationship Id="rId2" Type="http://schemas.openxmlformats.org/officeDocument/2006/relationships/diagramLayout" Target="../diagrams/layout19.xml"/><Relationship Id="rId1" Type="http://schemas.openxmlformats.org/officeDocument/2006/relationships/diagramData" Target="../diagrams/data19.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7" Type="http://schemas.openxmlformats.org/officeDocument/2006/relationships/notesSlide" Target="../notesSlides/notesSlide82.xml"/><Relationship Id="rId6" Type="http://schemas.openxmlformats.org/officeDocument/2006/relationships/slideLayout" Target="../slideLayouts/slideLayout1.xml"/><Relationship Id="rId5" Type="http://schemas.microsoft.com/office/2007/relationships/diagramDrawing" Target="../diagrams/drawing20.xml"/><Relationship Id="rId4" Type="http://schemas.openxmlformats.org/officeDocument/2006/relationships/diagramColors" Target="../diagrams/colors20.xml"/><Relationship Id="rId3" Type="http://schemas.openxmlformats.org/officeDocument/2006/relationships/diagramQuickStyle" Target="../diagrams/quickStyle20.xml"/><Relationship Id="rId2" Type="http://schemas.openxmlformats.org/officeDocument/2006/relationships/diagramLayout" Target="../diagrams/layout20.xml"/><Relationship Id="rId1" Type="http://schemas.openxmlformats.org/officeDocument/2006/relationships/diagramData" Target="../diagrams/data20.xml"/></Relationships>
</file>

<file path=ppt/slides/_rels/slide83.xml.rels><?xml version="1.0" encoding="UTF-8" standalone="yes"?>
<Relationships xmlns="http://schemas.openxmlformats.org/package/2006/relationships"><Relationship Id="rId7" Type="http://schemas.openxmlformats.org/officeDocument/2006/relationships/notesSlide" Target="../notesSlides/notesSlide83.xml"/><Relationship Id="rId6" Type="http://schemas.openxmlformats.org/officeDocument/2006/relationships/slideLayout" Target="../slideLayouts/slideLayout1.xml"/><Relationship Id="rId5" Type="http://schemas.microsoft.com/office/2007/relationships/diagramDrawing" Target="../diagrams/drawing21.xml"/><Relationship Id="rId4" Type="http://schemas.openxmlformats.org/officeDocument/2006/relationships/diagramColors" Target="../diagrams/colors21.xml"/><Relationship Id="rId3" Type="http://schemas.openxmlformats.org/officeDocument/2006/relationships/diagramQuickStyle" Target="../diagrams/quickStyle21.xml"/><Relationship Id="rId2" Type="http://schemas.openxmlformats.org/officeDocument/2006/relationships/diagramLayout" Target="../diagrams/layout21.xml"/><Relationship Id="rId1" Type="http://schemas.openxmlformats.org/officeDocument/2006/relationships/diagramData" Target="../diagrams/data2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7" Type="http://schemas.openxmlformats.org/officeDocument/2006/relationships/notesSlide" Target="../notesSlides/notesSlide85.xml"/><Relationship Id="rId6" Type="http://schemas.openxmlformats.org/officeDocument/2006/relationships/slideLayout" Target="../slideLayouts/slideLayout1.xml"/><Relationship Id="rId5" Type="http://schemas.microsoft.com/office/2007/relationships/diagramDrawing" Target="../diagrams/drawing22.xml"/><Relationship Id="rId4" Type="http://schemas.openxmlformats.org/officeDocument/2006/relationships/diagramColors" Target="../diagrams/colors22.xml"/><Relationship Id="rId3" Type="http://schemas.openxmlformats.org/officeDocument/2006/relationships/diagramQuickStyle" Target="../diagrams/quickStyle22.xml"/><Relationship Id="rId2" Type="http://schemas.openxmlformats.org/officeDocument/2006/relationships/diagramLayout" Target="../diagrams/layout22.xml"/><Relationship Id="rId1" Type="http://schemas.openxmlformats.org/officeDocument/2006/relationships/diagramData" Target="../diagrams/data2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7" Type="http://schemas.openxmlformats.org/officeDocument/2006/relationships/notesSlide" Target="../notesSlides/notesSlide89.xml"/><Relationship Id="rId6" Type="http://schemas.openxmlformats.org/officeDocument/2006/relationships/slideLayout" Target="../slideLayouts/slideLayout1.xml"/><Relationship Id="rId5" Type="http://schemas.microsoft.com/office/2007/relationships/diagramDrawing" Target="../diagrams/drawing23.xml"/><Relationship Id="rId4" Type="http://schemas.openxmlformats.org/officeDocument/2006/relationships/diagramColors" Target="../diagrams/colors23.xml"/><Relationship Id="rId3" Type="http://schemas.openxmlformats.org/officeDocument/2006/relationships/diagramQuickStyle" Target="../diagrams/quickStyle23.xml"/><Relationship Id="rId2" Type="http://schemas.openxmlformats.org/officeDocument/2006/relationships/diagramLayout" Target="../diagrams/layout23.xml"/><Relationship Id="rId1" Type="http://schemas.openxmlformats.org/officeDocument/2006/relationships/diagramData" Target="../diagrams/data23.xml"/></Relationships>
</file>

<file path=ppt/slides/_rels/slide90.xml.rels><?xml version="1.0" encoding="UTF-8" standalone="yes"?>
<Relationships xmlns="http://schemas.openxmlformats.org/package/2006/relationships"><Relationship Id="rId7" Type="http://schemas.openxmlformats.org/officeDocument/2006/relationships/notesSlide" Target="../notesSlides/notesSlide90.xml"/><Relationship Id="rId6" Type="http://schemas.openxmlformats.org/officeDocument/2006/relationships/slideLayout" Target="../slideLayouts/slideLayout1.xml"/><Relationship Id="rId5" Type="http://schemas.microsoft.com/office/2007/relationships/diagramDrawing" Target="../diagrams/drawing24.xml"/><Relationship Id="rId4" Type="http://schemas.openxmlformats.org/officeDocument/2006/relationships/diagramColors" Target="../diagrams/colors24.xml"/><Relationship Id="rId3" Type="http://schemas.openxmlformats.org/officeDocument/2006/relationships/diagramQuickStyle" Target="../diagrams/quickStyle24.xml"/><Relationship Id="rId2" Type="http://schemas.openxmlformats.org/officeDocument/2006/relationships/diagramLayout" Target="../diagrams/layout24.xml"/><Relationship Id="rId1" Type="http://schemas.openxmlformats.org/officeDocument/2006/relationships/diagramData" Target="../diagrams/data24.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91.xml"/><Relationship Id="rId2" Type="http://schemas.openxmlformats.org/officeDocument/2006/relationships/slideLayout" Target="../slideLayouts/slideLayout1.xml"/><Relationship Id="rId1" Type="http://schemas.openxmlformats.org/officeDocument/2006/relationships/image" Target="../media/image46.png"/></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7" Type="http://schemas.openxmlformats.org/officeDocument/2006/relationships/notesSlide" Target="../notesSlides/notesSlide93.xml"/><Relationship Id="rId6" Type="http://schemas.openxmlformats.org/officeDocument/2006/relationships/slideLayout" Target="../slideLayouts/slideLayout1.xml"/><Relationship Id="rId5" Type="http://schemas.microsoft.com/office/2007/relationships/diagramDrawing" Target="../diagrams/drawing25.xml"/><Relationship Id="rId4" Type="http://schemas.openxmlformats.org/officeDocument/2006/relationships/diagramColors" Target="../diagrams/colors25.xml"/><Relationship Id="rId3" Type="http://schemas.openxmlformats.org/officeDocument/2006/relationships/diagramQuickStyle" Target="../diagrams/quickStyle25.xml"/><Relationship Id="rId2" Type="http://schemas.openxmlformats.org/officeDocument/2006/relationships/diagramLayout" Target="../diagrams/layout25.xml"/><Relationship Id="rId1" Type="http://schemas.openxmlformats.org/officeDocument/2006/relationships/diagramData" Target="../diagrams/data25.xml"/></Relationships>
</file>

<file path=ppt/slides/_rels/slide94.xml.rels><?xml version="1.0" encoding="UTF-8" standalone="yes"?>
<Relationships xmlns="http://schemas.openxmlformats.org/package/2006/relationships"><Relationship Id="rId7" Type="http://schemas.openxmlformats.org/officeDocument/2006/relationships/notesSlide" Target="../notesSlides/notesSlide94.xml"/><Relationship Id="rId6" Type="http://schemas.openxmlformats.org/officeDocument/2006/relationships/slideLayout" Target="../slideLayouts/slideLayout1.xml"/><Relationship Id="rId5" Type="http://schemas.microsoft.com/office/2007/relationships/diagramDrawing" Target="../diagrams/drawing26.xml"/><Relationship Id="rId4" Type="http://schemas.openxmlformats.org/officeDocument/2006/relationships/diagramColors" Target="../diagrams/colors26.xml"/><Relationship Id="rId3" Type="http://schemas.openxmlformats.org/officeDocument/2006/relationships/diagramQuickStyle" Target="../diagrams/quickStyle26.xml"/><Relationship Id="rId2" Type="http://schemas.openxmlformats.org/officeDocument/2006/relationships/diagramLayout" Target="../diagrams/layout26.xml"/><Relationship Id="rId1" Type="http://schemas.openxmlformats.org/officeDocument/2006/relationships/diagramData" Target="../diagrams/data26.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95.xml"/><Relationship Id="rId2" Type="http://schemas.openxmlformats.org/officeDocument/2006/relationships/slideLayout" Target="../slideLayouts/slideLayout1.xml"/><Relationship Id="rId1" Type="http://schemas.openxmlformats.org/officeDocument/2006/relationships/image" Target="../media/image47.png"/></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96.xml"/><Relationship Id="rId2" Type="http://schemas.openxmlformats.org/officeDocument/2006/relationships/slideLayout" Target="../slideLayouts/slideLayout1.xml"/><Relationship Id="rId1" Type="http://schemas.openxmlformats.org/officeDocument/2006/relationships/image" Target="../media/image48.png"/></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97.xml"/><Relationship Id="rId2" Type="http://schemas.openxmlformats.org/officeDocument/2006/relationships/slideLayout" Target="../slideLayouts/slideLayout1.xml"/><Relationship Id="rId1" Type="http://schemas.openxmlformats.org/officeDocument/2006/relationships/image" Target="../media/image49.png"/></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99.xml"/><Relationship Id="rId2" Type="http://schemas.openxmlformats.org/officeDocument/2006/relationships/slideLayout" Target="../slideLayouts/slideLayout1.xml"/><Relationship Id="rId1" Type="http://schemas.openxmlformats.org/officeDocument/2006/relationships/image" Target="../media/image49.png"/></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7" Type="http://schemas.openxmlformats.org/officeDocument/2006/relationships/notesSlide" Target="../notesSlides/notesSlide118.xml"/><Relationship Id="rId6" Type="http://schemas.openxmlformats.org/officeDocument/2006/relationships/slideLayout" Target="../slideLayouts/slideLayout1.xml"/><Relationship Id="rId5" Type="http://schemas.microsoft.com/office/2007/relationships/diagramDrawing" Target="../diagrams/drawing27.xml"/><Relationship Id="rId4" Type="http://schemas.openxmlformats.org/officeDocument/2006/relationships/diagramColors" Target="../diagrams/colors27.xml"/><Relationship Id="rId3" Type="http://schemas.openxmlformats.org/officeDocument/2006/relationships/diagramQuickStyle" Target="../diagrams/quickStyle27.xml"/><Relationship Id="rId2" Type="http://schemas.openxmlformats.org/officeDocument/2006/relationships/diagramLayout" Target="../diagrams/layout27.xml"/><Relationship Id="rId1" Type="http://schemas.openxmlformats.org/officeDocument/2006/relationships/diagramData" Target="../diagrams/data27.xml"/></Relationships>
</file>

<file path=ppt/slides/_rels/slide119.xml.rels><?xml version="1.0" encoding="UTF-8" standalone="yes"?>
<Relationships xmlns="http://schemas.openxmlformats.org/package/2006/relationships"><Relationship Id="rId5" Type="http://schemas.openxmlformats.org/officeDocument/2006/relationships/notesSlide" Target="../notesSlides/notesSlide119.xml"/><Relationship Id="rId4" Type="http://schemas.openxmlformats.org/officeDocument/2006/relationships/slideLayout" Target="../slideLayouts/slideLayout1.xml"/><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image" Target="../media/image50.png"/></Relationships>
</file>

<file path=ppt/slides/_rels/slide120.xml.rels><?xml version="1.0" encoding="UTF-8" standalone="yes"?>
<Relationships xmlns="http://schemas.openxmlformats.org/package/2006/relationships"><Relationship Id="rId4" Type="http://schemas.openxmlformats.org/officeDocument/2006/relationships/notesSlide" Target="../notesSlides/notesSlide120.xml"/><Relationship Id="rId3" Type="http://schemas.openxmlformats.org/officeDocument/2006/relationships/slideLayout" Target="../slideLayouts/slideLayout1.xml"/><Relationship Id="rId2" Type="http://schemas.openxmlformats.org/officeDocument/2006/relationships/image" Target="../media/image54.png"/><Relationship Id="rId1" Type="http://schemas.openxmlformats.org/officeDocument/2006/relationships/image" Target="../media/image53.png"/></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3" Type="http://schemas.openxmlformats.org/officeDocument/2006/relationships/notesSlide" Target="../notesSlides/notesSlide127.xml"/><Relationship Id="rId2" Type="http://schemas.openxmlformats.org/officeDocument/2006/relationships/slideLayout" Target="../slideLayouts/slideLayout1.xml"/><Relationship Id="rId1" Type="http://schemas.openxmlformats.org/officeDocument/2006/relationships/image" Target="../media/image55.png"/></Relationships>
</file>

<file path=ppt/slides/_rels/slide128.xml.rels><?xml version="1.0" encoding="UTF-8" standalone="yes"?>
<Relationships xmlns="http://schemas.openxmlformats.org/package/2006/relationships"><Relationship Id="rId3" Type="http://schemas.openxmlformats.org/officeDocument/2006/relationships/notesSlide" Target="../notesSlides/notesSlide128.xml"/><Relationship Id="rId2" Type="http://schemas.openxmlformats.org/officeDocument/2006/relationships/slideLayout" Target="../slideLayouts/slideLayout1.xml"/><Relationship Id="rId1" Type="http://schemas.openxmlformats.org/officeDocument/2006/relationships/image" Target="../media/image56.png"/></Relationships>
</file>

<file path=ppt/slides/_rels/slide129.xml.rels><?xml version="1.0" encoding="UTF-8" standalone="yes"?>
<Relationships xmlns="http://schemas.openxmlformats.org/package/2006/relationships"><Relationship Id="rId3" Type="http://schemas.openxmlformats.org/officeDocument/2006/relationships/notesSlide" Target="../notesSlides/notesSlide129.xml"/><Relationship Id="rId2" Type="http://schemas.openxmlformats.org/officeDocument/2006/relationships/slideLayout" Target="../slideLayouts/slideLayout1.xml"/><Relationship Id="rId1" Type="http://schemas.openxmlformats.org/officeDocument/2006/relationships/image" Target="../media/image57.png"/></Relationships>
</file>

<file path=ppt/slides/_rels/slide130.xml.rels><?xml version="1.0" encoding="UTF-8" standalone="yes"?>
<Relationships xmlns="http://schemas.openxmlformats.org/package/2006/relationships"><Relationship Id="rId7" Type="http://schemas.openxmlformats.org/officeDocument/2006/relationships/notesSlide" Target="../notesSlides/notesSlide130.xml"/><Relationship Id="rId6" Type="http://schemas.openxmlformats.org/officeDocument/2006/relationships/slideLayout" Target="../slideLayouts/slideLayout1.xml"/><Relationship Id="rId5" Type="http://schemas.microsoft.com/office/2007/relationships/diagramDrawing" Target="../diagrams/drawing28.xml"/><Relationship Id="rId4" Type="http://schemas.openxmlformats.org/officeDocument/2006/relationships/diagramColors" Target="../diagrams/colors28.xml"/><Relationship Id="rId3" Type="http://schemas.openxmlformats.org/officeDocument/2006/relationships/diagramQuickStyle" Target="../diagrams/quickStyle28.xml"/><Relationship Id="rId2" Type="http://schemas.openxmlformats.org/officeDocument/2006/relationships/diagramLayout" Target="../diagrams/layout28.xml"/><Relationship Id="rId1" Type="http://schemas.openxmlformats.org/officeDocument/2006/relationships/diagramData" Target="../diagrams/data28.xml"/></Relationships>
</file>

<file path=ppt/slides/_rels/slide131.xml.rels><?xml version="1.0" encoding="UTF-8" standalone="yes"?>
<Relationships xmlns="http://schemas.openxmlformats.org/package/2006/relationships"><Relationship Id="rId3" Type="http://schemas.openxmlformats.org/officeDocument/2006/relationships/notesSlide" Target="../notesSlides/notesSlide131.xml"/><Relationship Id="rId2" Type="http://schemas.openxmlformats.org/officeDocument/2006/relationships/slideLayout" Target="../slideLayouts/slideLayout1.xml"/><Relationship Id="rId1" Type="http://schemas.openxmlformats.org/officeDocument/2006/relationships/image" Target="../media/image58.png"/></Relationships>
</file>

<file path=ppt/slides/_rels/slide132.xml.rels><?xml version="1.0" encoding="UTF-8" standalone="yes"?>
<Relationships xmlns="http://schemas.openxmlformats.org/package/2006/relationships"><Relationship Id="rId3" Type="http://schemas.openxmlformats.org/officeDocument/2006/relationships/notesSlide" Target="../notesSlides/notesSlide132.xml"/><Relationship Id="rId2" Type="http://schemas.openxmlformats.org/officeDocument/2006/relationships/slideLayout" Target="../slideLayouts/slideLayout1.xml"/><Relationship Id="rId1" Type="http://schemas.openxmlformats.org/officeDocument/2006/relationships/image" Target="../media/image58.png"/></Relationships>
</file>

<file path=ppt/slides/_rels/slide133.xml.rels><?xml version="1.0" encoding="UTF-8" standalone="yes"?>
<Relationships xmlns="http://schemas.openxmlformats.org/package/2006/relationships"><Relationship Id="rId3" Type="http://schemas.openxmlformats.org/officeDocument/2006/relationships/notesSlide" Target="../notesSlides/notesSlide133.xml"/><Relationship Id="rId2" Type="http://schemas.openxmlformats.org/officeDocument/2006/relationships/slideLayout" Target="../slideLayouts/slideLayout1.xml"/><Relationship Id="rId1" Type="http://schemas.openxmlformats.org/officeDocument/2006/relationships/image" Target="../media/image57.png"/></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3" Type="http://schemas.openxmlformats.org/officeDocument/2006/relationships/notesSlide" Target="../notesSlides/notesSlide145.xml"/><Relationship Id="rId2" Type="http://schemas.openxmlformats.org/officeDocument/2006/relationships/slideLayout" Target="../slideLayouts/slideLayout1.xml"/><Relationship Id="rId1" Type="http://schemas.openxmlformats.org/officeDocument/2006/relationships/image" Target="../media/image59.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3" Type="http://schemas.openxmlformats.org/officeDocument/2006/relationships/notesSlide" Target="../notesSlides/notesSlide147.xml"/><Relationship Id="rId2" Type="http://schemas.openxmlformats.org/officeDocument/2006/relationships/slideLayout" Target="../slideLayouts/slideLayout1.xml"/><Relationship Id="rId1" Type="http://schemas.openxmlformats.org/officeDocument/2006/relationships/image" Target="../media/image60.png"/></Relationships>
</file>

<file path=ppt/slides/_rels/slide148.xml.rels><?xml version="1.0" encoding="UTF-8" standalone="yes"?>
<Relationships xmlns="http://schemas.openxmlformats.org/package/2006/relationships"><Relationship Id="rId3" Type="http://schemas.openxmlformats.org/officeDocument/2006/relationships/notesSlide" Target="../notesSlides/notesSlide148.xml"/><Relationship Id="rId2" Type="http://schemas.openxmlformats.org/officeDocument/2006/relationships/slideLayout" Target="../slideLayouts/slideLayout1.xml"/><Relationship Id="rId1" Type="http://schemas.openxmlformats.org/officeDocument/2006/relationships/image" Target="../media/image61.png"/></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3" Type="http://schemas.openxmlformats.org/officeDocument/2006/relationships/notesSlide" Target="../notesSlides/notesSlide151.xml"/><Relationship Id="rId2" Type="http://schemas.openxmlformats.org/officeDocument/2006/relationships/slideLayout" Target="../slideLayouts/slideLayout1.xml"/><Relationship Id="rId1" Type="http://schemas.openxmlformats.org/officeDocument/2006/relationships/image" Target="../media/image62.png"/></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3" Type="http://schemas.openxmlformats.org/officeDocument/2006/relationships/notesSlide" Target="../notesSlides/notesSlide154.xml"/><Relationship Id="rId2" Type="http://schemas.openxmlformats.org/officeDocument/2006/relationships/slideLayout" Target="../slideLayouts/slideLayout1.xml"/><Relationship Id="rId1" Type="http://schemas.openxmlformats.org/officeDocument/2006/relationships/image" Target="../media/image62.png"/></Relationships>
</file>

<file path=ppt/slides/_rels/slide155.xml.rels><?xml version="1.0" encoding="UTF-8" standalone="yes"?>
<Relationships xmlns="http://schemas.openxmlformats.org/package/2006/relationships"><Relationship Id="rId3" Type="http://schemas.openxmlformats.org/officeDocument/2006/relationships/notesSlide" Target="../notesSlides/notesSlide155.xml"/><Relationship Id="rId2" Type="http://schemas.openxmlformats.org/officeDocument/2006/relationships/slideLayout" Target="../slideLayouts/slideLayout1.xml"/><Relationship Id="rId1" Type="http://schemas.openxmlformats.org/officeDocument/2006/relationships/image" Target="../media/image62.png"/></Relationships>
</file>

<file path=ppt/slides/_rels/slide156.xml.rels><?xml version="1.0" encoding="UTF-8" standalone="yes"?>
<Relationships xmlns="http://schemas.openxmlformats.org/package/2006/relationships"><Relationship Id="rId3" Type="http://schemas.openxmlformats.org/officeDocument/2006/relationships/notesSlide" Target="../notesSlides/notesSlide156.xml"/><Relationship Id="rId2" Type="http://schemas.openxmlformats.org/officeDocument/2006/relationships/slideLayout" Target="../slideLayouts/slideLayout1.xml"/><Relationship Id="rId1" Type="http://schemas.openxmlformats.org/officeDocument/2006/relationships/image" Target="../media/image62.png"/></Relationships>
</file>

<file path=ppt/slides/_rels/slide157.xml.rels><?xml version="1.0" encoding="UTF-8" standalone="yes"?>
<Relationships xmlns="http://schemas.openxmlformats.org/package/2006/relationships"><Relationship Id="rId3" Type="http://schemas.openxmlformats.org/officeDocument/2006/relationships/notesSlide" Target="../notesSlides/notesSlide157.xml"/><Relationship Id="rId2" Type="http://schemas.openxmlformats.org/officeDocument/2006/relationships/slideLayout" Target="../slideLayouts/slideLayout1.xml"/><Relationship Id="rId1" Type="http://schemas.openxmlformats.org/officeDocument/2006/relationships/image" Target="../media/image62.png"/></Relationships>
</file>

<file path=ppt/slides/_rels/slide158.xml.rels><?xml version="1.0" encoding="UTF-8" standalone="yes"?>
<Relationships xmlns="http://schemas.openxmlformats.org/package/2006/relationships"><Relationship Id="rId3" Type="http://schemas.openxmlformats.org/officeDocument/2006/relationships/notesSlide" Target="../notesSlides/notesSlide158.xml"/><Relationship Id="rId2" Type="http://schemas.openxmlformats.org/officeDocument/2006/relationships/slideLayout" Target="../slideLayouts/slideLayout1.xml"/><Relationship Id="rId1" Type="http://schemas.openxmlformats.org/officeDocument/2006/relationships/image" Target="../media/image62.png"/></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159.xml"/><Relationship Id="rId2" Type="http://schemas.openxmlformats.org/officeDocument/2006/relationships/slideLayout" Target="../slideLayouts/slideLayout1.xml"/><Relationship Id="rId1" Type="http://schemas.openxmlformats.org/officeDocument/2006/relationships/image" Target="../media/image62.png"/></Relationships>
</file>

<file path=ppt/slides/_rels/slide160.xml.rels><?xml version="1.0" encoding="UTF-8" standalone="yes"?>
<Relationships xmlns="http://schemas.openxmlformats.org/package/2006/relationships"><Relationship Id="rId3" Type="http://schemas.openxmlformats.org/officeDocument/2006/relationships/notesSlide" Target="../notesSlides/notesSlide160.xml"/><Relationship Id="rId2" Type="http://schemas.openxmlformats.org/officeDocument/2006/relationships/slideLayout" Target="../slideLayouts/slideLayout1.xml"/><Relationship Id="rId1" Type="http://schemas.openxmlformats.org/officeDocument/2006/relationships/image" Target="../media/image62.png"/></Relationships>
</file>

<file path=ppt/slides/_rels/slide161.xml.rels><?xml version="1.0" encoding="UTF-8" standalone="yes"?>
<Relationships xmlns="http://schemas.openxmlformats.org/package/2006/relationships"><Relationship Id="rId3" Type="http://schemas.openxmlformats.org/officeDocument/2006/relationships/notesSlide" Target="../notesSlides/notesSlide161.xml"/><Relationship Id="rId2" Type="http://schemas.openxmlformats.org/officeDocument/2006/relationships/slideLayout" Target="../slideLayouts/slideLayout1.xml"/><Relationship Id="rId1" Type="http://schemas.openxmlformats.org/officeDocument/2006/relationships/image" Target="../media/image62.png"/></Relationships>
</file>

<file path=ppt/slides/_rels/slide162.xml.rels><?xml version="1.0" encoding="UTF-8" standalone="yes"?>
<Relationships xmlns="http://schemas.openxmlformats.org/package/2006/relationships"><Relationship Id="rId3" Type="http://schemas.openxmlformats.org/officeDocument/2006/relationships/notesSlide" Target="../notesSlides/notesSlide162.xml"/><Relationship Id="rId2" Type="http://schemas.openxmlformats.org/officeDocument/2006/relationships/slideLayout" Target="../slideLayouts/slideLayout1.xml"/><Relationship Id="rId1" Type="http://schemas.openxmlformats.org/officeDocument/2006/relationships/image" Target="../media/image62.png"/></Relationships>
</file>

<file path=ppt/slides/_rels/slide163.xml.rels><?xml version="1.0" encoding="UTF-8" standalone="yes"?>
<Relationships xmlns="http://schemas.openxmlformats.org/package/2006/relationships"><Relationship Id="rId3" Type="http://schemas.openxmlformats.org/officeDocument/2006/relationships/notesSlide" Target="../notesSlides/notesSlide163.xml"/><Relationship Id="rId2" Type="http://schemas.openxmlformats.org/officeDocument/2006/relationships/slideLayout" Target="../slideLayouts/slideLayout1.xml"/><Relationship Id="rId1" Type="http://schemas.openxmlformats.org/officeDocument/2006/relationships/image" Target="../media/image62.png"/></Relationships>
</file>

<file path=ppt/slides/_rels/slide164.xml.rels><?xml version="1.0" encoding="UTF-8" standalone="yes"?>
<Relationships xmlns="http://schemas.openxmlformats.org/package/2006/relationships"><Relationship Id="rId3" Type="http://schemas.openxmlformats.org/officeDocument/2006/relationships/notesSlide" Target="../notesSlides/notesSlide164.xml"/><Relationship Id="rId2" Type="http://schemas.openxmlformats.org/officeDocument/2006/relationships/slideLayout" Target="../slideLayouts/slideLayout1.xml"/><Relationship Id="rId1" Type="http://schemas.openxmlformats.org/officeDocument/2006/relationships/image" Target="../media/image62.png"/></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3" Type="http://schemas.openxmlformats.org/officeDocument/2006/relationships/notesSlide" Target="../notesSlides/notesSlide166.xml"/><Relationship Id="rId2" Type="http://schemas.openxmlformats.org/officeDocument/2006/relationships/slideLayout" Target="../slideLayouts/slideLayout1.xml"/><Relationship Id="rId1" Type="http://schemas.openxmlformats.org/officeDocument/2006/relationships/image" Target="../media/image62.png"/></Relationships>
</file>

<file path=ppt/slides/_rels/slide167.xml.rels><?xml version="1.0" encoding="UTF-8" standalone="yes"?>
<Relationships xmlns="http://schemas.openxmlformats.org/package/2006/relationships"><Relationship Id="rId3" Type="http://schemas.openxmlformats.org/officeDocument/2006/relationships/notesSlide" Target="../notesSlides/notesSlide167.xml"/><Relationship Id="rId2" Type="http://schemas.openxmlformats.org/officeDocument/2006/relationships/slideLayout" Target="../slideLayouts/slideLayout1.xml"/><Relationship Id="rId1" Type="http://schemas.openxmlformats.org/officeDocument/2006/relationships/image" Target="../media/image62.png"/></Relationships>
</file>

<file path=ppt/slides/_rels/slide168.xml.rels><?xml version="1.0" encoding="UTF-8" standalone="yes"?>
<Relationships xmlns="http://schemas.openxmlformats.org/package/2006/relationships"><Relationship Id="rId3" Type="http://schemas.openxmlformats.org/officeDocument/2006/relationships/notesSlide" Target="../notesSlides/notesSlide168.xml"/><Relationship Id="rId2" Type="http://schemas.openxmlformats.org/officeDocument/2006/relationships/slideLayout" Target="../slideLayouts/slideLayout1.xml"/><Relationship Id="rId1" Type="http://schemas.openxmlformats.org/officeDocument/2006/relationships/image" Target="../media/image63.png"/></Relationships>
</file>

<file path=ppt/slides/_rels/slide169.xml.rels><?xml version="1.0" encoding="UTF-8" standalone="yes"?>
<Relationships xmlns="http://schemas.openxmlformats.org/package/2006/relationships"><Relationship Id="rId3" Type="http://schemas.openxmlformats.org/officeDocument/2006/relationships/notesSlide" Target="../notesSlides/notesSlide169.xml"/><Relationship Id="rId2" Type="http://schemas.openxmlformats.org/officeDocument/2006/relationships/slideLayout" Target="../slideLayouts/slideLayout1.xml"/><Relationship Id="rId1" Type="http://schemas.openxmlformats.org/officeDocument/2006/relationships/image" Target="../media/image64.png"/></Relationships>
</file>

<file path=ppt/slides/_rels/slide170.xml.rels><?xml version="1.0" encoding="UTF-8" standalone="yes"?>
<Relationships xmlns="http://schemas.openxmlformats.org/package/2006/relationships"><Relationship Id="rId6" Type="http://schemas.openxmlformats.org/officeDocument/2006/relationships/notesSlide" Target="../notesSlides/notesSlide170.xml"/><Relationship Id="rId5" Type="http://schemas.openxmlformats.org/officeDocument/2006/relationships/slideLayout" Target="../slideLayouts/slideLayout2.xml"/><Relationship Id="rId4" Type="http://schemas.openxmlformats.org/officeDocument/2006/relationships/image" Target="../media/image66.jpeg"/><Relationship Id="rId3" Type="http://schemas.openxmlformats.org/officeDocument/2006/relationships/image" Target="../media/image65.jpeg"/><Relationship Id="rId2" Type="http://schemas.openxmlformats.org/officeDocument/2006/relationships/tags" Target="../tags/tag2.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图片包含 室内, 桌子, 笔记本, 电脑&#10;&#10;描述已自动生成"/>
          <p:cNvPicPr>
            <a:picLocks noChangeAspect="1"/>
          </p:cNvPicPr>
          <p:nvPr/>
        </p:nvPicPr>
        <p:blipFill>
          <a:blip r:embed="rId1"/>
          <a:stretch>
            <a:fillRect/>
          </a:stretch>
        </p:blipFill>
        <p:spPr>
          <a:xfrm>
            <a:off x="0" y="896"/>
            <a:ext cx="12192000" cy="6856207"/>
          </a:xfrm>
          <a:prstGeom prst="rect">
            <a:avLst/>
          </a:prstGeom>
        </p:spPr>
      </p:pic>
      <p:sp>
        <p:nvSpPr>
          <p:cNvPr id="14" name="矩形 13"/>
          <p:cNvSpPr/>
          <p:nvPr/>
        </p:nvSpPr>
        <p:spPr>
          <a:xfrm>
            <a:off x="-2" y="0"/>
            <a:ext cx="12192000"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0" name="TextBox 11"/>
          <p:cNvSpPr txBox="1"/>
          <p:nvPr/>
        </p:nvSpPr>
        <p:spPr>
          <a:xfrm>
            <a:off x="1737421" y="2315799"/>
            <a:ext cx="8717154" cy="1069845"/>
          </a:xfrm>
          <a:prstGeom prst="rect">
            <a:avLst/>
          </a:prstGeom>
          <a:noFill/>
          <a:ln>
            <a:noFill/>
          </a:ln>
        </p:spPr>
        <p:txBody>
          <a:bodyPr wrap="square" lIns="0" rtlCol="0">
            <a:spAutoFit/>
          </a:bodyPr>
          <a:lstStyle/>
          <a:p>
            <a:pPr algn="ctr">
              <a:lnSpc>
                <a:spcPct val="150000"/>
              </a:lnSpc>
            </a:pPr>
            <a:r>
              <a:rPr lang="zh-CN" altLang="en-US" sz="4800" kern="0" spc="300" dirty="0">
                <a:latin typeface="微软雅黑" panose="020B0503020204020204" pitchFamily="34" charset="-122"/>
                <a:ea typeface="微软雅黑" panose="020B0503020204020204" pitchFamily="34" charset="-122"/>
                <a:sym typeface="+mn-ea"/>
              </a:rPr>
              <a:t>医疗器械产品</a:t>
            </a:r>
            <a:r>
              <a:rPr lang="zh-CN" altLang="en-US" sz="4800" kern="0" spc="300">
                <a:latin typeface="微软雅黑" panose="020B0503020204020204" pitchFamily="34" charset="-122"/>
                <a:ea typeface="微软雅黑" panose="020B0503020204020204" pitchFamily="34" charset="-122"/>
                <a:sym typeface="+mn-ea"/>
              </a:rPr>
              <a:t>注册程序介绍</a:t>
            </a:r>
            <a:endParaRPr lang="en-US" altLang="zh-CN" sz="4800" kern="0" spc="3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p:txBody>
      </p:sp>
      <p:sp>
        <p:nvSpPr>
          <p:cNvPr id="15" name="TextBox 11"/>
          <p:cNvSpPr txBox="1"/>
          <p:nvPr/>
        </p:nvSpPr>
        <p:spPr>
          <a:xfrm>
            <a:off x="3153299" y="4516075"/>
            <a:ext cx="5885398" cy="499111"/>
          </a:xfrm>
          <a:prstGeom prst="rect">
            <a:avLst/>
          </a:prstGeom>
          <a:noFill/>
          <a:ln>
            <a:noFill/>
          </a:ln>
        </p:spPr>
        <p:txBody>
          <a:bodyPr wrap="square" lIns="0" rtlCol="0">
            <a:spAutoFit/>
          </a:bodyPr>
          <a:lstStyle/>
          <a:p>
            <a:pPr algn="ctr">
              <a:lnSpc>
                <a:spcPct val="150000"/>
              </a:lnSpc>
            </a:pPr>
            <a:r>
              <a:rPr lang="zh-CN" altLang="en-US" sz="2000" dirty="0">
                <a:latin typeface="+mn-ea"/>
                <a:cs typeface="Segoe UI Light" panose="020B0502040204020203" pitchFamily="34" charset="0"/>
              </a:rPr>
              <a:t>潘嘉亮       </a:t>
            </a:r>
            <a:r>
              <a:rPr lang="en-US" altLang="zh-CN" sz="2000" dirty="0">
                <a:latin typeface="+mn-ea"/>
                <a:cs typeface="Segoe UI Light" panose="020B0502040204020203" pitchFamily="34" charset="0"/>
              </a:rPr>
              <a:t>2023.11</a:t>
            </a:r>
            <a:endParaRPr lang="en-US" altLang="zh-CN" sz="2000" dirty="0">
              <a:latin typeface="+mn-ea"/>
              <a:cs typeface="Segoe UI Light" panose="020B0502040204020203"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rPr>
              <a:t>课程目标</a:t>
            </a:r>
            <a:endPar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graphicFrame>
        <p:nvGraphicFramePr>
          <p:cNvPr id="3" name="图示 2"/>
          <p:cNvGraphicFramePr/>
          <p:nvPr/>
        </p:nvGraphicFramePr>
        <p:xfrm>
          <a:off x="699556" y="1336454"/>
          <a:ext cx="10283299" cy="453385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5"/>
          <p:cNvSpPr txBox="1"/>
          <p:nvPr/>
        </p:nvSpPr>
        <p:spPr>
          <a:xfrm>
            <a:off x="1448826" y="2372372"/>
            <a:ext cx="9294348" cy="211325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1. </a:t>
            </a:r>
            <a:r>
              <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医疗器械产品注册程序介绍</a:t>
            </a:r>
            <a:endPar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章节目标</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4" name="文本框 3"/>
          <p:cNvSpPr txBox="1"/>
          <p:nvPr/>
        </p:nvSpPr>
        <p:spPr>
          <a:xfrm>
            <a:off x="720497" y="1538879"/>
            <a:ext cx="10283299" cy="2482859"/>
          </a:xfrm>
          <a:prstGeom prst="rect">
            <a:avLst/>
          </a:prstGeom>
          <a:noFill/>
        </p:spPr>
        <p:txBody>
          <a:bodyPr wrap="square">
            <a:spAutoFit/>
          </a:bodyPr>
          <a:lstStyle/>
          <a:p>
            <a:pPr marL="342900" indent="-342900">
              <a:lnSpc>
                <a:spcPct val="150000"/>
              </a:lnSpc>
              <a:spcAft>
                <a:spcPts val="600"/>
              </a:spcAft>
              <a:buFont typeface="Arial" panose="020B0604020202020204" pitchFamily="34" charset="0"/>
              <a:buChar char="•"/>
            </a:pPr>
            <a:r>
              <a:rPr lang="en-US" altLang="zh-CN" sz="2400" dirty="0">
                <a:latin typeface="等线" panose="02010600030101010101" pitchFamily="2" charset="-122"/>
                <a:ea typeface="等线" panose="02010600030101010101" pitchFamily="2" charset="-122"/>
              </a:rPr>
              <a:t>1.1 </a:t>
            </a:r>
            <a:r>
              <a:rPr lang="zh-CN" altLang="en-US" sz="2400" dirty="0">
                <a:latin typeface="等线" panose="02010600030101010101" pitchFamily="2" charset="-122"/>
                <a:ea typeface="等线" panose="02010600030101010101" pitchFamily="2" charset="-122"/>
              </a:rPr>
              <a:t>医疗器械的定义及医疗器械注册的法规依据</a:t>
            </a:r>
            <a:endParaRPr lang="zh-CN" altLang="en-US" sz="2400" dirty="0">
              <a:latin typeface="等线" panose="02010600030101010101" pitchFamily="2" charset="-122"/>
              <a:ea typeface="等线" panose="02010600030101010101" pitchFamily="2" charset="-122"/>
            </a:endParaRPr>
          </a:p>
          <a:p>
            <a:pPr marL="342900" indent="-342900">
              <a:lnSpc>
                <a:spcPct val="150000"/>
              </a:lnSpc>
              <a:spcAft>
                <a:spcPts val="600"/>
              </a:spcAft>
              <a:buFont typeface="Arial" panose="020B0604020202020204" pitchFamily="34" charset="0"/>
              <a:buChar char="•"/>
            </a:pPr>
            <a:r>
              <a:rPr lang="en-US" altLang="zh-CN" sz="2400" dirty="0">
                <a:latin typeface="等线" panose="02010600030101010101" pitchFamily="2" charset="-122"/>
                <a:ea typeface="等线" panose="02010600030101010101" pitchFamily="2" charset="-122"/>
              </a:rPr>
              <a:t>1.2</a:t>
            </a:r>
            <a:r>
              <a:rPr lang="zh-CN" altLang="en-US" sz="2400" dirty="0">
                <a:latin typeface="等线" panose="02010600030101010101" pitchFamily="2" charset="-122"/>
                <a:ea typeface="等线" panose="02010600030101010101" pitchFamily="2" charset="-122"/>
              </a:rPr>
              <a:t>医疗器械分类与申报途径</a:t>
            </a:r>
            <a:endParaRPr lang="en-US" altLang="zh-CN" sz="2400" dirty="0">
              <a:latin typeface="等线" panose="02010600030101010101" pitchFamily="2" charset="-122"/>
              <a:ea typeface="等线" panose="02010600030101010101" pitchFamily="2" charset="-122"/>
            </a:endParaRPr>
          </a:p>
          <a:p>
            <a:pPr marL="342900" indent="-342900">
              <a:lnSpc>
                <a:spcPct val="150000"/>
              </a:lnSpc>
              <a:spcAft>
                <a:spcPts val="600"/>
              </a:spcAft>
              <a:buFont typeface="Arial" panose="020B0604020202020204" pitchFamily="34" charset="0"/>
              <a:buChar char="•"/>
            </a:pPr>
            <a:r>
              <a:rPr lang="en-US" altLang="zh-CN" sz="2400" dirty="0">
                <a:latin typeface="等线" panose="02010600030101010101" pitchFamily="2" charset="-122"/>
                <a:ea typeface="等线" panose="02010600030101010101" pitchFamily="2" charset="-122"/>
              </a:rPr>
              <a:t>1.3 </a:t>
            </a:r>
            <a:r>
              <a:rPr lang="zh-CN" altLang="en-US" sz="2400" dirty="0">
                <a:latin typeface="等线" panose="02010600030101010101" pitchFamily="2" charset="-122"/>
                <a:ea typeface="等线" panose="02010600030101010101" pitchFamily="2" charset="-122"/>
              </a:rPr>
              <a:t>何时需要进行医疗器械注册申请</a:t>
            </a:r>
            <a:endParaRPr lang="zh-CN" altLang="en-US" sz="2400" dirty="0">
              <a:latin typeface="等线" panose="02010600030101010101" pitchFamily="2" charset="-122"/>
              <a:ea typeface="等线" panose="02010600030101010101" pitchFamily="2" charset="-122"/>
            </a:endParaRPr>
          </a:p>
          <a:p>
            <a:pPr marL="342900" indent="-342900">
              <a:lnSpc>
                <a:spcPct val="150000"/>
              </a:lnSpc>
              <a:spcAft>
                <a:spcPts val="600"/>
              </a:spcAft>
              <a:buFont typeface="Arial" panose="020B0604020202020204" pitchFamily="34" charset="0"/>
              <a:buChar char="•"/>
            </a:pPr>
            <a:r>
              <a:rPr lang="en-US" altLang="zh-CN" sz="2400" dirty="0">
                <a:latin typeface="等线" panose="02010600030101010101" pitchFamily="2" charset="-122"/>
                <a:ea typeface="等线" panose="02010600030101010101" pitchFamily="2" charset="-122"/>
              </a:rPr>
              <a:t>1.4 </a:t>
            </a:r>
            <a:r>
              <a:rPr lang="zh-CN" altLang="en-US" sz="2400" dirty="0">
                <a:latin typeface="等线" panose="02010600030101010101" pitchFamily="2" charset="-122"/>
                <a:ea typeface="等线" panose="02010600030101010101" pitchFamily="2" charset="-122"/>
              </a:rPr>
              <a:t>医疗器械注册程序分类及适用场景分析</a:t>
            </a:r>
            <a:endParaRPr lang="zh-CN" altLang="en-US" sz="2400" dirty="0">
              <a:latin typeface="等线" panose="02010600030101010101" pitchFamily="2" charset="-122"/>
              <a:ea typeface="等线" panose="02010600030101010101" pitchFamily="2"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5"/>
          <p:cNvSpPr txBox="1"/>
          <p:nvPr/>
        </p:nvSpPr>
        <p:spPr>
          <a:xfrm>
            <a:off x="1448826" y="2372372"/>
            <a:ext cx="9294348" cy="211325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1.1 </a:t>
            </a:r>
            <a:r>
              <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医疗器械的定义及医疗器械注册的法规依据</a:t>
            </a:r>
            <a:endPar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93972"/>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医疗器械的定义</a:t>
            </a:r>
            <a:endPar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1" y="6389234"/>
            <a:ext cx="5185954" cy="277961"/>
          </a:xfrm>
          <a:prstGeom prst="rect">
            <a:avLst/>
          </a:prstGeom>
          <a:noFill/>
        </p:spPr>
        <p:txBody>
          <a:bodyPr wrap="square" lIns="0" rtlCol="0" anchor="t">
            <a:spAutoFit/>
          </a:bodyPr>
          <a:lstStyle/>
          <a:p>
            <a:pPr>
              <a:lnSpc>
                <a:spcPct val="120000"/>
              </a:lnSpc>
            </a:pPr>
            <a:r>
              <a:rPr lang="en-US" altLang="zh-CN" sz="1100">
                <a:latin typeface="Segoe UI Light" panose="020B0502040204020203" pitchFamily="34" charset="0"/>
                <a:cs typeface="Segoe UI Light" panose="020B0502040204020203" pitchFamily="34" charset="0"/>
              </a:rPr>
              <a:t>* </a:t>
            </a:r>
            <a:r>
              <a:rPr lang="zh-CN" altLang="en-US" sz="1100">
                <a:latin typeface="Segoe UI Light" panose="020B0502040204020203" pitchFamily="34" charset="0"/>
                <a:cs typeface="Segoe UI Light" panose="020B0502040204020203" pitchFamily="34" charset="0"/>
              </a:rPr>
              <a:t>来源：</a:t>
            </a:r>
            <a:r>
              <a:rPr lang="en-US" altLang="zh-CN" sz="1100">
                <a:latin typeface="Segoe UI Light" panose="020B0502040204020203" pitchFamily="34" charset="0"/>
                <a:cs typeface="Segoe UI Light" panose="020B0502040204020203" pitchFamily="34" charset="0"/>
              </a:rPr>
              <a:t>《</a:t>
            </a:r>
            <a:r>
              <a:rPr lang="zh-CN" altLang="en-US" sz="1100">
                <a:latin typeface="Segoe UI Light" panose="020B0502040204020203" pitchFamily="34" charset="0"/>
                <a:cs typeface="Segoe UI Light" panose="020B0502040204020203" pitchFamily="34" charset="0"/>
              </a:rPr>
              <a:t>医疗器械监督管理条例</a:t>
            </a:r>
            <a:r>
              <a:rPr lang="en-US" altLang="zh-CN" sz="1100">
                <a:latin typeface="Segoe UI Light" panose="020B0502040204020203" pitchFamily="34" charset="0"/>
                <a:cs typeface="Segoe UI Light" panose="020B0502040204020203" pitchFamily="34" charset="0"/>
              </a:rPr>
              <a:t>》</a:t>
            </a:r>
            <a:endParaRPr lang="zh-CN" altLang="en-US" sz="1100">
              <a:latin typeface="Segoe UI Light" panose="020B0502040204020203" pitchFamily="34" charset="0"/>
              <a:cs typeface="Segoe UI Light" panose="020B0502040204020203" pitchFamily="34" charset="0"/>
            </a:endParaRPr>
          </a:p>
        </p:txBody>
      </p:sp>
      <p:sp>
        <p:nvSpPr>
          <p:cNvPr id="2" name="文本框 1"/>
          <p:cNvSpPr txBox="1"/>
          <p:nvPr/>
        </p:nvSpPr>
        <p:spPr>
          <a:xfrm>
            <a:off x="514709" y="1190277"/>
            <a:ext cx="11162581" cy="4743735"/>
          </a:xfrm>
          <a:prstGeom prst="rect">
            <a:avLst/>
          </a:prstGeom>
          <a:noFill/>
        </p:spPr>
        <p:txBody>
          <a:bodyPr wrap="square">
            <a:spAutoFit/>
          </a:bodyPr>
          <a:lstStyle/>
          <a:p>
            <a:pPr indent="457200" algn="just">
              <a:lnSpc>
                <a:spcPct val="150000"/>
              </a:lnSpc>
              <a:spcAft>
                <a:spcPts val="600"/>
              </a:spcAft>
            </a:pPr>
            <a:r>
              <a:rPr lang="zh-CN" altLang="en-US" b="0" i="0">
                <a:solidFill>
                  <a:srgbClr val="333333"/>
                </a:solidFill>
                <a:effectLst/>
                <a:latin typeface="等线" panose="02010600030101010101" pitchFamily="2" charset="-122"/>
                <a:ea typeface="等线" panose="02010600030101010101" pitchFamily="2" charset="-122"/>
              </a:rPr>
              <a:t>医疗器械，是指直接或者间接用于人体的仪器、设备、器具、体外诊断试剂及校准物、材料以及其他类似或者相关的物品，包括所需要的计算机软件；其效用主要通过物理等方式获得，不是通过药理学、免疫学或者代谢的方式获得，或者虽然有这些方式参与但是只起辅助作用；</a:t>
            </a:r>
            <a:endParaRPr lang="en-US" altLang="zh-CN" b="0" i="0">
              <a:solidFill>
                <a:srgbClr val="333333"/>
              </a:solidFill>
              <a:effectLst/>
              <a:latin typeface="等线" panose="02010600030101010101" pitchFamily="2" charset="-122"/>
              <a:ea typeface="等线" panose="02010600030101010101" pitchFamily="2" charset="-122"/>
            </a:endParaRPr>
          </a:p>
          <a:p>
            <a:pPr algn="just">
              <a:lnSpc>
                <a:spcPct val="150000"/>
              </a:lnSpc>
              <a:spcAft>
                <a:spcPts val="600"/>
              </a:spcAft>
            </a:pPr>
            <a:r>
              <a:rPr lang="zh-CN" altLang="en-US">
                <a:solidFill>
                  <a:srgbClr val="333333"/>
                </a:solidFill>
                <a:latin typeface="等线" panose="02010600030101010101" pitchFamily="2" charset="-122"/>
                <a:ea typeface="等线" panose="02010600030101010101" pitchFamily="2" charset="-122"/>
              </a:rPr>
              <a:t>其目的是</a:t>
            </a:r>
            <a:r>
              <a:rPr lang="zh-CN" altLang="en-US" b="0" i="0">
                <a:solidFill>
                  <a:srgbClr val="333333"/>
                </a:solidFill>
                <a:effectLst/>
                <a:latin typeface="等线" panose="02010600030101010101" pitchFamily="2" charset="-122"/>
                <a:ea typeface="等线" panose="02010600030101010101" pitchFamily="2" charset="-122"/>
              </a:rPr>
              <a:t>：</a:t>
            </a:r>
            <a:endParaRPr lang="en-US" altLang="zh-CN" b="0" i="0">
              <a:solidFill>
                <a:srgbClr val="333333"/>
              </a:solidFill>
              <a:effectLst/>
              <a:latin typeface="等线" panose="02010600030101010101" pitchFamily="2" charset="-122"/>
              <a:ea typeface="等线" panose="02010600030101010101" pitchFamily="2" charset="-122"/>
            </a:endParaRPr>
          </a:p>
          <a:p>
            <a:pPr algn="just">
              <a:lnSpc>
                <a:spcPct val="150000"/>
              </a:lnSpc>
              <a:spcAft>
                <a:spcPts val="600"/>
              </a:spcAft>
            </a:pPr>
            <a:r>
              <a:rPr lang="zh-CN" altLang="en-US" b="0" i="0">
                <a:solidFill>
                  <a:srgbClr val="333333"/>
                </a:solidFill>
                <a:effectLst/>
                <a:latin typeface="等线" panose="02010600030101010101" pitchFamily="2" charset="-122"/>
                <a:ea typeface="等线" panose="02010600030101010101" pitchFamily="2" charset="-122"/>
              </a:rPr>
              <a:t>（一）</a:t>
            </a:r>
            <a:r>
              <a:rPr lang="zh-CN" altLang="en-US">
                <a:solidFill>
                  <a:srgbClr val="333333"/>
                </a:solidFill>
                <a:latin typeface="等线" panose="02010600030101010101" pitchFamily="2" charset="-122"/>
                <a:ea typeface="等线" panose="02010600030101010101" pitchFamily="2" charset="-122"/>
              </a:rPr>
              <a:t>疾病的诊断、预防、监护、治疗或者缓解；</a:t>
            </a:r>
            <a:endParaRPr lang="zh-CN" altLang="en-US">
              <a:solidFill>
                <a:srgbClr val="333333"/>
              </a:solidFill>
              <a:latin typeface="等线" panose="02010600030101010101" pitchFamily="2" charset="-122"/>
              <a:ea typeface="等线" panose="02010600030101010101" pitchFamily="2" charset="-122"/>
            </a:endParaRPr>
          </a:p>
          <a:p>
            <a:pPr algn="just">
              <a:lnSpc>
                <a:spcPct val="150000"/>
              </a:lnSpc>
              <a:spcAft>
                <a:spcPts val="600"/>
              </a:spcAft>
            </a:pPr>
            <a:r>
              <a:rPr lang="zh-CN" altLang="en-US" b="0" i="0">
                <a:solidFill>
                  <a:srgbClr val="333333"/>
                </a:solidFill>
                <a:effectLst/>
                <a:latin typeface="等线" panose="02010600030101010101" pitchFamily="2" charset="-122"/>
                <a:ea typeface="等线" panose="02010600030101010101" pitchFamily="2" charset="-122"/>
              </a:rPr>
              <a:t>（二）损伤的诊断、监护、治疗、缓解或者功能补偿；</a:t>
            </a:r>
            <a:endParaRPr lang="zh-CN" altLang="en-US" b="0" i="0">
              <a:solidFill>
                <a:srgbClr val="333333"/>
              </a:solidFill>
              <a:effectLst/>
              <a:latin typeface="等线" panose="02010600030101010101" pitchFamily="2" charset="-122"/>
              <a:ea typeface="等线" panose="02010600030101010101" pitchFamily="2" charset="-122"/>
            </a:endParaRPr>
          </a:p>
          <a:p>
            <a:pPr algn="just">
              <a:lnSpc>
                <a:spcPct val="150000"/>
              </a:lnSpc>
              <a:spcAft>
                <a:spcPts val="600"/>
              </a:spcAft>
            </a:pPr>
            <a:r>
              <a:rPr lang="zh-CN" altLang="en-US" b="0" i="0">
                <a:solidFill>
                  <a:srgbClr val="333333"/>
                </a:solidFill>
                <a:effectLst/>
                <a:latin typeface="等线" panose="02010600030101010101" pitchFamily="2" charset="-122"/>
                <a:ea typeface="等线" panose="02010600030101010101" pitchFamily="2" charset="-122"/>
              </a:rPr>
              <a:t>（三）生理结构或者生理过程的检验、替代、调节或者支持；</a:t>
            </a:r>
            <a:endParaRPr lang="zh-CN" altLang="en-US" b="0" i="0">
              <a:solidFill>
                <a:srgbClr val="333333"/>
              </a:solidFill>
              <a:effectLst/>
              <a:latin typeface="等线" panose="02010600030101010101" pitchFamily="2" charset="-122"/>
              <a:ea typeface="等线" panose="02010600030101010101" pitchFamily="2" charset="-122"/>
            </a:endParaRPr>
          </a:p>
          <a:p>
            <a:pPr algn="just">
              <a:lnSpc>
                <a:spcPct val="150000"/>
              </a:lnSpc>
              <a:spcAft>
                <a:spcPts val="600"/>
              </a:spcAft>
            </a:pPr>
            <a:r>
              <a:rPr lang="zh-CN" altLang="en-US" b="0" i="0">
                <a:solidFill>
                  <a:srgbClr val="333333"/>
                </a:solidFill>
                <a:effectLst/>
                <a:latin typeface="等线" panose="02010600030101010101" pitchFamily="2" charset="-122"/>
                <a:ea typeface="等线" panose="02010600030101010101" pitchFamily="2" charset="-122"/>
              </a:rPr>
              <a:t>（四）生命的支持或者维持；</a:t>
            </a:r>
            <a:endParaRPr lang="zh-CN" altLang="en-US" b="0" i="0">
              <a:solidFill>
                <a:srgbClr val="333333"/>
              </a:solidFill>
              <a:effectLst/>
              <a:latin typeface="等线" panose="02010600030101010101" pitchFamily="2" charset="-122"/>
              <a:ea typeface="等线" panose="02010600030101010101" pitchFamily="2" charset="-122"/>
            </a:endParaRPr>
          </a:p>
          <a:p>
            <a:pPr algn="just">
              <a:lnSpc>
                <a:spcPct val="150000"/>
              </a:lnSpc>
              <a:spcAft>
                <a:spcPts val="600"/>
              </a:spcAft>
            </a:pPr>
            <a:r>
              <a:rPr lang="zh-CN" altLang="en-US" b="0" i="0">
                <a:solidFill>
                  <a:srgbClr val="333333"/>
                </a:solidFill>
                <a:effectLst/>
                <a:latin typeface="等线" panose="02010600030101010101" pitchFamily="2" charset="-122"/>
                <a:ea typeface="等线" panose="02010600030101010101" pitchFamily="2" charset="-122"/>
              </a:rPr>
              <a:t>（五）妊娠控制；</a:t>
            </a:r>
            <a:endParaRPr lang="zh-CN" altLang="en-US" b="0" i="0">
              <a:solidFill>
                <a:srgbClr val="333333"/>
              </a:solidFill>
              <a:effectLst/>
              <a:latin typeface="等线" panose="02010600030101010101" pitchFamily="2" charset="-122"/>
              <a:ea typeface="等线" panose="02010600030101010101" pitchFamily="2" charset="-122"/>
            </a:endParaRPr>
          </a:p>
          <a:p>
            <a:pPr algn="just">
              <a:lnSpc>
                <a:spcPct val="150000"/>
              </a:lnSpc>
              <a:spcAft>
                <a:spcPts val="600"/>
              </a:spcAft>
            </a:pPr>
            <a:r>
              <a:rPr lang="zh-CN" altLang="en-US" b="0" i="0">
                <a:solidFill>
                  <a:srgbClr val="333333"/>
                </a:solidFill>
                <a:effectLst/>
                <a:latin typeface="等线" panose="02010600030101010101" pitchFamily="2" charset="-122"/>
                <a:ea typeface="等线" panose="02010600030101010101" pitchFamily="2" charset="-122"/>
              </a:rPr>
              <a:t>（六）通过对来自人体的样本进行检查，为医疗或者诊断目的提供信息。</a:t>
            </a:r>
            <a:endParaRPr lang="en-US" altLang="zh-CN" b="0" i="0">
              <a:solidFill>
                <a:srgbClr val="333333"/>
              </a:solidFill>
              <a:effectLst/>
              <a:latin typeface="等线" panose="02010600030101010101" pitchFamily="2" charset="-122"/>
              <a:ea typeface="等线" panose="02010600030101010101" pitchFamily="2"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93972"/>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rPr>
              <a:t>定义解析</a:t>
            </a:r>
            <a:endPar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1" y="6389234"/>
            <a:ext cx="5328395" cy="277961"/>
          </a:xfrm>
          <a:prstGeom prst="rect">
            <a:avLst/>
          </a:prstGeom>
          <a:noFill/>
        </p:spPr>
        <p:txBody>
          <a:bodyPr wrap="square" lIns="0" rtlCol="0" anchor="t">
            <a:spAutoFit/>
          </a:bodyPr>
          <a:lstStyle/>
          <a:p>
            <a:pPr>
              <a:lnSpc>
                <a:spcPct val="120000"/>
              </a:lnSpc>
            </a:pPr>
            <a:r>
              <a:rPr lang="en-US" altLang="zh-CN" sz="1100">
                <a:latin typeface="Segoe UI Light" panose="020B0502040204020203" pitchFamily="34" charset="0"/>
                <a:cs typeface="Segoe UI Light" panose="020B0502040204020203" pitchFamily="34" charset="0"/>
              </a:rPr>
              <a:t>* </a:t>
            </a:r>
            <a:r>
              <a:rPr lang="zh-CN" altLang="en-US" sz="1100">
                <a:latin typeface="Segoe UI Light" panose="020B0502040204020203" pitchFamily="34" charset="0"/>
                <a:cs typeface="Segoe UI Light" panose="020B0502040204020203" pitchFamily="34" charset="0"/>
              </a:rPr>
              <a:t>来源：</a:t>
            </a:r>
            <a:r>
              <a:rPr lang="en-US" altLang="zh-CN" sz="1100">
                <a:latin typeface="Segoe UI Light" panose="020B0502040204020203" pitchFamily="34" charset="0"/>
                <a:cs typeface="Segoe UI Light" panose="020B0502040204020203" pitchFamily="34" charset="0"/>
              </a:rPr>
              <a:t>《</a:t>
            </a:r>
            <a:r>
              <a:rPr lang="zh-CN" altLang="en-US" sz="1100">
                <a:latin typeface="Segoe UI Light" panose="020B0502040204020203" pitchFamily="34" charset="0"/>
                <a:cs typeface="Segoe UI Light" panose="020B0502040204020203" pitchFamily="34" charset="0"/>
              </a:rPr>
              <a:t>医疗器械监督管理条例</a:t>
            </a:r>
            <a:r>
              <a:rPr lang="en-US" altLang="zh-CN" sz="1100">
                <a:latin typeface="Segoe UI Light" panose="020B0502040204020203" pitchFamily="34" charset="0"/>
                <a:cs typeface="Segoe UI Light" panose="020B0502040204020203" pitchFamily="34" charset="0"/>
              </a:rPr>
              <a:t>》</a:t>
            </a:r>
            <a:endParaRPr lang="zh-CN" altLang="en-US" sz="1100">
              <a:latin typeface="Segoe UI Light" panose="020B0502040204020203" pitchFamily="34" charset="0"/>
              <a:cs typeface="Segoe UI Light" panose="020B0502040204020203" pitchFamily="34" charset="0"/>
            </a:endParaRPr>
          </a:p>
        </p:txBody>
      </p:sp>
      <p:sp>
        <p:nvSpPr>
          <p:cNvPr id="2" name="文本框 1"/>
          <p:cNvSpPr txBox="1"/>
          <p:nvPr/>
        </p:nvSpPr>
        <p:spPr>
          <a:xfrm>
            <a:off x="899859" y="1571118"/>
            <a:ext cx="4493301" cy="1296637"/>
          </a:xfrm>
          <a:prstGeom prst="rect">
            <a:avLst/>
          </a:prstGeom>
          <a:noFill/>
        </p:spPr>
        <p:txBody>
          <a:bodyPr wrap="square">
            <a:spAutoFit/>
          </a:bodyPr>
          <a:lstStyle/>
          <a:p>
            <a:pPr indent="457200" algn="just">
              <a:lnSpc>
                <a:spcPct val="150000"/>
              </a:lnSpc>
              <a:spcAft>
                <a:spcPts val="600"/>
              </a:spcAft>
            </a:pPr>
            <a:r>
              <a:rPr lang="zh-CN" altLang="en-US">
                <a:solidFill>
                  <a:srgbClr val="333333"/>
                </a:solidFill>
                <a:highlight>
                  <a:srgbClr val="FFFF00"/>
                </a:highlight>
                <a:latin typeface="等线" panose="02010600030101010101" pitchFamily="2" charset="-122"/>
                <a:ea typeface="等线" panose="02010600030101010101" pitchFamily="2" charset="-122"/>
              </a:rPr>
              <a:t>直接或者间接用于人体</a:t>
            </a:r>
            <a:r>
              <a:rPr lang="zh-CN" altLang="en-US">
                <a:solidFill>
                  <a:srgbClr val="333333"/>
                </a:solidFill>
                <a:latin typeface="等线" panose="02010600030101010101" pitchFamily="2" charset="-122"/>
                <a:ea typeface="等线" panose="02010600030101010101" pitchFamily="2" charset="-122"/>
              </a:rPr>
              <a:t>的仪器、设备、器具、体外诊断试剂及校准物、材料以及其他类似或者相关的物品，</a:t>
            </a:r>
            <a:r>
              <a:rPr lang="en-US" altLang="zh-CN">
                <a:solidFill>
                  <a:srgbClr val="333333"/>
                </a:solidFill>
                <a:latin typeface="等线" panose="02010600030101010101" pitchFamily="2" charset="-122"/>
                <a:ea typeface="等线" panose="02010600030101010101" pitchFamily="2" charset="-122"/>
              </a:rPr>
              <a:t>……</a:t>
            </a:r>
            <a:endParaRPr lang="en-US" altLang="zh-CN" b="0" i="0">
              <a:solidFill>
                <a:srgbClr val="333333"/>
              </a:solidFill>
              <a:effectLst/>
              <a:latin typeface="等线" panose="02010600030101010101" pitchFamily="2" charset="-122"/>
              <a:ea typeface="等线" panose="02010600030101010101" pitchFamily="2" charset="-122"/>
            </a:endParaRPr>
          </a:p>
        </p:txBody>
      </p:sp>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72442" y="3186752"/>
            <a:ext cx="4234118" cy="22192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 name="文本框 7"/>
          <p:cNvSpPr txBox="1"/>
          <p:nvPr/>
        </p:nvSpPr>
        <p:spPr>
          <a:xfrm>
            <a:off x="6798840" y="1589427"/>
            <a:ext cx="4493301" cy="3079689"/>
          </a:xfrm>
          <a:prstGeom prst="rect">
            <a:avLst/>
          </a:prstGeom>
          <a:noFill/>
        </p:spPr>
        <p:txBody>
          <a:bodyPr wrap="square">
            <a:spAutoFit/>
          </a:bodyPr>
          <a:lstStyle/>
          <a:p>
            <a:pPr indent="457200" algn="just">
              <a:lnSpc>
                <a:spcPct val="150000"/>
              </a:lnSpc>
              <a:spcAft>
                <a:spcPts val="600"/>
              </a:spcAft>
            </a:pPr>
            <a:r>
              <a:rPr lang="en-US" altLang="zh-CN" sz="1600" b="0" i="0">
                <a:solidFill>
                  <a:srgbClr val="333333"/>
                </a:solidFill>
                <a:effectLst/>
                <a:latin typeface="Times New Roman" panose="02020603050405020304" pitchFamily="18" charset="0"/>
                <a:ea typeface="等线" panose="02010600030101010101" pitchFamily="2" charset="-122"/>
                <a:cs typeface="Times New Roman" panose="02020603050405020304" pitchFamily="18" charset="0"/>
              </a:rPr>
              <a:t>An instrument, apparatus, implement, machine, contrivance, implant, in vitro reagent, or other similar or related article, including a component part or accessory which is:</a:t>
            </a:r>
            <a:endParaRPr lang="en-US" altLang="zh-CN" sz="1600" b="0" i="0">
              <a:solidFill>
                <a:srgbClr val="333333"/>
              </a:solidFill>
              <a:effectLst/>
              <a:latin typeface="Times New Roman" panose="02020603050405020304" pitchFamily="18" charset="0"/>
              <a:ea typeface="等线" panose="02010600030101010101" pitchFamily="2" charset="-122"/>
              <a:cs typeface="Times New Roman" panose="02020603050405020304" pitchFamily="18" charset="0"/>
            </a:endParaRPr>
          </a:p>
          <a:p>
            <a:pPr indent="457200" algn="just">
              <a:lnSpc>
                <a:spcPct val="150000"/>
              </a:lnSpc>
              <a:spcAft>
                <a:spcPts val="600"/>
              </a:spcAft>
            </a:pPr>
            <a:r>
              <a:rPr lang="en-US" altLang="zh-CN" sz="1600" b="0" i="0">
                <a:solidFill>
                  <a:srgbClr val="333333"/>
                </a:solidFill>
                <a:effectLst/>
                <a:latin typeface="Times New Roman" panose="02020603050405020304" pitchFamily="18" charset="0"/>
                <a:ea typeface="等线" panose="02010600030101010101" pitchFamily="2" charset="-122"/>
                <a:cs typeface="Times New Roman" panose="02020603050405020304" pitchFamily="18" charset="0"/>
              </a:rPr>
              <a:t>– intended for use in the diagnosis of disease or other conditions, or in the cure, mitigation, treatment, or prevention of disease in man or other animals, or</a:t>
            </a:r>
            <a:endParaRPr lang="en-US" altLang="zh-CN" sz="1600" b="0" i="0">
              <a:solidFill>
                <a:srgbClr val="333333"/>
              </a:solidFill>
              <a:effectLst/>
              <a:latin typeface="Times New Roman" panose="02020603050405020304" pitchFamily="18" charset="0"/>
              <a:ea typeface="等线" panose="02010600030101010101" pitchFamily="2" charset="-122"/>
              <a:cs typeface="Times New Roman" panose="02020603050405020304" pitchFamily="18" charset="0"/>
            </a:endParaRPr>
          </a:p>
        </p:txBody>
      </p:sp>
      <p:sp>
        <p:nvSpPr>
          <p:cNvPr id="11" name="矩形: 圆角 10"/>
          <p:cNvSpPr/>
          <p:nvPr/>
        </p:nvSpPr>
        <p:spPr>
          <a:xfrm>
            <a:off x="6371659" y="1166697"/>
            <a:ext cx="5419412" cy="4819678"/>
          </a:xfrm>
          <a:prstGeom prst="roundRect">
            <a:avLst>
              <a:gd name="adj" fmla="val 7911"/>
            </a:avLst>
          </a:prstGeom>
          <a:solidFill>
            <a:schemeClr val="bg1"/>
          </a:solidFill>
          <a:ln w="28575">
            <a:prstDash val="sysDot"/>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12" name="文本框 11"/>
          <p:cNvSpPr txBox="1"/>
          <p:nvPr/>
        </p:nvSpPr>
        <p:spPr>
          <a:xfrm>
            <a:off x="6642869" y="1317822"/>
            <a:ext cx="4975974" cy="2710357"/>
          </a:xfrm>
          <a:prstGeom prst="rect">
            <a:avLst/>
          </a:prstGeom>
          <a:noFill/>
        </p:spPr>
        <p:txBody>
          <a:bodyPr wrap="square">
            <a:spAutoFit/>
          </a:bodyPr>
          <a:lstStyle/>
          <a:p>
            <a:pPr indent="457200" algn="just">
              <a:lnSpc>
                <a:spcPct val="150000"/>
              </a:lnSpc>
              <a:spcAft>
                <a:spcPts val="600"/>
              </a:spcAft>
            </a:pPr>
            <a:r>
              <a:rPr lang="en-US" altLang="zh-CN" sz="1600" b="0" i="0">
                <a:solidFill>
                  <a:srgbClr val="333333"/>
                </a:solidFill>
                <a:effectLst/>
                <a:latin typeface="Times New Roman" panose="02020603050405020304" pitchFamily="18" charset="0"/>
                <a:ea typeface="等线" panose="02010600030101010101" pitchFamily="2" charset="-122"/>
                <a:cs typeface="Times New Roman" panose="02020603050405020304" pitchFamily="18" charset="0"/>
              </a:rPr>
              <a:t>An instrument, apparatus, implement, machine, contrivance, implant, in vitro reagent, or other similar or related article, including a component part or accessory which is:</a:t>
            </a:r>
            <a:endParaRPr lang="en-US" altLang="zh-CN" sz="1600" b="0" i="0">
              <a:solidFill>
                <a:srgbClr val="333333"/>
              </a:solidFill>
              <a:effectLst/>
              <a:latin typeface="Times New Roman" panose="02020603050405020304" pitchFamily="18" charset="0"/>
              <a:ea typeface="等线" panose="02010600030101010101" pitchFamily="2" charset="-122"/>
              <a:cs typeface="Times New Roman" panose="02020603050405020304" pitchFamily="18" charset="0"/>
            </a:endParaRPr>
          </a:p>
          <a:p>
            <a:pPr indent="457200" algn="just">
              <a:lnSpc>
                <a:spcPct val="150000"/>
              </a:lnSpc>
              <a:spcAft>
                <a:spcPts val="600"/>
              </a:spcAft>
            </a:pPr>
            <a:r>
              <a:rPr lang="en-US" altLang="zh-CN" sz="1600" b="0" i="0">
                <a:solidFill>
                  <a:srgbClr val="333333"/>
                </a:solidFill>
                <a:effectLst/>
                <a:latin typeface="Times New Roman" panose="02020603050405020304" pitchFamily="18" charset="0"/>
                <a:ea typeface="等线" panose="02010600030101010101" pitchFamily="2" charset="-122"/>
                <a:cs typeface="Times New Roman" panose="02020603050405020304" pitchFamily="18" charset="0"/>
              </a:rPr>
              <a:t>– intended for use in the diagnosis of disease or other conditions, or in the cure, mitigation, treatment, or prevention of disease </a:t>
            </a:r>
            <a:r>
              <a:rPr lang="en-US" altLang="zh-CN" sz="1600" b="0" i="0">
                <a:solidFill>
                  <a:srgbClr val="333333"/>
                </a:solidFill>
                <a:effectLst/>
                <a:highlight>
                  <a:srgbClr val="FFFF00"/>
                </a:highlight>
                <a:latin typeface="Times New Roman" panose="02020603050405020304" pitchFamily="18" charset="0"/>
                <a:ea typeface="等线" panose="02010600030101010101" pitchFamily="2" charset="-122"/>
                <a:cs typeface="Times New Roman" panose="02020603050405020304" pitchFamily="18" charset="0"/>
              </a:rPr>
              <a:t>in man or other animals</a:t>
            </a:r>
            <a:r>
              <a:rPr lang="en-US" altLang="zh-CN" sz="1600" b="0" i="0">
                <a:solidFill>
                  <a:srgbClr val="333333"/>
                </a:solidFill>
                <a:effectLst/>
                <a:latin typeface="Times New Roman" panose="02020603050405020304" pitchFamily="18" charset="0"/>
                <a:ea typeface="等线" panose="02010600030101010101" pitchFamily="2" charset="-122"/>
                <a:cs typeface="Times New Roman" panose="02020603050405020304" pitchFamily="18" charset="0"/>
              </a:rPr>
              <a:t>, or…</a:t>
            </a:r>
            <a:endParaRPr lang="en-US" altLang="zh-CN" sz="1600" b="0" i="0">
              <a:solidFill>
                <a:srgbClr val="333333"/>
              </a:solidFill>
              <a:effectLst/>
              <a:latin typeface="Times New Roman" panose="02020603050405020304" pitchFamily="18" charset="0"/>
              <a:ea typeface="等线" panose="02010600030101010101" pitchFamily="2" charset="-122"/>
              <a:cs typeface="Times New Roman" panose="02020603050405020304" pitchFamily="18" charset="0"/>
            </a:endParaRPr>
          </a:p>
        </p:txBody>
      </p:sp>
      <p:sp>
        <p:nvSpPr>
          <p:cNvPr id="14" name="对话气泡: 圆角矩形 13"/>
          <p:cNvSpPr/>
          <p:nvPr/>
        </p:nvSpPr>
        <p:spPr>
          <a:xfrm>
            <a:off x="5820342" y="920140"/>
            <a:ext cx="5951215" cy="1152961"/>
          </a:xfrm>
          <a:prstGeom prst="wedgeRoundRectCallout">
            <a:avLst>
              <a:gd name="adj1" fmla="val -55195"/>
              <a:gd name="adj2" fmla="val 33742"/>
              <a:gd name="adj3" fmla="val 16667"/>
            </a:avLst>
          </a:prstGeom>
        </p:spPr>
        <p:style>
          <a:lnRef idx="1">
            <a:schemeClr val="accent2"/>
          </a:lnRef>
          <a:fillRef idx="3">
            <a:schemeClr val="accent2"/>
          </a:fillRef>
          <a:effectRef idx="2">
            <a:schemeClr val="accent2"/>
          </a:effectRef>
          <a:fontRef idx="minor">
            <a:schemeClr val="lt1"/>
          </a:fontRef>
        </p:style>
        <p:txBody>
          <a:bodyPr rtlCol="0" anchor="ctr"/>
          <a:lstStyle/>
          <a:p>
            <a:pPr indent="457200">
              <a:lnSpc>
                <a:spcPct val="120000"/>
              </a:lnSpc>
            </a:pPr>
            <a:r>
              <a:rPr lang="zh-CN" altLang="en-US" sz="1600"/>
              <a:t>欧盟引用的医疗器械定义出自</a:t>
            </a:r>
            <a:r>
              <a:rPr lang="en-US" altLang="zh-CN" sz="1600"/>
              <a:t>ISO13485</a:t>
            </a:r>
            <a:r>
              <a:rPr lang="zh-CN" altLang="en-US" sz="1600"/>
              <a:t>，与国内的基本一致。在欧盟，兽用的医疗器械并不在医疗器械</a:t>
            </a:r>
            <a:r>
              <a:rPr lang="en-US" altLang="zh-CN" sz="1600"/>
              <a:t>MDR</a:t>
            </a:r>
            <a:r>
              <a:rPr lang="zh-CN" altLang="en-US" sz="1600"/>
              <a:t>法规监管范畴内，不能称为医疗器械。</a:t>
            </a:r>
            <a:endParaRPr lang="zh-CN" altLang="en-US" sz="1600"/>
          </a:p>
        </p:txBody>
      </p:sp>
      <p:pic>
        <p:nvPicPr>
          <p:cNvPr id="103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8839" y="4189671"/>
            <a:ext cx="2910389" cy="1636889"/>
          </a:xfrm>
          <a:prstGeom prst="rect">
            <a:avLst/>
          </a:prstGeom>
          <a:noFill/>
          <a:extLst>
            <a:ext uri="{909E8E84-426E-40DD-AFC4-6F175D3DCCD1}">
              <a14:hiddenFill xmlns:a14="http://schemas.microsoft.com/office/drawing/2010/main">
                <a:solidFill>
                  <a:srgbClr val="FFFFFF"/>
                </a:solidFill>
              </a14:hiddenFill>
            </a:ext>
          </a:extLst>
        </p:spPr>
      </p:pic>
      <p:sp>
        <p:nvSpPr>
          <p:cNvPr id="15" name="对话气泡: 圆角矩形 14"/>
          <p:cNvSpPr/>
          <p:nvPr/>
        </p:nvSpPr>
        <p:spPr>
          <a:xfrm>
            <a:off x="5858608" y="4369070"/>
            <a:ext cx="5419412" cy="1537397"/>
          </a:xfrm>
          <a:prstGeom prst="wedgeRoundRectCallout">
            <a:avLst>
              <a:gd name="adj1" fmla="val 26616"/>
              <a:gd name="adj2" fmla="val -74101"/>
              <a:gd name="adj3" fmla="val 16667"/>
            </a:avLst>
          </a:prstGeom>
        </p:spPr>
        <p:style>
          <a:lnRef idx="1">
            <a:schemeClr val="accent2"/>
          </a:lnRef>
          <a:fillRef idx="3">
            <a:schemeClr val="accent2"/>
          </a:fillRef>
          <a:effectRef idx="2">
            <a:schemeClr val="accent2"/>
          </a:effectRef>
          <a:fontRef idx="minor">
            <a:schemeClr val="lt1"/>
          </a:fontRef>
        </p:style>
        <p:txBody>
          <a:bodyPr rtlCol="0" anchor="ctr"/>
          <a:lstStyle/>
          <a:p>
            <a:pPr indent="457200">
              <a:lnSpc>
                <a:spcPct val="120000"/>
              </a:lnSpc>
            </a:pPr>
            <a:r>
              <a:rPr lang="zh-CN" altLang="en-US" sz="1600" dirty="0"/>
              <a:t>美国是唯一一个将兽用</a:t>
            </a:r>
            <a:r>
              <a:rPr lang="en-US" altLang="zh-CN" sz="1600" dirty="0"/>
              <a:t>/</a:t>
            </a:r>
            <a:r>
              <a:rPr lang="zh-CN" altLang="en-US" sz="1600" dirty="0"/>
              <a:t>动物用器械纳入医疗器械管辖的国家，也就是人用和兽用的器械都属于医疗器械，其所有跟器械相关的内容均按照人用医疗器械法规要求进行监管。</a:t>
            </a:r>
            <a:endParaRPr lang="zh-CN" alt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93972"/>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rPr>
              <a:t>定义解析</a:t>
            </a:r>
            <a:endPar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1" y="6389234"/>
            <a:ext cx="5328395" cy="277961"/>
          </a:xfrm>
          <a:prstGeom prst="rect">
            <a:avLst/>
          </a:prstGeom>
          <a:noFill/>
        </p:spPr>
        <p:txBody>
          <a:bodyPr wrap="square" lIns="0" rtlCol="0" anchor="t">
            <a:spAutoFit/>
          </a:bodyPr>
          <a:lstStyle/>
          <a:p>
            <a:pPr>
              <a:lnSpc>
                <a:spcPct val="120000"/>
              </a:lnSpc>
            </a:pPr>
            <a:r>
              <a:rPr lang="en-US" altLang="zh-CN" sz="1100">
                <a:latin typeface="Segoe UI Light" panose="020B0502040204020203" pitchFamily="34" charset="0"/>
                <a:cs typeface="Segoe UI Light" panose="020B0502040204020203" pitchFamily="34" charset="0"/>
              </a:rPr>
              <a:t>* </a:t>
            </a:r>
            <a:r>
              <a:rPr lang="zh-CN" altLang="en-US" sz="1100">
                <a:latin typeface="Segoe UI Light" panose="020B0502040204020203" pitchFamily="34" charset="0"/>
                <a:cs typeface="Segoe UI Light" panose="020B0502040204020203" pitchFamily="34" charset="0"/>
              </a:rPr>
              <a:t>来源：</a:t>
            </a:r>
            <a:r>
              <a:rPr lang="en-US" altLang="zh-CN" sz="1100">
                <a:latin typeface="Segoe UI Light" panose="020B0502040204020203" pitchFamily="34" charset="0"/>
                <a:cs typeface="Segoe UI Light" panose="020B0502040204020203" pitchFamily="34" charset="0"/>
              </a:rPr>
              <a:t>《</a:t>
            </a:r>
            <a:r>
              <a:rPr lang="zh-CN" altLang="en-US" sz="1100">
                <a:latin typeface="Segoe UI Light" panose="020B0502040204020203" pitchFamily="34" charset="0"/>
                <a:cs typeface="Segoe UI Light" panose="020B0502040204020203" pitchFamily="34" charset="0"/>
              </a:rPr>
              <a:t>医疗器械监督管理条例</a:t>
            </a:r>
            <a:r>
              <a:rPr lang="en-US" altLang="zh-CN" sz="1100">
                <a:latin typeface="Segoe UI Light" panose="020B0502040204020203" pitchFamily="34" charset="0"/>
                <a:cs typeface="Segoe UI Light" panose="020B0502040204020203" pitchFamily="34" charset="0"/>
              </a:rPr>
              <a:t>》</a:t>
            </a:r>
            <a:endParaRPr lang="zh-CN" altLang="en-US" sz="1100">
              <a:latin typeface="Segoe UI Light" panose="020B0502040204020203" pitchFamily="34" charset="0"/>
              <a:cs typeface="Segoe UI Light" panose="020B0502040204020203" pitchFamily="34" charset="0"/>
            </a:endParaRPr>
          </a:p>
        </p:txBody>
      </p:sp>
      <p:sp>
        <p:nvSpPr>
          <p:cNvPr id="2" name="文本框 1"/>
          <p:cNvSpPr txBox="1"/>
          <p:nvPr/>
        </p:nvSpPr>
        <p:spPr>
          <a:xfrm>
            <a:off x="811285" y="1868527"/>
            <a:ext cx="4148508" cy="1712135"/>
          </a:xfrm>
          <a:prstGeom prst="rect">
            <a:avLst/>
          </a:prstGeom>
          <a:noFill/>
        </p:spPr>
        <p:txBody>
          <a:bodyPr wrap="square">
            <a:spAutoFit/>
          </a:bodyPr>
          <a:lstStyle/>
          <a:p>
            <a:pPr indent="457200" algn="just">
              <a:lnSpc>
                <a:spcPct val="150000"/>
              </a:lnSpc>
              <a:spcAft>
                <a:spcPts val="600"/>
              </a:spcAft>
            </a:pPr>
            <a:r>
              <a:rPr lang="en-US" altLang="zh-CN" b="0" i="0">
                <a:solidFill>
                  <a:srgbClr val="333333"/>
                </a:solidFill>
                <a:effectLst/>
                <a:latin typeface="等线" panose="02010600030101010101" pitchFamily="2" charset="-122"/>
                <a:ea typeface="等线" panose="02010600030101010101" pitchFamily="2" charset="-122"/>
              </a:rPr>
              <a:t>……</a:t>
            </a:r>
            <a:r>
              <a:rPr lang="zh-CN" altLang="en-US" b="0" i="0">
                <a:solidFill>
                  <a:srgbClr val="333333"/>
                </a:solidFill>
                <a:effectLst/>
                <a:latin typeface="等线" panose="02010600030101010101" pitchFamily="2" charset="-122"/>
                <a:ea typeface="等线" panose="02010600030101010101" pitchFamily="2" charset="-122"/>
              </a:rPr>
              <a:t>其效用主要通过物理等方式获得，</a:t>
            </a:r>
            <a:r>
              <a:rPr lang="zh-CN" altLang="en-US" b="0" i="0">
                <a:solidFill>
                  <a:srgbClr val="333333"/>
                </a:solidFill>
                <a:effectLst/>
                <a:highlight>
                  <a:srgbClr val="FFFF00"/>
                </a:highlight>
                <a:latin typeface="等线" panose="02010600030101010101" pitchFamily="2" charset="-122"/>
                <a:ea typeface="等线" panose="02010600030101010101" pitchFamily="2" charset="-122"/>
              </a:rPr>
              <a:t>不是通过药理学、免疫学或者代谢的方式获得</a:t>
            </a:r>
            <a:r>
              <a:rPr lang="zh-CN" altLang="en-US" b="0" i="0">
                <a:solidFill>
                  <a:srgbClr val="333333"/>
                </a:solidFill>
                <a:effectLst/>
                <a:latin typeface="等线" panose="02010600030101010101" pitchFamily="2" charset="-122"/>
                <a:ea typeface="等线" panose="02010600030101010101" pitchFamily="2" charset="-122"/>
              </a:rPr>
              <a:t>，或者虽然有这些方式参与但是只起辅助作用；</a:t>
            </a:r>
            <a:r>
              <a:rPr lang="en-US" altLang="zh-CN" b="0" i="0">
                <a:solidFill>
                  <a:srgbClr val="333333"/>
                </a:solidFill>
                <a:effectLst/>
                <a:latin typeface="等线" panose="02010600030101010101" pitchFamily="2" charset="-122"/>
                <a:ea typeface="等线" panose="02010600030101010101" pitchFamily="2" charset="-122"/>
              </a:rPr>
              <a:t>……</a:t>
            </a:r>
            <a:endParaRPr lang="en-US" altLang="zh-CN" b="0" i="0">
              <a:solidFill>
                <a:srgbClr val="333333"/>
              </a:solidFill>
              <a:effectLst/>
              <a:latin typeface="等线" panose="02010600030101010101" pitchFamily="2" charset="-122"/>
              <a:ea typeface="等线" panose="02010600030101010101" pitchFamily="2" charset="-122"/>
            </a:endParaRPr>
          </a:p>
        </p:txBody>
      </p:sp>
      <p:sp>
        <p:nvSpPr>
          <p:cNvPr id="17" name="AutoShape 10"/>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 name="矩形: 圆角 3"/>
          <p:cNvSpPr/>
          <p:nvPr/>
        </p:nvSpPr>
        <p:spPr>
          <a:xfrm>
            <a:off x="6248400" y="1060183"/>
            <a:ext cx="5216769" cy="4737633"/>
          </a:xfrm>
          <a:prstGeom prst="roundRect">
            <a:avLst>
              <a:gd name="adj" fmla="val 7911"/>
            </a:avLst>
          </a:prstGeom>
          <a:solidFill>
            <a:schemeClr val="bg1"/>
          </a:solidFill>
          <a:ln w="28575">
            <a:prstDash val="sysDot"/>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箭头: 左右 5"/>
          <p:cNvSpPr/>
          <p:nvPr/>
        </p:nvSpPr>
        <p:spPr>
          <a:xfrm>
            <a:off x="4959793" y="4670636"/>
            <a:ext cx="773723" cy="442128"/>
          </a:xfrm>
          <a:prstGeom prst="leftRightArrow">
            <a:avLst/>
          </a:prstGeom>
          <a:gradFill>
            <a:gsLst>
              <a:gs pos="0">
                <a:srgbClr val="00B9E2"/>
              </a:gs>
              <a:gs pos="50000">
                <a:srgbClr val="118DB4"/>
              </a:gs>
              <a:gs pos="100000">
                <a:srgbClr val="013662"/>
              </a:gs>
            </a:gsLst>
          </a:gradFill>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zh-CN" altLang="en-US"/>
          </a:p>
        </p:txBody>
      </p:sp>
      <p:sp>
        <p:nvSpPr>
          <p:cNvPr id="8" name="文本框 7"/>
          <p:cNvSpPr txBox="1"/>
          <p:nvPr/>
        </p:nvSpPr>
        <p:spPr>
          <a:xfrm>
            <a:off x="2375376" y="4588256"/>
            <a:ext cx="1711554" cy="507127"/>
          </a:xfrm>
          <a:prstGeom prst="rect">
            <a:avLst/>
          </a:prstGeom>
          <a:noFill/>
        </p:spPr>
        <p:txBody>
          <a:bodyPr wrap="square">
            <a:spAutoFit/>
          </a:bodyPr>
          <a:lstStyle/>
          <a:p>
            <a:pPr algn="ctr">
              <a:lnSpc>
                <a:spcPct val="150000"/>
              </a:lnSpc>
              <a:spcAft>
                <a:spcPts val="600"/>
              </a:spcAft>
            </a:pPr>
            <a:r>
              <a:rPr lang="zh-CN" altLang="en-US" sz="2000" b="0" i="0">
                <a:solidFill>
                  <a:schemeClr val="tx1">
                    <a:lumMod val="50000"/>
                  </a:schemeClr>
                </a:solidFill>
                <a:effectLst/>
                <a:latin typeface="等线" panose="02010600030101010101" pitchFamily="2" charset="-122"/>
                <a:ea typeface="等线" panose="02010600030101010101" pitchFamily="2" charset="-122"/>
              </a:rPr>
              <a:t>医疗器械</a:t>
            </a:r>
            <a:endParaRPr lang="en-US" altLang="zh-CN" sz="2000" b="0" i="0">
              <a:solidFill>
                <a:schemeClr val="tx1">
                  <a:lumMod val="50000"/>
                </a:schemeClr>
              </a:solidFill>
              <a:effectLst/>
              <a:latin typeface="等线" panose="02010600030101010101" pitchFamily="2" charset="-122"/>
              <a:ea typeface="等线" panose="02010600030101010101" pitchFamily="2" charset="-122"/>
            </a:endParaRPr>
          </a:p>
        </p:txBody>
      </p:sp>
      <p:pic>
        <p:nvPicPr>
          <p:cNvPr id="13" name="图片 12" descr="图标&#10;&#10;描述已自动生成"/>
          <p:cNvPicPr>
            <a:picLocks noChangeAspect="1"/>
          </p:cNvPicPr>
          <p:nvPr/>
        </p:nvPicPr>
        <p:blipFill>
          <a:blip r:embed="rId1"/>
          <a:stretch>
            <a:fillRect/>
          </a:stretch>
        </p:blipFill>
        <p:spPr>
          <a:xfrm>
            <a:off x="1508669" y="4423288"/>
            <a:ext cx="1037061" cy="1037061"/>
          </a:xfrm>
          <a:prstGeom prst="rect">
            <a:avLst/>
          </a:prstGeom>
        </p:spPr>
      </p:pic>
      <p:pic>
        <p:nvPicPr>
          <p:cNvPr id="15" name="图片 14" descr="图标&#10;&#10;描述已自动生成"/>
          <p:cNvPicPr>
            <a:picLocks noChangeAspect="1"/>
          </p:cNvPicPr>
          <p:nvPr/>
        </p:nvPicPr>
        <p:blipFill>
          <a:blip r:embed="rId2"/>
          <a:stretch>
            <a:fillRect/>
          </a:stretch>
        </p:blipFill>
        <p:spPr>
          <a:xfrm>
            <a:off x="7214003" y="4423288"/>
            <a:ext cx="982725" cy="982725"/>
          </a:xfrm>
          <a:prstGeom prst="rect">
            <a:avLst/>
          </a:prstGeom>
        </p:spPr>
      </p:pic>
      <p:sp>
        <p:nvSpPr>
          <p:cNvPr id="16" name="文本框 15"/>
          <p:cNvSpPr txBox="1"/>
          <p:nvPr/>
        </p:nvSpPr>
        <p:spPr>
          <a:xfrm>
            <a:off x="8269653" y="4629255"/>
            <a:ext cx="2322653" cy="507127"/>
          </a:xfrm>
          <a:prstGeom prst="rect">
            <a:avLst/>
          </a:prstGeom>
          <a:noFill/>
        </p:spPr>
        <p:txBody>
          <a:bodyPr wrap="square">
            <a:spAutoFit/>
          </a:bodyPr>
          <a:lstStyle/>
          <a:p>
            <a:pPr algn="ctr">
              <a:lnSpc>
                <a:spcPct val="150000"/>
              </a:lnSpc>
              <a:spcAft>
                <a:spcPts val="600"/>
              </a:spcAft>
            </a:pPr>
            <a:r>
              <a:rPr lang="zh-CN" altLang="en-US" sz="2000" b="0" i="0">
                <a:solidFill>
                  <a:schemeClr val="tx1">
                    <a:lumMod val="50000"/>
                  </a:schemeClr>
                </a:solidFill>
                <a:effectLst/>
                <a:latin typeface="等线" panose="02010600030101010101" pitchFamily="2" charset="-122"/>
                <a:ea typeface="等线" panose="02010600030101010101" pitchFamily="2" charset="-122"/>
              </a:rPr>
              <a:t>药物</a:t>
            </a:r>
            <a:endParaRPr lang="en-US" altLang="zh-CN" sz="2000" b="0" i="0">
              <a:solidFill>
                <a:schemeClr val="tx1">
                  <a:lumMod val="50000"/>
                </a:schemeClr>
              </a:solidFill>
              <a:effectLst/>
              <a:latin typeface="等线" panose="02010600030101010101" pitchFamily="2" charset="-122"/>
              <a:ea typeface="等线" panose="02010600030101010101" pitchFamily="2" charset="-122"/>
            </a:endParaRPr>
          </a:p>
        </p:txBody>
      </p:sp>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7148" y="1451987"/>
            <a:ext cx="4057189" cy="270690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93972"/>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rPr>
              <a:t>定义解析</a:t>
            </a:r>
            <a:endPar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1" y="6389234"/>
            <a:ext cx="5328395" cy="277961"/>
          </a:xfrm>
          <a:prstGeom prst="rect">
            <a:avLst/>
          </a:prstGeom>
          <a:noFill/>
        </p:spPr>
        <p:txBody>
          <a:bodyPr wrap="square" lIns="0" rtlCol="0" anchor="t">
            <a:spAutoFit/>
          </a:bodyPr>
          <a:lstStyle/>
          <a:p>
            <a:pPr>
              <a:lnSpc>
                <a:spcPct val="120000"/>
              </a:lnSpc>
            </a:pPr>
            <a:r>
              <a:rPr lang="en-US" altLang="zh-CN" sz="1100">
                <a:latin typeface="Segoe UI Light" panose="020B0502040204020203" pitchFamily="34" charset="0"/>
                <a:cs typeface="Segoe UI Light" panose="020B0502040204020203" pitchFamily="34" charset="0"/>
              </a:rPr>
              <a:t>* </a:t>
            </a:r>
            <a:r>
              <a:rPr lang="zh-CN" altLang="en-US" sz="1100">
                <a:latin typeface="Segoe UI Light" panose="020B0502040204020203" pitchFamily="34" charset="0"/>
                <a:cs typeface="Segoe UI Light" panose="020B0502040204020203" pitchFamily="34" charset="0"/>
              </a:rPr>
              <a:t>来源：</a:t>
            </a:r>
            <a:r>
              <a:rPr lang="en-US" altLang="zh-CN" sz="1100">
                <a:latin typeface="Segoe UI Light" panose="020B0502040204020203" pitchFamily="34" charset="0"/>
                <a:cs typeface="Segoe UI Light" panose="020B0502040204020203" pitchFamily="34" charset="0"/>
              </a:rPr>
              <a:t>《</a:t>
            </a:r>
            <a:r>
              <a:rPr lang="zh-CN" altLang="en-US" sz="1100">
                <a:latin typeface="Segoe UI Light" panose="020B0502040204020203" pitchFamily="34" charset="0"/>
                <a:cs typeface="Segoe UI Light" panose="020B0502040204020203" pitchFamily="34" charset="0"/>
              </a:rPr>
              <a:t>医疗器械监督管理条例</a:t>
            </a:r>
            <a:r>
              <a:rPr lang="en-US" altLang="zh-CN" sz="1100">
                <a:latin typeface="Segoe UI Light" panose="020B0502040204020203" pitchFamily="34" charset="0"/>
                <a:cs typeface="Segoe UI Light" panose="020B0502040204020203" pitchFamily="34" charset="0"/>
              </a:rPr>
              <a:t>》</a:t>
            </a:r>
            <a:endParaRPr lang="zh-CN" altLang="en-US" sz="1100">
              <a:latin typeface="Segoe UI Light" panose="020B0502040204020203" pitchFamily="34" charset="0"/>
              <a:cs typeface="Segoe UI Light" panose="020B0502040204020203" pitchFamily="34" charset="0"/>
            </a:endParaRPr>
          </a:p>
        </p:txBody>
      </p:sp>
      <p:sp>
        <p:nvSpPr>
          <p:cNvPr id="2" name="文本框 1"/>
          <p:cNvSpPr txBox="1"/>
          <p:nvPr/>
        </p:nvSpPr>
        <p:spPr>
          <a:xfrm>
            <a:off x="482851" y="1177891"/>
            <a:ext cx="5171168" cy="4666790"/>
          </a:xfrm>
          <a:prstGeom prst="rect">
            <a:avLst/>
          </a:prstGeom>
          <a:noFill/>
        </p:spPr>
        <p:txBody>
          <a:bodyPr wrap="square">
            <a:spAutoFit/>
          </a:bodyPr>
          <a:lstStyle/>
          <a:p>
            <a:pPr algn="just">
              <a:lnSpc>
                <a:spcPct val="150000"/>
              </a:lnSpc>
              <a:spcAft>
                <a:spcPts val="600"/>
              </a:spcAft>
            </a:pPr>
            <a:r>
              <a:rPr lang="zh-CN" altLang="en-US">
                <a:solidFill>
                  <a:srgbClr val="333333"/>
                </a:solidFill>
                <a:latin typeface="等线" panose="02010600030101010101" pitchFamily="2" charset="-122"/>
                <a:ea typeface="等线" panose="02010600030101010101" pitchFamily="2" charset="-122"/>
              </a:rPr>
              <a:t>其目的是</a:t>
            </a:r>
            <a:r>
              <a:rPr lang="zh-CN" altLang="en-US" b="0" i="0">
                <a:solidFill>
                  <a:srgbClr val="333333"/>
                </a:solidFill>
                <a:effectLst/>
                <a:latin typeface="等线" panose="02010600030101010101" pitchFamily="2" charset="-122"/>
                <a:ea typeface="等线" panose="02010600030101010101" pitchFamily="2" charset="-122"/>
              </a:rPr>
              <a:t>：</a:t>
            </a:r>
            <a:endParaRPr lang="en-US" altLang="zh-CN" b="0" i="0">
              <a:solidFill>
                <a:srgbClr val="333333"/>
              </a:solidFill>
              <a:effectLst/>
              <a:latin typeface="等线" panose="02010600030101010101" pitchFamily="2" charset="-122"/>
              <a:ea typeface="等线" panose="02010600030101010101" pitchFamily="2" charset="-122"/>
            </a:endParaRPr>
          </a:p>
          <a:p>
            <a:pPr algn="just">
              <a:lnSpc>
                <a:spcPct val="150000"/>
              </a:lnSpc>
              <a:spcAft>
                <a:spcPts val="600"/>
              </a:spcAft>
            </a:pPr>
            <a:r>
              <a:rPr lang="zh-CN" altLang="en-US" b="0" i="0">
                <a:solidFill>
                  <a:srgbClr val="333333"/>
                </a:solidFill>
                <a:effectLst/>
                <a:latin typeface="等线" panose="02010600030101010101" pitchFamily="2" charset="-122"/>
                <a:ea typeface="等线" panose="02010600030101010101" pitchFamily="2" charset="-122"/>
              </a:rPr>
              <a:t>（一）</a:t>
            </a:r>
            <a:r>
              <a:rPr lang="zh-CN" altLang="en-US">
                <a:solidFill>
                  <a:srgbClr val="333333"/>
                </a:solidFill>
                <a:latin typeface="等线" panose="02010600030101010101" pitchFamily="2" charset="-122"/>
                <a:ea typeface="等线" panose="02010600030101010101" pitchFamily="2" charset="-122"/>
              </a:rPr>
              <a:t>疾病的诊断、预防、监护、治疗或者缓解；</a:t>
            </a:r>
            <a:endParaRPr lang="zh-CN" altLang="en-US">
              <a:solidFill>
                <a:srgbClr val="333333"/>
              </a:solidFill>
              <a:latin typeface="等线" panose="02010600030101010101" pitchFamily="2" charset="-122"/>
              <a:ea typeface="等线" panose="02010600030101010101" pitchFamily="2" charset="-122"/>
            </a:endParaRPr>
          </a:p>
          <a:p>
            <a:pPr algn="just">
              <a:lnSpc>
                <a:spcPct val="150000"/>
              </a:lnSpc>
              <a:spcAft>
                <a:spcPts val="600"/>
              </a:spcAft>
            </a:pPr>
            <a:r>
              <a:rPr lang="zh-CN" altLang="en-US" b="0" i="0">
                <a:solidFill>
                  <a:srgbClr val="333333"/>
                </a:solidFill>
                <a:effectLst/>
                <a:latin typeface="等线" panose="02010600030101010101" pitchFamily="2" charset="-122"/>
                <a:ea typeface="等线" panose="02010600030101010101" pitchFamily="2" charset="-122"/>
              </a:rPr>
              <a:t>（二）损伤的诊断、监护、治疗、缓解或者功能补偿；</a:t>
            </a:r>
            <a:endParaRPr lang="zh-CN" altLang="en-US" b="0" i="0">
              <a:solidFill>
                <a:srgbClr val="333333"/>
              </a:solidFill>
              <a:effectLst/>
              <a:latin typeface="等线" panose="02010600030101010101" pitchFamily="2" charset="-122"/>
              <a:ea typeface="等线" panose="02010600030101010101" pitchFamily="2" charset="-122"/>
            </a:endParaRPr>
          </a:p>
          <a:p>
            <a:pPr algn="just">
              <a:lnSpc>
                <a:spcPct val="150000"/>
              </a:lnSpc>
              <a:spcAft>
                <a:spcPts val="600"/>
              </a:spcAft>
            </a:pPr>
            <a:r>
              <a:rPr lang="zh-CN" altLang="en-US" b="0" i="0">
                <a:solidFill>
                  <a:srgbClr val="333333"/>
                </a:solidFill>
                <a:effectLst/>
                <a:latin typeface="等线" panose="02010600030101010101" pitchFamily="2" charset="-122"/>
                <a:ea typeface="等线" panose="02010600030101010101" pitchFamily="2" charset="-122"/>
              </a:rPr>
              <a:t>（三）生理结构或者生理过程的检验、替代、调节或者支持；</a:t>
            </a:r>
            <a:endParaRPr lang="zh-CN" altLang="en-US" b="0" i="0">
              <a:solidFill>
                <a:srgbClr val="333333"/>
              </a:solidFill>
              <a:effectLst/>
              <a:latin typeface="等线" panose="02010600030101010101" pitchFamily="2" charset="-122"/>
              <a:ea typeface="等线" panose="02010600030101010101" pitchFamily="2" charset="-122"/>
            </a:endParaRPr>
          </a:p>
          <a:p>
            <a:pPr algn="just">
              <a:lnSpc>
                <a:spcPct val="150000"/>
              </a:lnSpc>
              <a:spcAft>
                <a:spcPts val="600"/>
              </a:spcAft>
            </a:pPr>
            <a:r>
              <a:rPr lang="zh-CN" altLang="en-US" b="0" i="0">
                <a:solidFill>
                  <a:srgbClr val="333333"/>
                </a:solidFill>
                <a:effectLst/>
                <a:latin typeface="等线" panose="02010600030101010101" pitchFamily="2" charset="-122"/>
                <a:ea typeface="等线" panose="02010600030101010101" pitchFamily="2" charset="-122"/>
              </a:rPr>
              <a:t>（四）生命的支持或者维持；</a:t>
            </a:r>
            <a:endParaRPr lang="zh-CN" altLang="en-US" b="0" i="0">
              <a:solidFill>
                <a:srgbClr val="333333"/>
              </a:solidFill>
              <a:effectLst/>
              <a:latin typeface="等线" panose="02010600030101010101" pitchFamily="2" charset="-122"/>
              <a:ea typeface="等线" panose="02010600030101010101" pitchFamily="2" charset="-122"/>
            </a:endParaRPr>
          </a:p>
          <a:p>
            <a:pPr algn="just">
              <a:lnSpc>
                <a:spcPct val="150000"/>
              </a:lnSpc>
              <a:spcAft>
                <a:spcPts val="600"/>
              </a:spcAft>
            </a:pPr>
            <a:r>
              <a:rPr lang="zh-CN" altLang="en-US" b="0" i="0">
                <a:solidFill>
                  <a:srgbClr val="333333"/>
                </a:solidFill>
                <a:effectLst/>
                <a:latin typeface="等线" panose="02010600030101010101" pitchFamily="2" charset="-122"/>
                <a:ea typeface="等线" panose="02010600030101010101" pitchFamily="2" charset="-122"/>
              </a:rPr>
              <a:t>（五）妊娠控制；</a:t>
            </a:r>
            <a:endParaRPr lang="zh-CN" altLang="en-US" b="0" i="0">
              <a:solidFill>
                <a:srgbClr val="333333"/>
              </a:solidFill>
              <a:effectLst/>
              <a:latin typeface="等线" panose="02010600030101010101" pitchFamily="2" charset="-122"/>
              <a:ea typeface="等线" panose="02010600030101010101" pitchFamily="2" charset="-122"/>
            </a:endParaRPr>
          </a:p>
          <a:p>
            <a:pPr algn="just">
              <a:lnSpc>
                <a:spcPct val="150000"/>
              </a:lnSpc>
              <a:spcAft>
                <a:spcPts val="600"/>
              </a:spcAft>
            </a:pPr>
            <a:r>
              <a:rPr lang="zh-CN" altLang="en-US" b="0" i="0">
                <a:solidFill>
                  <a:srgbClr val="333333"/>
                </a:solidFill>
                <a:effectLst/>
                <a:latin typeface="等线" panose="02010600030101010101" pitchFamily="2" charset="-122"/>
                <a:ea typeface="等线" panose="02010600030101010101" pitchFamily="2" charset="-122"/>
              </a:rPr>
              <a:t>（六）通过对来自人体的样本进行检查，为医疗或者诊断目的提供信息。</a:t>
            </a:r>
            <a:endParaRPr lang="zh-CN" altLang="en-US" b="0" i="0">
              <a:solidFill>
                <a:srgbClr val="333333"/>
              </a:solidFill>
              <a:effectLst/>
              <a:latin typeface="等线" panose="02010600030101010101" pitchFamily="2" charset="-122"/>
              <a:ea typeface="等线" panose="02010600030101010101" pitchFamily="2" charset="-122"/>
            </a:endParaRPr>
          </a:p>
        </p:txBody>
      </p:sp>
      <p:sp>
        <p:nvSpPr>
          <p:cNvPr id="17" name="AutoShape 10"/>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 name="矩形: 圆角 3"/>
          <p:cNvSpPr/>
          <p:nvPr/>
        </p:nvSpPr>
        <p:spPr>
          <a:xfrm>
            <a:off x="6248400" y="1212583"/>
            <a:ext cx="5216769" cy="4737633"/>
          </a:xfrm>
          <a:prstGeom prst="roundRect">
            <a:avLst>
              <a:gd name="adj" fmla="val 7911"/>
            </a:avLst>
          </a:prstGeom>
          <a:solidFill>
            <a:schemeClr val="bg1"/>
          </a:solidFill>
          <a:ln w="28575">
            <a:prstDash val="sysDot"/>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7" name="文本框 6"/>
          <p:cNvSpPr txBox="1"/>
          <p:nvPr/>
        </p:nvSpPr>
        <p:spPr>
          <a:xfrm>
            <a:off x="7068779" y="1663817"/>
            <a:ext cx="1408034" cy="507127"/>
          </a:xfrm>
          <a:prstGeom prst="rect">
            <a:avLst/>
          </a:prstGeom>
          <a:noFill/>
        </p:spPr>
        <p:txBody>
          <a:bodyPr wrap="square">
            <a:spAutoFit/>
          </a:bodyPr>
          <a:lstStyle/>
          <a:p>
            <a:pPr algn="ctr">
              <a:lnSpc>
                <a:spcPct val="150000"/>
              </a:lnSpc>
              <a:spcAft>
                <a:spcPts val="600"/>
              </a:spcAft>
            </a:pPr>
            <a:r>
              <a:rPr lang="zh-CN" altLang="en-US" sz="2000" b="0" i="0">
                <a:solidFill>
                  <a:schemeClr val="tx1">
                    <a:lumMod val="50000"/>
                  </a:schemeClr>
                </a:solidFill>
                <a:effectLst/>
                <a:latin typeface="等线" panose="02010600030101010101" pitchFamily="2" charset="-122"/>
                <a:ea typeface="等线" panose="02010600030101010101" pitchFamily="2" charset="-122"/>
              </a:rPr>
              <a:t>棉签</a:t>
            </a:r>
            <a:endParaRPr lang="en-US" altLang="zh-CN" sz="2000" b="0" i="0">
              <a:solidFill>
                <a:schemeClr val="tx1">
                  <a:lumMod val="50000"/>
                </a:schemeClr>
              </a:solidFill>
              <a:effectLst/>
              <a:latin typeface="等线" panose="02010600030101010101" pitchFamily="2" charset="-122"/>
              <a:ea typeface="等线" panose="02010600030101010101" pitchFamily="2" charset="-122"/>
            </a:endParaRPr>
          </a:p>
        </p:txBody>
      </p:sp>
      <p:sp>
        <p:nvSpPr>
          <p:cNvPr id="9" name="文本框 8"/>
          <p:cNvSpPr txBox="1"/>
          <p:nvPr/>
        </p:nvSpPr>
        <p:spPr>
          <a:xfrm>
            <a:off x="6917019" y="3999583"/>
            <a:ext cx="1711554" cy="507127"/>
          </a:xfrm>
          <a:prstGeom prst="rect">
            <a:avLst/>
          </a:prstGeom>
          <a:noFill/>
        </p:spPr>
        <p:txBody>
          <a:bodyPr wrap="square">
            <a:spAutoFit/>
          </a:bodyPr>
          <a:lstStyle/>
          <a:p>
            <a:pPr algn="ctr">
              <a:lnSpc>
                <a:spcPct val="150000"/>
              </a:lnSpc>
              <a:spcAft>
                <a:spcPts val="600"/>
              </a:spcAft>
            </a:pPr>
            <a:r>
              <a:rPr lang="zh-CN" altLang="en-US" sz="2000" b="0" i="0">
                <a:solidFill>
                  <a:schemeClr val="tx1">
                    <a:lumMod val="50000"/>
                  </a:schemeClr>
                </a:solidFill>
                <a:effectLst/>
                <a:latin typeface="等线" panose="02010600030101010101" pitchFamily="2" charset="-122"/>
                <a:ea typeface="等线" panose="02010600030101010101" pitchFamily="2" charset="-122"/>
              </a:rPr>
              <a:t>医用棉签</a:t>
            </a:r>
            <a:endParaRPr lang="en-US" altLang="zh-CN" sz="2000" b="0" i="0">
              <a:solidFill>
                <a:schemeClr val="tx1">
                  <a:lumMod val="50000"/>
                </a:schemeClr>
              </a:solidFill>
              <a:effectLst/>
              <a:latin typeface="等线" panose="02010600030101010101" pitchFamily="2" charset="-122"/>
              <a:ea typeface="等线" panose="02010600030101010101" pitchFamily="2" charset="-122"/>
            </a:endParaRPr>
          </a:p>
        </p:txBody>
      </p:sp>
      <p:pic>
        <p:nvPicPr>
          <p:cNvPr id="1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040555" y="3581400"/>
            <a:ext cx="2012632" cy="20047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84"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40787" y="1392062"/>
            <a:ext cx="2012400" cy="2012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93972"/>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rPr>
              <a:t>举例分析</a:t>
            </a:r>
            <a:r>
              <a:rPr lang="en-US" altLang="zh-CN" sz="3600" spc="300">
                <a:effectLst>
                  <a:outerShdw blurRad="38100" dist="38100" dir="2700000" algn="tl">
                    <a:srgbClr val="000000">
                      <a:alpha val="43137"/>
                    </a:srgbClr>
                  </a:outerShdw>
                </a:effectLst>
                <a:latin typeface="+mj-ea"/>
                <a:ea typeface="+mj-ea"/>
                <a:cs typeface="Segoe UI Light" panose="020B0502040204020203" pitchFamily="34" charset="0"/>
                <a:sym typeface="+mn-ea"/>
              </a:rPr>
              <a:t>1——</a:t>
            </a:r>
            <a:r>
              <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rPr>
              <a:t>医院信息管理系统</a:t>
            </a:r>
            <a:endPar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455647" y="6464028"/>
            <a:ext cx="8939562" cy="277961"/>
          </a:xfrm>
          <a:prstGeom prst="rect">
            <a:avLst/>
          </a:prstGeom>
          <a:noFill/>
        </p:spPr>
        <p:txBody>
          <a:bodyPr wrap="square" lIns="0" rtlCol="0" anchor="t">
            <a:spAutoFit/>
          </a:bodyPr>
          <a:lstStyle/>
          <a:p>
            <a:pPr>
              <a:lnSpc>
                <a:spcPct val="120000"/>
              </a:lnSpc>
            </a:pPr>
            <a:r>
              <a:rPr lang="en-US" altLang="zh-CN" sz="1100">
                <a:latin typeface="Segoe UI Light" panose="020B0502040204020203" pitchFamily="34" charset="0"/>
                <a:cs typeface="Segoe UI Light" panose="020B0502040204020203" pitchFamily="34" charset="0"/>
              </a:rPr>
              <a:t>* </a:t>
            </a:r>
            <a:r>
              <a:rPr lang="zh-CN" altLang="en-US" sz="1100">
                <a:latin typeface="Segoe UI Light" panose="020B0502040204020203" pitchFamily="34" charset="0"/>
                <a:cs typeface="Segoe UI Light" panose="020B0502040204020203" pitchFamily="34" charset="0"/>
              </a:rPr>
              <a:t>来源：</a:t>
            </a:r>
            <a:r>
              <a:rPr lang="en-US" altLang="zh-CN" sz="1100">
                <a:latin typeface="Segoe UI Light" panose="020B0502040204020203" pitchFamily="34" charset="0"/>
                <a:cs typeface="Segoe UI Light" panose="020B0502040204020203" pitchFamily="34" charset="0"/>
              </a:rPr>
              <a:t>[1] </a:t>
            </a:r>
            <a:r>
              <a:rPr lang="zh-CN" altLang="en-US" sz="1100">
                <a:latin typeface="Segoe UI Light" panose="020B0502040204020203" pitchFamily="34" charset="0"/>
                <a:cs typeface="Segoe UI Light" panose="020B0502040204020203" pitchFamily="34" charset="0"/>
              </a:rPr>
              <a:t>医疗器械软件注册审查指导原则（</a:t>
            </a:r>
            <a:r>
              <a:rPr lang="en-US" altLang="zh-CN" sz="1100">
                <a:latin typeface="Segoe UI Light" panose="020B0502040204020203" pitchFamily="34" charset="0"/>
                <a:cs typeface="Segoe UI Light" panose="020B0502040204020203" pitchFamily="34" charset="0"/>
              </a:rPr>
              <a:t>2022</a:t>
            </a:r>
            <a:r>
              <a:rPr lang="zh-CN" altLang="en-US" sz="1100">
                <a:latin typeface="Segoe UI Light" panose="020B0502040204020203" pitchFamily="34" charset="0"/>
                <a:cs typeface="Segoe UI Light" panose="020B0502040204020203" pitchFamily="34" charset="0"/>
              </a:rPr>
              <a:t>年修订版）；</a:t>
            </a:r>
            <a:r>
              <a:rPr lang="en-US" altLang="zh-CN" sz="1100">
                <a:latin typeface="Segoe UI Light" panose="020B0502040204020203" pitchFamily="34" charset="0"/>
                <a:cs typeface="Segoe UI Light" panose="020B0502040204020203" pitchFamily="34" charset="0"/>
              </a:rPr>
              <a:t>[2] </a:t>
            </a:r>
            <a:r>
              <a:rPr lang="zh-CN" altLang="en-US" sz="1100">
                <a:latin typeface="Segoe UI Light" panose="020B0502040204020203" pitchFamily="34" charset="0"/>
                <a:cs typeface="Segoe UI Light" panose="020B0502040204020203" pitchFamily="34" charset="0"/>
              </a:rPr>
              <a:t>医学图像存储传输软件（</a:t>
            </a:r>
            <a:r>
              <a:rPr lang="en-US" altLang="zh-CN" sz="1100">
                <a:latin typeface="Segoe UI Light" panose="020B0502040204020203" pitchFamily="34" charset="0"/>
                <a:cs typeface="Segoe UI Light" panose="020B0502040204020203" pitchFamily="34" charset="0"/>
              </a:rPr>
              <a:t>PACS</a:t>
            </a:r>
            <a:r>
              <a:rPr lang="zh-CN" altLang="en-US" sz="1100">
                <a:latin typeface="Segoe UI Light" panose="020B0502040204020203" pitchFamily="34" charset="0"/>
                <a:cs typeface="Segoe UI Light" panose="020B0502040204020203" pitchFamily="34" charset="0"/>
              </a:rPr>
              <a:t>）注册技术审查指导原则</a:t>
            </a:r>
            <a:endParaRPr lang="zh-CN" altLang="en-US" sz="1100">
              <a:latin typeface="Segoe UI Light" panose="020B0502040204020203" pitchFamily="34" charset="0"/>
              <a:cs typeface="Segoe UI Light" panose="020B0502040204020203" pitchFamily="34" charset="0"/>
            </a:endParaRPr>
          </a:p>
        </p:txBody>
      </p:sp>
      <p:sp>
        <p:nvSpPr>
          <p:cNvPr id="17" name="AutoShape 10"/>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2" name="文本框 11"/>
          <p:cNvSpPr txBox="1"/>
          <p:nvPr/>
        </p:nvSpPr>
        <p:spPr>
          <a:xfrm>
            <a:off x="558353" y="1477139"/>
            <a:ext cx="5868313" cy="2383858"/>
          </a:xfrm>
          <a:prstGeom prst="rect">
            <a:avLst/>
          </a:prstGeom>
          <a:noFill/>
        </p:spPr>
        <p:txBody>
          <a:bodyPr wrap="square">
            <a:spAutoFit/>
          </a:bodyPr>
          <a:lstStyle/>
          <a:p>
            <a:pPr indent="457200" algn="just">
              <a:lnSpc>
                <a:spcPct val="140000"/>
              </a:lnSpc>
              <a:spcAft>
                <a:spcPts val="600"/>
              </a:spcAft>
            </a:pPr>
            <a:r>
              <a:rPr lang="zh-CN" altLang="en-US" b="0" i="0" dirty="0">
                <a:solidFill>
                  <a:srgbClr val="333333"/>
                </a:solidFill>
                <a:effectLst/>
                <a:latin typeface="等线" panose="02010600030101010101" pitchFamily="2" charset="-122"/>
                <a:ea typeface="等线" panose="02010600030101010101" pitchFamily="2" charset="-122"/>
              </a:rPr>
              <a:t>医院信息系统是指利用计算机软硬件技术和网络通信技术等现代化手段，对医院及其所属各部门的人流、物流、财流进行综合管理，对在医疗活动各阶段产生的数据进行采集、存储、处理、提取、传输、汇总，加工形成各种信息，从而为医院的整体运行提供全面的自动化管理及各种服务的信息系统。</a:t>
            </a:r>
            <a:endParaRPr lang="zh-CN" altLang="en-US" b="0" i="0" dirty="0">
              <a:solidFill>
                <a:srgbClr val="333333"/>
              </a:solidFill>
              <a:effectLst/>
              <a:latin typeface="等线" panose="02010600030101010101" pitchFamily="2" charset="-122"/>
              <a:ea typeface="等线" panose="02010600030101010101" pitchFamily="2" charset="-122"/>
            </a:endParaRPr>
          </a:p>
        </p:txBody>
      </p:sp>
      <p:grpSp>
        <p:nvGrpSpPr>
          <p:cNvPr id="21" name="组合 20"/>
          <p:cNvGrpSpPr/>
          <p:nvPr/>
        </p:nvGrpSpPr>
        <p:grpSpPr>
          <a:xfrm>
            <a:off x="7275006" y="1267012"/>
            <a:ext cx="4123757" cy="2814223"/>
            <a:chOff x="807219" y="2502821"/>
            <a:chExt cx="4666616" cy="3142596"/>
          </a:xfrm>
        </p:grpSpPr>
        <p:pic>
          <p:nvPicPr>
            <p:cNvPr id="614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07219" y="2502821"/>
              <a:ext cx="4666616" cy="3142596"/>
            </a:xfrm>
            <a:prstGeom prst="rect">
              <a:avLst/>
            </a:prstGeom>
            <a:noFill/>
            <a:extLst>
              <a:ext uri="{909E8E84-426E-40DD-AFC4-6F175D3DCCD1}">
                <a14:hiddenFill xmlns:a14="http://schemas.microsoft.com/office/drawing/2010/main">
                  <a:solidFill>
                    <a:srgbClr val="FFFFFF"/>
                  </a:solidFill>
                </a14:hiddenFill>
              </a:ext>
            </a:extLst>
          </p:spPr>
        </p:pic>
        <p:sp>
          <p:nvSpPr>
            <p:cNvPr id="19" name="矩形 18"/>
            <p:cNvSpPr/>
            <p:nvPr/>
          </p:nvSpPr>
          <p:spPr>
            <a:xfrm>
              <a:off x="1155561" y="3707842"/>
              <a:ext cx="1014885" cy="271305"/>
            </a:xfrm>
            <a:prstGeom prst="rect">
              <a:avLst/>
            </a:prstGeom>
            <a:noFill/>
            <a:ln w="28575">
              <a:solidFill>
                <a:srgbClr val="C0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sp>
          <p:nvSpPr>
            <p:cNvPr id="20" name="矩形 19"/>
            <p:cNvSpPr/>
            <p:nvPr/>
          </p:nvSpPr>
          <p:spPr>
            <a:xfrm>
              <a:off x="1155560" y="3194030"/>
              <a:ext cx="1014885" cy="271305"/>
            </a:xfrm>
            <a:prstGeom prst="rect">
              <a:avLst/>
            </a:prstGeom>
            <a:noFill/>
            <a:ln w="28575">
              <a:solidFill>
                <a:srgbClr val="C0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grpSp>
      <p:sp>
        <p:nvSpPr>
          <p:cNvPr id="22" name="矩形: 圆角 21"/>
          <p:cNvSpPr/>
          <p:nvPr/>
        </p:nvSpPr>
        <p:spPr>
          <a:xfrm>
            <a:off x="558353" y="4337719"/>
            <a:ext cx="10560817" cy="1649587"/>
          </a:xfrm>
          <a:prstGeom prst="roundRect">
            <a:avLst>
              <a:gd name="adj" fmla="val 7911"/>
            </a:avLst>
          </a:prstGeom>
          <a:solidFill>
            <a:schemeClr val="bg1"/>
          </a:solidFill>
          <a:ln w="28575">
            <a:prstDash val="sysDot"/>
          </a:ln>
        </p:spPr>
        <p:style>
          <a:lnRef idx="2">
            <a:schemeClr val="accent2"/>
          </a:lnRef>
          <a:fillRef idx="1">
            <a:schemeClr val="lt1"/>
          </a:fillRef>
          <a:effectRef idx="0">
            <a:schemeClr val="accent2"/>
          </a:effectRef>
          <a:fontRef idx="minor">
            <a:schemeClr val="dk1"/>
          </a:fontRef>
        </p:style>
        <p:txBody>
          <a:bodyPr rtlCol="0" anchor="ctr"/>
          <a:lstStyle/>
          <a:p>
            <a:pPr>
              <a:lnSpc>
                <a:spcPct val="150000"/>
              </a:lnSpc>
            </a:pPr>
            <a:r>
              <a:rPr lang="zh-CN" altLang="en-US" sz="1400">
                <a:solidFill>
                  <a:schemeClr val="tx1">
                    <a:lumMod val="50000"/>
                  </a:schemeClr>
                </a:solidFill>
              </a:rPr>
              <a:t>分析：从监管范围角度可分为医疗器械功能和非医疗器械功能，其中医疗器械功能是指可用作医疗器械界定依据的软件功能，如</a:t>
            </a:r>
            <a:r>
              <a:rPr lang="zh-CN" altLang="en-US" sz="1400">
                <a:solidFill>
                  <a:schemeClr val="tx1">
                    <a:lumMod val="50000"/>
                  </a:schemeClr>
                </a:solidFill>
                <a:highlight>
                  <a:srgbClr val="FFFF00"/>
                </a:highlight>
              </a:rPr>
              <a:t>医学图像、生理参数、体外诊断等数据的测量、处理、模型计算、分析等功能</a:t>
            </a:r>
            <a:r>
              <a:rPr lang="zh-CN" altLang="en-US" sz="1400">
                <a:solidFill>
                  <a:schemeClr val="tx1">
                    <a:lumMod val="50000"/>
                  </a:schemeClr>
                </a:solidFill>
              </a:rPr>
              <a:t>；反之即为非医疗器械功能，如收费计价、行政办公等功能，不属于监管对象；实现医疗器械功能所必需的患者信息管理功能属于医疗器械功能。二者尽量通过模块化设计予以拆分，若在技术上无法拆分需将非医疗器械功能作为医疗器械软件的组成部分予以整体考虑。</a:t>
            </a:r>
            <a:r>
              <a:rPr lang="en-US" altLang="zh-CN" sz="1400" baseline="30000">
                <a:solidFill>
                  <a:schemeClr val="tx1">
                    <a:lumMod val="50000"/>
                  </a:schemeClr>
                </a:solidFill>
              </a:rPr>
              <a:t>[1]</a:t>
            </a:r>
            <a:endParaRPr lang="zh-CN" altLang="en-US" sz="1400" baseline="30000">
              <a:solidFill>
                <a:schemeClr val="tx1">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93972"/>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rPr>
              <a:t>举例分析</a:t>
            </a:r>
            <a:r>
              <a:rPr lang="en-US" altLang="zh-CN" sz="3600" spc="300">
                <a:effectLst>
                  <a:outerShdw blurRad="38100" dist="38100" dir="2700000" algn="tl">
                    <a:srgbClr val="000000">
                      <a:alpha val="43137"/>
                    </a:srgbClr>
                  </a:outerShdw>
                </a:effectLst>
                <a:latin typeface="+mj-ea"/>
                <a:ea typeface="+mj-ea"/>
                <a:cs typeface="Segoe UI Light" panose="020B0502040204020203" pitchFamily="34" charset="0"/>
                <a:sym typeface="+mn-ea"/>
              </a:rPr>
              <a:t>1——</a:t>
            </a:r>
            <a:r>
              <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rPr>
              <a:t>医院信息管理系统</a:t>
            </a:r>
            <a:endPar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455647" y="6464028"/>
            <a:ext cx="8939562" cy="277961"/>
          </a:xfrm>
          <a:prstGeom prst="rect">
            <a:avLst/>
          </a:prstGeom>
          <a:noFill/>
        </p:spPr>
        <p:txBody>
          <a:bodyPr wrap="square" lIns="0" rtlCol="0" anchor="t">
            <a:spAutoFit/>
          </a:bodyPr>
          <a:lstStyle/>
          <a:p>
            <a:pPr>
              <a:lnSpc>
                <a:spcPct val="120000"/>
              </a:lnSpc>
            </a:pPr>
            <a:r>
              <a:rPr lang="en-US" altLang="zh-CN" sz="1100">
                <a:latin typeface="Segoe UI Light" panose="020B0502040204020203" pitchFamily="34" charset="0"/>
                <a:cs typeface="Segoe UI Light" panose="020B0502040204020203" pitchFamily="34" charset="0"/>
              </a:rPr>
              <a:t>* </a:t>
            </a:r>
            <a:r>
              <a:rPr lang="zh-CN" altLang="en-US" sz="1100">
                <a:latin typeface="Segoe UI Light" panose="020B0502040204020203" pitchFamily="34" charset="0"/>
                <a:cs typeface="Segoe UI Light" panose="020B0502040204020203" pitchFamily="34" charset="0"/>
              </a:rPr>
              <a:t>来源：</a:t>
            </a:r>
            <a:r>
              <a:rPr lang="en-US" altLang="zh-CN" sz="1100">
                <a:latin typeface="Segoe UI Light" panose="020B0502040204020203" pitchFamily="34" charset="0"/>
                <a:cs typeface="Segoe UI Light" panose="020B0502040204020203" pitchFamily="34" charset="0"/>
              </a:rPr>
              <a:t>[1] </a:t>
            </a:r>
            <a:r>
              <a:rPr lang="zh-CN" altLang="en-US" sz="1100">
                <a:latin typeface="Segoe UI Light" panose="020B0502040204020203" pitchFamily="34" charset="0"/>
                <a:cs typeface="Segoe UI Light" panose="020B0502040204020203" pitchFamily="34" charset="0"/>
              </a:rPr>
              <a:t>医疗器械软件注册审查指导原则（</a:t>
            </a:r>
            <a:r>
              <a:rPr lang="en-US" altLang="zh-CN" sz="1100">
                <a:latin typeface="Segoe UI Light" panose="020B0502040204020203" pitchFamily="34" charset="0"/>
                <a:cs typeface="Segoe UI Light" panose="020B0502040204020203" pitchFamily="34" charset="0"/>
              </a:rPr>
              <a:t>2022</a:t>
            </a:r>
            <a:r>
              <a:rPr lang="zh-CN" altLang="en-US" sz="1100">
                <a:latin typeface="Segoe UI Light" panose="020B0502040204020203" pitchFamily="34" charset="0"/>
                <a:cs typeface="Segoe UI Light" panose="020B0502040204020203" pitchFamily="34" charset="0"/>
              </a:rPr>
              <a:t>年修订版）；</a:t>
            </a:r>
            <a:r>
              <a:rPr lang="en-US" altLang="zh-CN" sz="1100">
                <a:latin typeface="Segoe UI Light" panose="020B0502040204020203" pitchFamily="34" charset="0"/>
                <a:cs typeface="Segoe UI Light" panose="020B0502040204020203" pitchFamily="34" charset="0"/>
              </a:rPr>
              <a:t>[2] </a:t>
            </a:r>
            <a:r>
              <a:rPr lang="zh-CN" altLang="en-US" sz="1100">
                <a:latin typeface="Segoe UI Light" panose="020B0502040204020203" pitchFamily="34" charset="0"/>
                <a:cs typeface="Segoe UI Light" panose="020B0502040204020203" pitchFamily="34" charset="0"/>
              </a:rPr>
              <a:t>医学图像存储传输软件（</a:t>
            </a:r>
            <a:r>
              <a:rPr lang="en-US" altLang="zh-CN" sz="1100">
                <a:latin typeface="Segoe UI Light" panose="020B0502040204020203" pitchFamily="34" charset="0"/>
                <a:cs typeface="Segoe UI Light" panose="020B0502040204020203" pitchFamily="34" charset="0"/>
              </a:rPr>
              <a:t>PACS</a:t>
            </a:r>
            <a:r>
              <a:rPr lang="zh-CN" altLang="en-US" sz="1100">
                <a:latin typeface="Segoe UI Light" panose="020B0502040204020203" pitchFamily="34" charset="0"/>
                <a:cs typeface="Segoe UI Light" panose="020B0502040204020203" pitchFamily="34" charset="0"/>
              </a:rPr>
              <a:t>）注册技术审查指导原则</a:t>
            </a:r>
            <a:endParaRPr lang="zh-CN" altLang="en-US" sz="1100">
              <a:latin typeface="Segoe UI Light" panose="020B0502040204020203" pitchFamily="34" charset="0"/>
              <a:cs typeface="Segoe UI Light" panose="020B0502040204020203" pitchFamily="34" charset="0"/>
            </a:endParaRPr>
          </a:p>
        </p:txBody>
      </p:sp>
      <p:sp>
        <p:nvSpPr>
          <p:cNvPr id="17" name="AutoShape 10"/>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2" name="文本框 11"/>
          <p:cNvSpPr txBox="1"/>
          <p:nvPr/>
        </p:nvSpPr>
        <p:spPr>
          <a:xfrm>
            <a:off x="558353" y="1477139"/>
            <a:ext cx="5868313" cy="2383858"/>
          </a:xfrm>
          <a:prstGeom prst="rect">
            <a:avLst/>
          </a:prstGeom>
          <a:noFill/>
        </p:spPr>
        <p:txBody>
          <a:bodyPr wrap="square">
            <a:spAutoFit/>
          </a:bodyPr>
          <a:lstStyle/>
          <a:p>
            <a:pPr indent="457200" algn="just">
              <a:lnSpc>
                <a:spcPct val="140000"/>
              </a:lnSpc>
              <a:spcAft>
                <a:spcPts val="600"/>
              </a:spcAft>
            </a:pPr>
            <a:r>
              <a:rPr lang="zh-CN" altLang="en-US" b="0" i="0">
                <a:solidFill>
                  <a:srgbClr val="333333"/>
                </a:solidFill>
                <a:effectLst/>
                <a:latin typeface="等线" panose="02010600030101010101" pitchFamily="2" charset="-122"/>
                <a:ea typeface="等线" panose="02010600030101010101" pitchFamily="2" charset="-122"/>
              </a:rPr>
              <a:t>医院信息系统是指利用计算机软硬件技术和网络通信技术等现代化手段，对医院及其所属各部门的人流、物流、财流进行综合管理，对在医疗活动各阶段产生的数据进行采集、存储、处理、提取、传输、汇总，加工形成各种信息，从而为医院的整体运行提供全面的自动化管理及各种服务的信息系统。</a:t>
            </a:r>
            <a:endParaRPr lang="zh-CN" altLang="en-US" b="0" i="0">
              <a:solidFill>
                <a:srgbClr val="333333"/>
              </a:solidFill>
              <a:effectLst/>
              <a:latin typeface="等线" panose="02010600030101010101" pitchFamily="2" charset="-122"/>
              <a:ea typeface="等线" panose="02010600030101010101" pitchFamily="2" charset="-122"/>
            </a:endParaRPr>
          </a:p>
        </p:txBody>
      </p:sp>
      <p:grpSp>
        <p:nvGrpSpPr>
          <p:cNvPr id="21" name="组合 20"/>
          <p:cNvGrpSpPr/>
          <p:nvPr/>
        </p:nvGrpSpPr>
        <p:grpSpPr>
          <a:xfrm>
            <a:off x="7275006" y="1267012"/>
            <a:ext cx="4123757" cy="2814223"/>
            <a:chOff x="807219" y="2502821"/>
            <a:chExt cx="4666616" cy="3142596"/>
          </a:xfrm>
        </p:grpSpPr>
        <p:pic>
          <p:nvPicPr>
            <p:cNvPr id="614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07219" y="2502821"/>
              <a:ext cx="4666616" cy="3142596"/>
            </a:xfrm>
            <a:prstGeom prst="rect">
              <a:avLst/>
            </a:prstGeom>
            <a:noFill/>
            <a:extLst>
              <a:ext uri="{909E8E84-426E-40DD-AFC4-6F175D3DCCD1}">
                <a14:hiddenFill xmlns:a14="http://schemas.microsoft.com/office/drawing/2010/main">
                  <a:solidFill>
                    <a:srgbClr val="FFFFFF"/>
                  </a:solidFill>
                </a14:hiddenFill>
              </a:ext>
            </a:extLst>
          </p:spPr>
        </p:pic>
        <p:sp>
          <p:nvSpPr>
            <p:cNvPr id="19" name="矩形 18"/>
            <p:cNvSpPr/>
            <p:nvPr/>
          </p:nvSpPr>
          <p:spPr>
            <a:xfrm>
              <a:off x="1155561" y="3707842"/>
              <a:ext cx="1014885" cy="271305"/>
            </a:xfrm>
            <a:prstGeom prst="rect">
              <a:avLst/>
            </a:prstGeom>
            <a:noFill/>
            <a:ln w="28575">
              <a:solidFill>
                <a:srgbClr val="C0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sp>
          <p:nvSpPr>
            <p:cNvPr id="20" name="矩形 19"/>
            <p:cNvSpPr/>
            <p:nvPr/>
          </p:nvSpPr>
          <p:spPr>
            <a:xfrm>
              <a:off x="1155560" y="3194030"/>
              <a:ext cx="1014885" cy="271305"/>
            </a:xfrm>
            <a:prstGeom prst="rect">
              <a:avLst/>
            </a:prstGeom>
            <a:noFill/>
            <a:ln w="28575">
              <a:solidFill>
                <a:srgbClr val="C0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grpSp>
      <p:sp>
        <p:nvSpPr>
          <p:cNvPr id="22" name="矩形: 圆角 21"/>
          <p:cNvSpPr/>
          <p:nvPr/>
        </p:nvSpPr>
        <p:spPr>
          <a:xfrm>
            <a:off x="558353" y="4337719"/>
            <a:ext cx="10560817" cy="1649587"/>
          </a:xfrm>
          <a:prstGeom prst="roundRect">
            <a:avLst>
              <a:gd name="adj" fmla="val 7911"/>
            </a:avLst>
          </a:prstGeom>
          <a:solidFill>
            <a:schemeClr val="bg1"/>
          </a:solidFill>
          <a:ln w="28575">
            <a:prstDash val="sysDot"/>
          </a:ln>
        </p:spPr>
        <p:style>
          <a:lnRef idx="2">
            <a:schemeClr val="accent2"/>
          </a:lnRef>
          <a:fillRef idx="1">
            <a:schemeClr val="lt1"/>
          </a:fillRef>
          <a:effectRef idx="0">
            <a:schemeClr val="accent2"/>
          </a:effectRef>
          <a:fontRef idx="minor">
            <a:schemeClr val="dk1"/>
          </a:fontRef>
        </p:style>
        <p:txBody>
          <a:bodyPr rtlCol="0" anchor="ctr"/>
          <a:lstStyle/>
          <a:p>
            <a:pPr>
              <a:lnSpc>
                <a:spcPct val="150000"/>
              </a:lnSpc>
            </a:pPr>
            <a:r>
              <a:rPr lang="zh-CN" altLang="en-US" sz="1400">
                <a:solidFill>
                  <a:schemeClr val="tx1">
                    <a:lumMod val="50000"/>
                  </a:schemeClr>
                </a:solidFill>
              </a:rPr>
              <a:t>分析：从监管范围角度可分为医疗器械功能和非医疗器械功能，其中医疗器械功能是指可用作医疗器械界定依据的软件功能，如</a:t>
            </a:r>
            <a:r>
              <a:rPr lang="zh-CN" altLang="en-US" sz="1400">
                <a:solidFill>
                  <a:schemeClr val="tx1">
                    <a:lumMod val="50000"/>
                  </a:schemeClr>
                </a:solidFill>
                <a:highlight>
                  <a:srgbClr val="FFFF00"/>
                </a:highlight>
              </a:rPr>
              <a:t>医学图像、生理参数、体外诊断等数据的测量、处理、模型计算、分析等功能</a:t>
            </a:r>
            <a:r>
              <a:rPr lang="zh-CN" altLang="en-US" sz="1400">
                <a:solidFill>
                  <a:schemeClr val="tx1">
                    <a:lumMod val="50000"/>
                  </a:schemeClr>
                </a:solidFill>
              </a:rPr>
              <a:t>；反之即为非医疗器械功能，如收费计价、行政办公等功能，不属于监管对象；实现医疗器械功能所必需的患者信息管理功能属于医疗器械功能。二者尽量通过模块化设计予以拆分，若在技术上无法拆分需将非医疗器械功能作为医疗器械软件的组成部分予以整体考虑。</a:t>
            </a:r>
            <a:r>
              <a:rPr lang="en-US" altLang="zh-CN" sz="1400" baseline="30000">
                <a:solidFill>
                  <a:schemeClr val="tx1">
                    <a:lumMod val="50000"/>
                  </a:schemeClr>
                </a:solidFill>
              </a:rPr>
              <a:t>[1]</a:t>
            </a:r>
            <a:endParaRPr lang="zh-CN" altLang="en-US" sz="1400" baseline="30000">
              <a:solidFill>
                <a:schemeClr val="tx1">
                  <a:lumMod val="50000"/>
                </a:schemeClr>
              </a:solidFill>
            </a:endParaRPr>
          </a:p>
        </p:txBody>
      </p:sp>
      <p:sp>
        <p:nvSpPr>
          <p:cNvPr id="23" name="对话气泡: 圆角矩形 22"/>
          <p:cNvSpPr/>
          <p:nvPr/>
        </p:nvSpPr>
        <p:spPr>
          <a:xfrm>
            <a:off x="455647" y="1267012"/>
            <a:ext cx="6678473" cy="2720559"/>
          </a:xfrm>
          <a:prstGeom prst="wedgeRoundRectCallout">
            <a:avLst>
              <a:gd name="adj1" fmla="val -26097"/>
              <a:gd name="adj2" fmla="val 68383"/>
              <a:gd name="adj3" fmla="val 16667"/>
            </a:avLst>
          </a:prstGeom>
        </p:spPr>
        <p:style>
          <a:lnRef idx="1">
            <a:schemeClr val="accent2"/>
          </a:lnRef>
          <a:fillRef idx="3">
            <a:schemeClr val="accent2"/>
          </a:fillRef>
          <a:effectRef idx="2">
            <a:schemeClr val="accent2"/>
          </a:effectRef>
          <a:fontRef idx="minor">
            <a:schemeClr val="lt1"/>
          </a:fontRef>
        </p:style>
        <p:txBody>
          <a:bodyPr rtlCol="0" anchor="ctr"/>
          <a:lstStyle/>
          <a:p>
            <a:pPr>
              <a:lnSpc>
                <a:spcPct val="150000"/>
              </a:lnSpc>
            </a:pPr>
            <a:r>
              <a:rPr lang="zh-CN" altLang="en-US" sz="1600" dirty="0"/>
              <a:t>医学图像存储传输软件（</a:t>
            </a:r>
            <a:r>
              <a:rPr lang="en-US" altLang="zh-CN" sz="1600" dirty="0"/>
              <a:t>PACS</a:t>
            </a:r>
            <a:r>
              <a:rPr lang="zh-CN" altLang="en-US" sz="1600" dirty="0"/>
              <a:t>系统），即在医学图像获取之后提供存储、传输、显示、处理等功能中一个或多个功能的软件，其中处理功能包括简单处理功能（如窗宽窗位、平移、缩放、注释等不改变原始图像的功能）和复杂处理功能（如滤波增强、三维重建、配准融合等改变原始图像的功能），属于第二类医疗器械。</a:t>
            </a:r>
            <a:r>
              <a:rPr lang="en-US" altLang="zh-CN" sz="1600" baseline="30000" dirty="0"/>
              <a:t>[2]</a:t>
            </a:r>
            <a:endParaRPr lang="zh-CN" altLang="en-US" sz="1600" baseline="30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68" name="图片 6167"/>
          <p:cNvPicPr>
            <a:picLocks noChangeAspect="1"/>
          </p:cNvPicPr>
          <p:nvPr/>
        </p:nvPicPr>
        <p:blipFill>
          <a:blip r:embed="rId1"/>
          <a:stretch>
            <a:fillRect/>
          </a:stretch>
        </p:blipFill>
        <p:spPr>
          <a:xfrm>
            <a:off x="5291174" y="1246205"/>
            <a:ext cx="6445179" cy="2092661"/>
          </a:xfrm>
          <a:prstGeom prst="rect">
            <a:avLst/>
          </a:prstGeom>
        </p:spPr>
      </p:pic>
      <p:sp>
        <p:nvSpPr>
          <p:cNvPr id="3" name="文本占位符 5"/>
          <p:cNvSpPr txBox="1"/>
          <p:nvPr/>
        </p:nvSpPr>
        <p:spPr>
          <a:xfrm>
            <a:off x="511461" y="393972"/>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举例分析</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2——</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移动医疗器械</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455647" y="6464028"/>
            <a:ext cx="8939562" cy="277961"/>
          </a:xfrm>
          <a:prstGeom prst="rect">
            <a:avLst/>
          </a:prstGeom>
          <a:noFill/>
        </p:spPr>
        <p:txBody>
          <a:bodyPr wrap="square" lIns="0" rtlCol="0" anchor="t">
            <a:spAutoFit/>
          </a:bodyPr>
          <a:lstStyle/>
          <a:p>
            <a:pPr>
              <a:lnSpc>
                <a:spcPct val="120000"/>
              </a:lnSpc>
            </a:pPr>
            <a:r>
              <a:rPr lang="en-US" altLang="zh-CN" sz="1100">
                <a:latin typeface="Segoe UI Light" panose="020B0502040204020203" pitchFamily="34" charset="0"/>
                <a:cs typeface="Segoe UI Light" panose="020B0502040204020203" pitchFamily="34" charset="0"/>
              </a:rPr>
              <a:t>* </a:t>
            </a:r>
            <a:r>
              <a:rPr lang="zh-CN" altLang="en-US" sz="1100">
                <a:latin typeface="Segoe UI Light" panose="020B0502040204020203" pitchFamily="34" charset="0"/>
                <a:cs typeface="Segoe UI Light" panose="020B0502040204020203" pitchFamily="34" charset="0"/>
              </a:rPr>
              <a:t>来源：移动医疗器械注册技术审查指导原则（</a:t>
            </a:r>
            <a:r>
              <a:rPr lang="en-US" altLang="zh-CN" sz="1100">
                <a:latin typeface="Segoe UI Light" panose="020B0502040204020203" pitchFamily="34" charset="0"/>
                <a:cs typeface="Segoe UI Light" panose="020B0502040204020203" pitchFamily="34" charset="0"/>
              </a:rPr>
              <a:t>2017</a:t>
            </a:r>
            <a:r>
              <a:rPr lang="zh-CN" altLang="en-US" sz="1100">
                <a:latin typeface="Segoe UI Light" panose="020B0502040204020203" pitchFamily="34" charset="0"/>
                <a:cs typeface="Segoe UI Light" panose="020B0502040204020203" pitchFamily="34" charset="0"/>
              </a:rPr>
              <a:t>年第</a:t>
            </a:r>
            <a:r>
              <a:rPr lang="en-US" altLang="zh-CN" sz="1100">
                <a:latin typeface="Segoe UI Light" panose="020B0502040204020203" pitchFamily="34" charset="0"/>
                <a:cs typeface="Segoe UI Light" panose="020B0502040204020203" pitchFamily="34" charset="0"/>
              </a:rPr>
              <a:t>222</a:t>
            </a:r>
            <a:r>
              <a:rPr lang="zh-CN" altLang="en-US" sz="1100">
                <a:latin typeface="Segoe UI Light" panose="020B0502040204020203" pitchFamily="34" charset="0"/>
                <a:cs typeface="Segoe UI Light" panose="020B0502040204020203" pitchFamily="34" charset="0"/>
              </a:rPr>
              <a:t>号）</a:t>
            </a:r>
            <a:endParaRPr lang="zh-CN" altLang="en-US" sz="1100">
              <a:latin typeface="Segoe UI Light" panose="020B0502040204020203" pitchFamily="34" charset="0"/>
              <a:cs typeface="Segoe UI Light" panose="020B0502040204020203" pitchFamily="34" charset="0"/>
            </a:endParaRPr>
          </a:p>
        </p:txBody>
      </p:sp>
      <p:sp>
        <p:nvSpPr>
          <p:cNvPr id="17" name="AutoShape 10"/>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pic>
        <p:nvPicPr>
          <p:cNvPr id="27" name="图片 26"/>
          <p:cNvPicPr>
            <a:picLocks noChangeAspect="1"/>
          </p:cNvPicPr>
          <p:nvPr/>
        </p:nvPicPr>
        <p:blipFill>
          <a:blip r:embed="rId2"/>
          <a:stretch>
            <a:fillRect/>
          </a:stretch>
        </p:blipFill>
        <p:spPr>
          <a:xfrm>
            <a:off x="5291174" y="3443028"/>
            <a:ext cx="6445179" cy="2475207"/>
          </a:xfrm>
          <a:prstGeom prst="rect">
            <a:avLst/>
          </a:prstGeom>
        </p:spPr>
      </p:pic>
      <p:sp>
        <p:nvSpPr>
          <p:cNvPr id="6163" name="矩形: 圆角 6162"/>
          <p:cNvSpPr/>
          <p:nvPr/>
        </p:nvSpPr>
        <p:spPr>
          <a:xfrm>
            <a:off x="455647" y="1320824"/>
            <a:ext cx="4632290" cy="1619853"/>
          </a:xfrm>
          <a:prstGeom prst="roundRect">
            <a:avLst>
              <a:gd name="adj" fmla="val 7911"/>
            </a:avLst>
          </a:prstGeom>
          <a:solidFill>
            <a:schemeClr val="bg1"/>
          </a:solidFill>
          <a:ln w="28575">
            <a:prstDash val="sysDot"/>
          </a:ln>
        </p:spPr>
        <p:style>
          <a:lnRef idx="2">
            <a:schemeClr val="accent2"/>
          </a:lnRef>
          <a:fillRef idx="1">
            <a:schemeClr val="lt1"/>
          </a:fillRef>
          <a:effectRef idx="0">
            <a:schemeClr val="accent2"/>
          </a:effectRef>
          <a:fontRef idx="minor">
            <a:schemeClr val="dk1"/>
          </a:fontRef>
        </p:style>
        <p:txBody>
          <a:bodyPr rtlCol="0" anchor="ctr"/>
          <a:lstStyle/>
          <a:p>
            <a:pPr algn="just">
              <a:lnSpc>
                <a:spcPct val="150000"/>
              </a:lnSpc>
            </a:pPr>
            <a:r>
              <a:rPr lang="zh-CN" altLang="en-US" sz="1600" dirty="0">
                <a:latin typeface="Segoe UI Light" panose="020B0502040204020203" pitchFamily="34" charset="0"/>
                <a:cs typeface="Segoe UI Light" panose="020B0502040204020203" pitchFamily="34" charset="0"/>
              </a:rPr>
              <a:t>预期用于疾病管理的、目标人群为医护人员和患者的、控制驱动医疗器械的、处理分析监测医疗数据</a:t>
            </a:r>
            <a:r>
              <a:rPr lang="en-US" altLang="zh-CN" sz="1600" dirty="0">
                <a:latin typeface="Segoe UI Light" panose="020B0502040204020203" pitchFamily="34" charset="0"/>
                <a:cs typeface="Segoe UI Light" panose="020B0502040204020203" pitchFamily="34" charset="0"/>
              </a:rPr>
              <a:t>/</a:t>
            </a:r>
            <a:r>
              <a:rPr lang="zh-CN" altLang="en-US" sz="1600" dirty="0">
                <a:latin typeface="Segoe UI Light" panose="020B0502040204020203" pitchFamily="34" charset="0"/>
                <a:cs typeface="Segoe UI Light" panose="020B0502040204020203" pitchFamily="34" charset="0"/>
              </a:rPr>
              <a:t>图像的移动计算设备或软件具有医疗目的，属于移动医疗器械。</a:t>
            </a:r>
            <a:endParaRPr lang="zh-CN" altLang="en-US" sz="1600" dirty="0">
              <a:latin typeface="Segoe UI Light" panose="020B0502040204020203" pitchFamily="34" charset="0"/>
              <a:cs typeface="Segoe UI Light" panose="020B0502040204020203" pitchFamily="34" charset="0"/>
            </a:endParaRPr>
          </a:p>
        </p:txBody>
      </p:sp>
      <p:sp>
        <p:nvSpPr>
          <p:cNvPr id="6164" name="文本框 6163"/>
          <p:cNvSpPr txBox="1"/>
          <p:nvPr/>
        </p:nvSpPr>
        <p:spPr>
          <a:xfrm>
            <a:off x="511461" y="3179857"/>
            <a:ext cx="4236933" cy="2738378"/>
          </a:xfrm>
          <a:prstGeom prst="rect">
            <a:avLst/>
          </a:prstGeom>
          <a:noFill/>
        </p:spPr>
        <p:txBody>
          <a:bodyPr wrap="square">
            <a:spAutoFit/>
          </a:bodyPr>
          <a:lstStyle/>
          <a:p>
            <a:pPr marL="285750" indent="-285750">
              <a:lnSpc>
                <a:spcPct val="120000"/>
              </a:lnSpc>
              <a:spcAft>
                <a:spcPts val="1200"/>
              </a:spcAft>
              <a:buFont typeface="Arial" panose="020B0604020202020204" pitchFamily="34" charset="0"/>
              <a:buChar char="•"/>
            </a:pPr>
            <a:r>
              <a:rPr lang="zh-CN" altLang="en-US" sz="1600" dirty="0">
                <a:latin typeface="Segoe UI Light" panose="020B0502040204020203" pitchFamily="34" charset="0"/>
                <a:cs typeface="Segoe UI Light" panose="020B0502040204020203" pitchFamily="34" charset="0"/>
              </a:rPr>
              <a:t>预期用于辅助医生进行疾病诊断、治疗等移动计算设备或软件属于移动医疗器械，</a:t>
            </a:r>
            <a:endParaRPr lang="en-US" altLang="zh-CN" sz="1600" dirty="0">
              <a:latin typeface="Segoe UI Light" panose="020B0502040204020203" pitchFamily="34" charset="0"/>
              <a:cs typeface="Segoe UI Light" panose="020B0502040204020203" pitchFamily="34" charset="0"/>
            </a:endParaRPr>
          </a:p>
          <a:p>
            <a:pPr marL="285750" indent="-285750">
              <a:lnSpc>
                <a:spcPct val="120000"/>
              </a:lnSpc>
              <a:spcAft>
                <a:spcPts val="1200"/>
              </a:spcAft>
              <a:buFont typeface="Arial" panose="020B0604020202020204" pitchFamily="34" charset="0"/>
              <a:buChar char="•"/>
            </a:pPr>
            <a:r>
              <a:rPr lang="zh-CN" altLang="en-US" sz="1600" dirty="0">
                <a:latin typeface="Segoe UI Light" panose="020B0502040204020203" pitchFamily="34" charset="0"/>
                <a:cs typeface="Segoe UI Light" panose="020B0502040204020203" pitchFamily="34" charset="0"/>
              </a:rPr>
              <a:t>预期用于患者康复训练、肥胖症治疗、自闭症治疗等移动计算设备或软件属于移动医疗器械</a:t>
            </a:r>
            <a:endParaRPr lang="en-US" altLang="zh-CN" sz="1600" dirty="0">
              <a:latin typeface="Segoe UI Light" panose="020B0502040204020203" pitchFamily="34" charset="0"/>
              <a:cs typeface="Segoe UI Light" panose="020B0502040204020203" pitchFamily="34" charset="0"/>
            </a:endParaRPr>
          </a:p>
          <a:p>
            <a:pPr marL="285750" indent="-285750">
              <a:lnSpc>
                <a:spcPct val="120000"/>
              </a:lnSpc>
              <a:spcAft>
                <a:spcPts val="1200"/>
              </a:spcAft>
              <a:buFont typeface="Arial" panose="020B0604020202020204" pitchFamily="34" charset="0"/>
              <a:buChar char="•"/>
            </a:pPr>
            <a:r>
              <a:rPr lang="zh-CN" altLang="en-US" sz="1600" dirty="0">
                <a:latin typeface="Segoe UI Light" panose="020B0502040204020203" pitchFamily="34" charset="0"/>
                <a:cs typeface="Segoe UI Light" panose="020B0502040204020203" pitchFamily="34" charset="0"/>
              </a:rPr>
              <a:t>预期用于健康人群锻炼健身、体重控制、生活方式记录等移动计算设备或软件不属于移动医疗器械。</a:t>
            </a:r>
            <a:endParaRPr lang="zh-CN" altLang="en-US" sz="1600" dirty="0">
              <a:latin typeface="Segoe UI Light" panose="020B0502040204020203" pitchFamily="34" charset="0"/>
              <a:cs typeface="Segoe UI Light" panose="020B0502040204020203" pitchFamily="34" charset="0"/>
            </a:endParaRPr>
          </a:p>
        </p:txBody>
      </p:sp>
      <p:sp>
        <p:nvSpPr>
          <p:cNvPr id="6166" name="对话气泡: 圆角矩形 6165"/>
          <p:cNvSpPr/>
          <p:nvPr/>
        </p:nvSpPr>
        <p:spPr>
          <a:xfrm>
            <a:off x="5005294" y="1142043"/>
            <a:ext cx="3078088" cy="590931"/>
          </a:xfrm>
          <a:prstGeom prst="wedgeRoundRectCallout">
            <a:avLst>
              <a:gd name="adj1" fmla="val -56013"/>
              <a:gd name="adj2" fmla="val 36444"/>
              <a:gd name="adj3" fmla="val 16667"/>
            </a:avLst>
          </a:prstGeom>
        </p:spPr>
        <p:style>
          <a:lnRef idx="1">
            <a:schemeClr val="accent2"/>
          </a:lnRef>
          <a:fillRef idx="3">
            <a:schemeClr val="accent2"/>
          </a:fillRef>
          <a:effectRef idx="2">
            <a:schemeClr val="accent2"/>
          </a:effectRef>
          <a:fontRef idx="minor">
            <a:schemeClr val="lt1"/>
          </a:fontRef>
        </p:style>
        <p:txBody>
          <a:bodyPr rtlCol="0" anchor="ctr"/>
          <a:lstStyle/>
          <a:p>
            <a:pPr>
              <a:lnSpc>
                <a:spcPct val="150000"/>
              </a:lnSpc>
            </a:pPr>
            <a:r>
              <a:rPr lang="zh-CN" altLang="en-US" sz="1600"/>
              <a:t>预期用途、目标人群、目的</a:t>
            </a:r>
            <a:endParaRPr lang="zh-CN" altLang="en-US" sz="1600" baseline="30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64"/>
                                        </p:tgtEl>
                                        <p:attrNameLst>
                                          <p:attrName>style.visibility</p:attrName>
                                        </p:attrNameLst>
                                      </p:cBhvr>
                                      <p:to>
                                        <p:strVal val="visible"/>
                                      </p:to>
                                    </p:set>
                                    <p:anim calcmode="lin" valueType="num">
                                      <p:cBhvr additive="base">
                                        <p:cTn id="7" dur="500" fill="hold"/>
                                        <p:tgtEl>
                                          <p:spTgt spid="6164"/>
                                        </p:tgtEl>
                                        <p:attrNameLst>
                                          <p:attrName>ppt_x</p:attrName>
                                        </p:attrNameLst>
                                      </p:cBhvr>
                                      <p:tavLst>
                                        <p:tav tm="0">
                                          <p:val>
                                            <p:strVal val="#ppt_x"/>
                                          </p:val>
                                        </p:tav>
                                        <p:tav tm="100000">
                                          <p:val>
                                            <p:strVal val="#ppt_x"/>
                                          </p:val>
                                        </p:tav>
                                      </p:tavLst>
                                    </p:anim>
                                    <p:anim calcmode="lin" valueType="num">
                                      <p:cBhvr additive="base">
                                        <p:cTn id="8" dur="500" fill="hold"/>
                                        <p:tgtEl>
                                          <p:spTgt spid="616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66"/>
                                        </p:tgtEl>
                                        <p:attrNameLst>
                                          <p:attrName>style.visibility</p:attrName>
                                        </p:attrNameLst>
                                      </p:cBhvr>
                                      <p:to>
                                        <p:strVal val="visible"/>
                                      </p:to>
                                    </p:set>
                                    <p:anim calcmode="lin" valueType="num">
                                      <p:cBhvr additive="base">
                                        <p:cTn id="13" dur="500" fill="hold"/>
                                        <p:tgtEl>
                                          <p:spTgt spid="6166"/>
                                        </p:tgtEl>
                                        <p:attrNameLst>
                                          <p:attrName>ppt_x</p:attrName>
                                        </p:attrNameLst>
                                      </p:cBhvr>
                                      <p:tavLst>
                                        <p:tav tm="0">
                                          <p:val>
                                            <p:strVal val="#ppt_x"/>
                                          </p:val>
                                        </p:tav>
                                        <p:tav tm="100000">
                                          <p:val>
                                            <p:strVal val="#ppt_x"/>
                                          </p:val>
                                        </p:tav>
                                      </p:tavLst>
                                    </p:anim>
                                    <p:anim calcmode="lin" valueType="num">
                                      <p:cBhvr additive="base">
                                        <p:cTn id="14" dur="500" fill="hold"/>
                                        <p:tgtEl>
                                          <p:spTgt spid="61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4" grpId="0"/>
      <p:bldP spid="616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圆角 12"/>
          <p:cNvSpPr/>
          <p:nvPr/>
        </p:nvSpPr>
        <p:spPr>
          <a:xfrm>
            <a:off x="672464" y="2490772"/>
            <a:ext cx="10496718" cy="2709224"/>
          </a:xfrm>
          <a:prstGeom prst="roundRect">
            <a:avLst>
              <a:gd name="adj" fmla="val 7911"/>
            </a:avLst>
          </a:prstGeom>
          <a:solidFill>
            <a:schemeClr val="bg1"/>
          </a:solidFill>
          <a:ln w="28575">
            <a:prstDash val="sysDot"/>
          </a:ln>
        </p:spPr>
        <p:style>
          <a:lnRef idx="2">
            <a:schemeClr val="accent2"/>
          </a:lnRef>
          <a:fillRef idx="1">
            <a:schemeClr val="lt1"/>
          </a:fillRef>
          <a:effectRef idx="0">
            <a:schemeClr val="accent2"/>
          </a:effectRef>
          <a:fontRef idx="minor">
            <a:schemeClr val="dk1"/>
          </a:fontRef>
        </p:style>
        <p:txBody>
          <a:bodyPr rtlCol="0" anchor="ctr"/>
          <a:lstStyle/>
          <a:p>
            <a:pPr>
              <a:lnSpc>
                <a:spcPct val="130000"/>
              </a:lnSpc>
              <a:spcAft>
                <a:spcPts val="600"/>
              </a:spcAft>
            </a:pPr>
            <a:r>
              <a:rPr lang="zh-CN" altLang="en-US">
                <a:solidFill>
                  <a:srgbClr val="333333"/>
                </a:solidFill>
                <a:latin typeface="等线" panose="02010600030101010101" pitchFamily="2" charset="-122"/>
                <a:ea typeface="等线" panose="02010600030101010101" pitchFamily="2" charset="-122"/>
              </a:rPr>
              <a:t>举例：</a:t>
            </a:r>
            <a:endParaRPr lang="en-US" altLang="zh-CN">
              <a:solidFill>
                <a:srgbClr val="333333"/>
              </a:solidFill>
              <a:latin typeface="等线" panose="02010600030101010101" pitchFamily="2" charset="-122"/>
              <a:ea typeface="等线" panose="02010600030101010101" pitchFamily="2" charset="-122"/>
            </a:endParaRPr>
          </a:p>
          <a:p>
            <a:pPr>
              <a:lnSpc>
                <a:spcPct val="130000"/>
              </a:lnSpc>
              <a:spcAft>
                <a:spcPts val="600"/>
              </a:spcAft>
            </a:pPr>
            <a:r>
              <a:rPr lang="zh-CN" altLang="en-US">
                <a:solidFill>
                  <a:srgbClr val="333333"/>
                </a:solidFill>
                <a:latin typeface="等线" panose="02010600030101010101" pitchFamily="2" charset="-122"/>
                <a:ea typeface="等线" panose="02010600030101010101" pitchFamily="2" charset="-122"/>
              </a:rPr>
              <a:t>产品名称：移动心电图房颤提示软件</a:t>
            </a:r>
            <a:r>
              <a:rPr lang="en-US" altLang="zh-CN">
                <a:solidFill>
                  <a:srgbClr val="333333"/>
                </a:solidFill>
                <a:latin typeface="等线" panose="02010600030101010101" pitchFamily="2" charset="-122"/>
                <a:ea typeface="等线" panose="02010600030101010101" pitchFamily="2" charset="-122"/>
              </a:rPr>
              <a:t>ECG App</a:t>
            </a:r>
            <a:endParaRPr lang="en-US" altLang="zh-CN">
              <a:solidFill>
                <a:srgbClr val="333333"/>
              </a:solidFill>
              <a:latin typeface="等线" panose="02010600030101010101" pitchFamily="2" charset="-122"/>
              <a:ea typeface="等线" panose="02010600030101010101" pitchFamily="2" charset="-122"/>
            </a:endParaRPr>
          </a:p>
          <a:p>
            <a:pPr>
              <a:lnSpc>
                <a:spcPct val="130000"/>
              </a:lnSpc>
              <a:spcAft>
                <a:spcPts val="600"/>
              </a:spcAft>
            </a:pPr>
            <a:r>
              <a:rPr lang="zh-CN" altLang="en-US">
                <a:solidFill>
                  <a:srgbClr val="333333"/>
                </a:solidFill>
                <a:latin typeface="等线" panose="02010600030101010101" pitchFamily="2" charset="-122"/>
                <a:ea typeface="等线" panose="02010600030101010101" pitchFamily="2" charset="-122"/>
              </a:rPr>
              <a:t>注册人：美国苹果公司 </a:t>
            </a:r>
            <a:r>
              <a:rPr lang="en-US" altLang="zh-CN">
                <a:solidFill>
                  <a:srgbClr val="333333"/>
                </a:solidFill>
                <a:latin typeface="等线" panose="02010600030101010101" pitchFamily="2" charset="-122"/>
                <a:ea typeface="等线" panose="02010600030101010101" pitchFamily="2" charset="-122"/>
              </a:rPr>
              <a:t>Apple Inc.</a:t>
            </a:r>
            <a:endParaRPr lang="en-US" altLang="zh-CN">
              <a:solidFill>
                <a:srgbClr val="333333"/>
              </a:solidFill>
              <a:latin typeface="等线" panose="02010600030101010101" pitchFamily="2" charset="-122"/>
              <a:ea typeface="等线" panose="02010600030101010101" pitchFamily="2" charset="-122"/>
            </a:endParaRPr>
          </a:p>
          <a:p>
            <a:pPr>
              <a:lnSpc>
                <a:spcPct val="130000"/>
              </a:lnSpc>
              <a:spcAft>
                <a:spcPts val="600"/>
              </a:spcAft>
            </a:pPr>
            <a:r>
              <a:rPr lang="zh-CN" altLang="en-US" sz="1700">
                <a:solidFill>
                  <a:srgbClr val="333333"/>
                </a:solidFill>
                <a:latin typeface="等线" panose="02010600030101010101" pitchFamily="2" charset="-122"/>
                <a:ea typeface="等线" panose="02010600030101010101" pitchFamily="2" charset="-122"/>
              </a:rPr>
              <a:t>预期用途：与</a:t>
            </a:r>
            <a:r>
              <a:rPr lang="en-US" altLang="zh-CN" sz="1700">
                <a:solidFill>
                  <a:srgbClr val="333333"/>
                </a:solidFill>
                <a:latin typeface="等线" panose="02010600030101010101" pitchFamily="2" charset="-122"/>
                <a:ea typeface="等线" panose="02010600030101010101" pitchFamily="2" charset="-122"/>
              </a:rPr>
              <a:t>Apple Watch</a:t>
            </a:r>
            <a:r>
              <a:rPr lang="zh-CN" altLang="en-US" sz="1700">
                <a:solidFill>
                  <a:srgbClr val="333333"/>
                </a:solidFill>
                <a:latin typeface="等线" panose="02010600030101010101" pitchFamily="2" charset="-122"/>
                <a:ea typeface="等线" panose="02010600030101010101" pitchFamily="2" charset="-122"/>
              </a:rPr>
              <a:t>配套使用，记录、显示和储存与导联</a:t>
            </a:r>
            <a:r>
              <a:rPr lang="en-US" altLang="zh-CN" sz="1700">
                <a:solidFill>
                  <a:srgbClr val="333333"/>
                </a:solidFill>
                <a:latin typeface="等线" panose="02010600030101010101" pitchFamily="2" charset="-122"/>
                <a:ea typeface="等线" panose="02010600030101010101" pitchFamily="2" charset="-122"/>
              </a:rPr>
              <a:t>I</a:t>
            </a:r>
            <a:r>
              <a:rPr lang="zh-CN" altLang="en-US" sz="1700">
                <a:solidFill>
                  <a:srgbClr val="333333"/>
                </a:solidFill>
                <a:latin typeface="等线" panose="02010600030101010101" pitchFamily="2" charset="-122"/>
                <a:ea typeface="等线" panose="02010600030101010101" pitchFamily="2" charset="-122"/>
              </a:rPr>
              <a:t>心电图类似的单通道心电图，用于房颤</a:t>
            </a:r>
            <a:r>
              <a:rPr lang="en-US" altLang="zh-CN" sz="1700">
                <a:solidFill>
                  <a:srgbClr val="333333"/>
                </a:solidFill>
                <a:latin typeface="等线" panose="02010600030101010101" pitchFamily="2" charset="-122"/>
                <a:ea typeface="等线" panose="02010600030101010101" pitchFamily="2" charset="-122"/>
              </a:rPr>
              <a:t>(</a:t>
            </a:r>
            <a:r>
              <a:rPr lang="en-US" altLang="zh-CN" sz="1700" err="1">
                <a:solidFill>
                  <a:srgbClr val="333333"/>
                </a:solidFill>
                <a:latin typeface="等线" panose="02010600030101010101" pitchFamily="2" charset="-122"/>
                <a:ea typeface="等线" panose="02010600030101010101" pitchFamily="2" charset="-122"/>
              </a:rPr>
              <a:t>AFib</a:t>
            </a:r>
            <a:r>
              <a:rPr lang="en-US" altLang="zh-CN" sz="1700">
                <a:solidFill>
                  <a:srgbClr val="333333"/>
                </a:solidFill>
                <a:latin typeface="等线" panose="02010600030101010101" pitchFamily="2" charset="-122"/>
                <a:ea typeface="等线" panose="02010600030101010101" pitchFamily="2" charset="-122"/>
              </a:rPr>
              <a:t>)</a:t>
            </a:r>
            <a:r>
              <a:rPr lang="zh-CN" altLang="en-US" sz="1700">
                <a:solidFill>
                  <a:srgbClr val="333333"/>
                </a:solidFill>
                <a:latin typeface="等线" panose="02010600030101010101" pitchFamily="2" charset="-122"/>
                <a:ea typeface="等线" panose="02010600030101010101" pitchFamily="2" charset="-122"/>
              </a:rPr>
              <a:t>或窦性心律的提示，该提示信息仅供参考，不得仅凭该提示信息进行临床决策。不适用于未年满</a:t>
            </a:r>
            <a:r>
              <a:rPr lang="en-US" altLang="zh-CN" sz="1700">
                <a:solidFill>
                  <a:srgbClr val="333333"/>
                </a:solidFill>
                <a:latin typeface="等线" panose="02010600030101010101" pitchFamily="2" charset="-122"/>
                <a:ea typeface="等线" panose="02010600030101010101" pitchFamily="2" charset="-122"/>
              </a:rPr>
              <a:t>22</a:t>
            </a:r>
            <a:r>
              <a:rPr lang="zh-CN" altLang="en-US" sz="1700">
                <a:solidFill>
                  <a:srgbClr val="333333"/>
                </a:solidFill>
                <a:latin typeface="等线" panose="02010600030101010101" pitchFamily="2" charset="-122"/>
                <a:ea typeface="等线" panose="02010600030101010101" pitchFamily="2" charset="-122"/>
              </a:rPr>
              <a:t>岁的用户，亦不推荐患有其他已知心律失常疾病的用户使用。</a:t>
            </a:r>
            <a:endParaRPr lang="en-US" altLang="zh-CN" sz="1700">
              <a:solidFill>
                <a:srgbClr val="333333"/>
              </a:solidFill>
              <a:latin typeface="等线" panose="02010600030101010101" pitchFamily="2" charset="-122"/>
              <a:ea typeface="等线" panose="02010600030101010101" pitchFamily="2" charset="-122"/>
            </a:endParaRPr>
          </a:p>
        </p:txBody>
      </p:sp>
      <p:sp>
        <p:nvSpPr>
          <p:cNvPr id="3" name="文本占位符 5"/>
          <p:cNvSpPr txBox="1"/>
          <p:nvPr/>
        </p:nvSpPr>
        <p:spPr>
          <a:xfrm>
            <a:off x="511461" y="393972"/>
            <a:ext cx="10818724"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举例分析</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3——</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移动医疗器械</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4" name="文本框 3"/>
          <p:cNvSpPr txBox="1"/>
          <p:nvPr/>
        </p:nvSpPr>
        <p:spPr>
          <a:xfrm>
            <a:off x="672464" y="1367796"/>
            <a:ext cx="5210312" cy="881139"/>
          </a:xfrm>
          <a:prstGeom prst="rect">
            <a:avLst/>
          </a:prstGeom>
          <a:noFill/>
        </p:spPr>
        <p:txBody>
          <a:bodyPr wrap="square">
            <a:spAutoFit/>
          </a:bodyPr>
          <a:lstStyle/>
          <a:p>
            <a:pPr indent="457200" algn="just">
              <a:lnSpc>
                <a:spcPct val="150000"/>
              </a:lnSpc>
              <a:spcAft>
                <a:spcPts val="1200"/>
              </a:spcAft>
            </a:pPr>
            <a:r>
              <a:rPr lang="zh-CN" altLang="en-US">
                <a:solidFill>
                  <a:srgbClr val="333333"/>
                </a:solidFill>
                <a:latin typeface="等线" panose="02010600030101010101" pitchFamily="2" charset="-122"/>
                <a:ea typeface="等线" panose="02010600030101010101" pitchFamily="2" charset="-122"/>
              </a:rPr>
              <a:t>移动医疗器械是指采用无创“移动计算终端”实现</a:t>
            </a:r>
            <a:r>
              <a:rPr lang="zh-CN" altLang="en-US">
                <a:solidFill>
                  <a:srgbClr val="333333"/>
                </a:solidFill>
                <a:highlight>
                  <a:srgbClr val="FFFF00"/>
                </a:highlight>
                <a:latin typeface="等线" panose="02010600030101010101" pitchFamily="2" charset="-122"/>
                <a:ea typeface="等线" panose="02010600030101010101" pitchFamily="2" charset="-122"/>
              </a:rPr>
              <a:t>一项或多项医疗用途的设备和</a:t>
            </a:r>
            <a:r>
              <a:rPr lang="en-US" altLang="zh-CN">
                <a:solidFill>
                  <a:srgbClr val="333333"/>
                </a:solidFill>
                <a:highlight>
                  <a:srgbClr val="FFFF00"/>
                </a:highlight>
                <a:latin typeface="等线" panose="02010600030101010101" pitchFamily="2" charset="-122"/>
                <a:ea typeface="等线" panose="02010600030101010101" pitchFamily="2" charset="-122"/>
              </a:rPr>
              <a:t>/</a:t>
            </a:r>
            <a:r>
              <a:rPr lang="zh-CN" altLang="en-US">
                <a:solidFill>
                  <a:srgbClr val="333333"/>
                </a:solidFill>
                <a:highlight>
                  <a:srgbClr val="FFFF00"/>
                </a:highlight>
                <a:latin typeface="等线" panose="02010600030101010101" pitchFamily="2" charset="-122"/>
                <a:ea typeface="等线" panose="02010600030101010101" pitchFamily="2" charset="-122"/>
              </a:rPr>
              <a:t>或软件</a:t>
            </a:r>
            <a:r>
              <a:rPr lang="zh-CN" altLang="en-US">
                <a:solidFill>
                  <a:srgbClr val="333333"/>
                </a:solidFill>
                <a:latin typeface="等线" panose="02010600030101010101" pitchFamily="2" charset="-122"/>
                <a:ea typeface="等线" panose="02010600030101010101" pitchFamily="2" charset="-122"/>
              </a:rPr>
              <a:t>。</a:t>
            </a:r>
            <a:endParaRPr lang="en-US" altLang="zh-CN">
              <a:solidFill>
                <a:srgbClr val="333333"/>
              </a:solidFill>
              <a:latin typeface="等线" panose="02010600030101010101" pitchFamily="2" charset="-122"/>
              <a:ea typeface="等线" panose="02010600030101010101" pitchFamily="2" charset="-122"/>
            </a:endParaRPr>
          </a:p>
        </p:txBody>
      </p:sp>
      <p:sp>
        <p:nvSpPr>
          <p:cNvPr id="7" name="文本框 6"/>
          <p:cNvSpPr txBox="1"/>
          <p:nvPr/>
        </p:nvSpPr>
        <p:spPr>
          <a:xfrm>
            <a:off x="455647" y="6464028"/>
            <a:ext cx="8939562"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来源：移动医疗器械注册技术审查指导原则（</a:t>
            </a:r>
            <a:r>
              <a:rPr lang="en-US" altLang="zh-CN" sz="1100" dirty="0">
                <a:latin typeface="Segoe UI Light" panose="020B0502040204020203" pitchFamily="34" charset="0"/>
                <a:cs typeface="Segoe UI Light" panose="020B0502040204020203" pitchFamily="34" charset="0"/>
              </a:rPr>
              <a:t>2017</a:t>
            </a:r>
            <a:r>
              <a:rPr lang="zh-CN" altLang="en-US" sz="1100" dirty="0">
                <a:latin typeface="Segoe UI Light" panose="020B0502040204020203" pitchFamily="34" charset="0"/>
                <a:cs typeface="Segoe UI Light" panose="020B0502040204020203" pitchFamily="34" charset="0"/>
              </a:rPr>
              <a:t>年第</a:t>
            </a:r>
            <a:r>
              <a:rPr lang="en-US" altLang="zh-CN" sz="1100" dirty="0">
                <a:latin typeface="Segoe UI Light" panose="020B0502040204020203" pitchFamily="34" charset="0"/>
                <a:cs typeface="Segoe UI Light" panose="020B0502040204020203" pitchFamily="34" charset="0"/>
              </a:rPr>
              <a:t>222</a:t>
            </a:r>
            <a:r>
              <a:rPr lang="zh-CN" altLang="en-US" sz="1100" dirty="0">
                <a:latin typeface="Segoe UI Light" panose="020B0502040204020203" pitchFamily="34" charset="0"/>
                <a:cs typeface="Segoe UI Light" panose="020B0502040204020203" pitchFamily="34" charset="0"/>
              </a:rPr>
              <a:t>号）</a:t>
            </a:r>
            <a:endParaRPr lang="zh-CN" altLang="en-US" sz="1100" dirty="0">
              <a:latin typeface="Segoe UI Light" panose="020B0502040204020203" pitchFamily="34" charset="0"/>
              <a:cs typeface="Segoe UI Light" panose="020B0502040204020203" pitchFamily="34" charset="0"/>
            </a:endParaRPr>
          </a:p>
        </p:txBody>
      </p:sp>
      <p:sp>
        <p:nvSpPr>
          <p:cNvPr id="9" name="对话气泡: 圆角矩形 8"/>
          <p:cNvSpPr/>
          <p:nvPr/>
        </p:nvSpPr>
        <p:spPr>
          <a:xfrm>
            <a:off x="6414576" y="1176349"/>
            <a:ext cx="5339442" cy="2305304"/>
          </a:xfrm>
          <a:prstGeom prst="wedgeRoundRectCallout">
            <a:avLst>
              <a:gd name="adj1" fmla="val -57697"/>
              <a:gd name="adj2" fmla="val -27796"/>
              <a:gd name="adj3" fmla="val 16667"/>
            </a:avLst>
          </a:prstGeom>
        </p:spPr>
        <p:style>
          <a:lnRef idx="1">
            <a:schemeClr val="accent2"/>
          </a:lnRef>
          <a:fillRef idx="3">
            <a:schemeClr val="accent2"/>
          </a:fillRef>
          <a:effectRef idx="2">
            <a:schemeClr val="accent2"/>
          </a:effectRef>
          <a:fontRef idx="minor">
            <a:schemeClr val="lt1"/>
          </a:fontRef>
        </p:style>
        <p:txBody>
          <a:bodyPr rtlCol="0" anchor="ctr"/>
          <a:lstStyle/>
          <a:p>
            <a:pPr>
              <a:lnSpc>
                <a:spcPct val="150000"/>
              </a:lnSpc>
            </a:pPr>
            <a:r>
              <a:rPr lang="zh-CN" altLang="en-US" sz="1600" dirty="0"/>
              <a:t>“移动计算终端”是指供个人使用的移动计算技术产品终端，包括通用（商业现成）终端和专用（自制医用）终端，使用形式可以分为手持式（如平板计算机、便携式计算机、智能手机等）、穿戴式（如智能眼镜、智能手表等）和混合式（手持式与穿戴式相结合）。</a:t>
            </a:r>
            <a:endParaRPr lang="zh-CN" altLang="en-US" sz="1600" baseline="30000" dirty="0"/>
          </a:p>
        </p:txBody>
      </p:sp>
      <p:sp>
        <p:nvSpPr>
          <p:cNvPr id="10" name="文本框 9"/>
          <p:cNvSpPr txBox="1"/>
          <p:nvPr/>
        </p:nvSpPr>
        <p:spPr>
          <a:xfrm>
            <a:off x="777032" y="5391442"/>
            <a:ext cx="10211488" cy="881139"/>
          </a:xfrm>
          <a:prstGeom prst="rect">
            <a:avLst/>
          </a:prstGeom>
          <a:noFill/>
        </p:spPr>
        <p:txBody>
          <a:bodyPr wrap="square">
            <a:spAutoFit/>
          </a:bodyPr>
          <a:lstStyle/>
          <a:p>
            <a:pPr indent="457200" algn="just">
              <a:lnSpc>
                <a:spcPct val="150000"/>
              </a:lnSpc>
              <a:spcAft>
                <a:spcPts val="1200"/>
              </a:spcAft>
            </a:pPr>
            <a:r>
              <a:rPr lang="zh-CN" altLang="en-US">
                <a:solidFill>
                  <a:srgbClr val="333333"/>
                </a:solidFill>
                <a:latin typeface="等线" panose="02010600030101010101" pitchFamily="2" charset="-122"/>
                <a:ea typeface="等线" panose="02010600030101010101" pitchFamily="2" charset="-122"/>
              </a:rPr>
              <a:t>移动医疗器械含有医疗器械软件或本身即为独立软件，不含医疗器械软件的可移动、可穿戴医疗器械不属于移动医疗器械。</a:t>
            </a:r>
            <a:endParaRPr lang="zh-CN" altLang="en-US">
              <a:solidFill>
                <a:srgbClr val="333333"/>
              </a:solidFill>
              <a:latin typeface="等线" panose="02010600030101010101" pitchFamily="2" charset="-122"/>
              <a:ea typeface="等线"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93972"/>
            <a:ext cx="10818724"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举例分析</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3——</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移动医疗器械</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grpSp>
        <p:nvGrpSpPr>
          <p:cNvPr id="12" name="组合 11"/>
          <p:cNvGrpSpPr/>
          <p:nvPr/>
        </p:nvGrpSpPr>
        <p:grpSpPr>
          <a:xfrm>
            <a:off x="2638322" y="1631720"/>
            <a:ext cx="9302260" cy="4374488"/>
            <a:chOff x="2638322" y="1631720"/>
            <a:chExt cx="9302260" cy="4374488"/>
          </a:xfrm>
        </p:grpSpPr>
        <p:sp>
          <p:nvSpPr>
            <p:cNvPr id="2" name="椭圆 1"/>
            <p:cNvSpPr/>
            <p:nvPr/>
          </p:nvSpPr>
          <p:spPr>
            <a:xfrm>
              <a:off x="2638322" y="1766432"/>
              <a:ext cx="4596284" cy="4106635"/>
            </a:xfrm>
            <a:prstGeom prst="ellipse">
              <a:avLst/>
            </a:prstGeom>
            <a:solidFill>
              <a:schemeClr val="accent1">
                <a:lumMod val="20000"/>
                <a:lumOff val="80000"/>
                <a:alpha val="2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5" name="文本框 4"/>
            <p:cNvSpPr txBox="1"/>
            <p:nvPr/>
          </p:nvSpPr>
          <p:spPr>
            <a:xfrm>
              <a:off x="3973078" y="2133824"/>
              <a:ext cx="1926771" cy="427425"/>
            </a:xfrm>
            <a:prstGeom prst="rect">
              <a:avLst/>
            </a:prstGeom>
            <a:noFill/>
          </p:spPr>
          <p:txBody>
            <a:bodyPr wrap="square" lIns="0" rtlCol="0" anchor="t">
              <a:spAutoFit/>
            </a:bodyPr>
            <a:lstStyle/>
            <a:p>
              <a:pPr algn="ctr">
                <a:lnSpc>
                  <a:spcPct val="120000"/>
                </a:lnSpc>
              </a:pPr>
              <a:r>
                <a:rPr lang="zh-CN" altLang="en-US" sz="2000">
                  <a:latin typeface="Segoe UI Light" panose="020B0502040204020203" pitchFamily="34" charset="0"/>
                  <a:cs typeface="Segoe UI Light" panose="020B0502040204020203" pitchFamily="34" charset="0"/>
                </a:rPr>
                <a:t>医疗器械</a:t>
              </a:r>
              <a:endParaRPr lang="zh-CN" altLang="en-US" sz="2000">
                <a:latin typeface="Segoe UI Light" panose="020B0502040204020203" pitchFamily="34" charset="0"/>
                <a:cs typeface="Segoe UI Light" panose="020B0502040204020203" pitchFamily="34" charset="0"/>
              </a:endParaRPr>
            </a:p>
          </p:txBody>
        </p:sp>
        <p:sp>
          <p:nvSpPr>
            <p:cNvPr id="6" name="椭圆 5"/>
            <p:cNvSpPr/>
            <p:nvPr/>
          </p:nvSpPr>
          <p:spPr>
            <a:xfrm>
              <a:off x="5640098" y="1631720"/>
              <a:ext cx="6300484" cy="4374488"/>
            </a:xfrm>
            <a:prstGeom prst="ellipse">
              <a:avLst/>
            </a:prstGeom>
            <a:solidFill>
              <a:schemeClr val="accent2">
                <a:lumMod val="20000"/>
                <a:lumOff val="80000"/>
                <a:alpha val="2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8" name="文本框 7"/>
            <p:cNvSpPr txBox="1"/>
            <p:nvPr/>
          </p:nvSpPr>
          <p:spPr>
            <a:xfrm>
              <a:off x="8131670" y="2133824"/>
              <a:ext cx="1926771" cy="427425"/>
            </a:xfrm>
            <a:prstGeom prst="rect">
              <a:avLst/>
            </a:prstGeom>
            <a:noFill/>
          </p:spPr>
          <p:txBody>
            <a:bodyPr wrap="square" lIns="0" rtlCol="0" anchor="t">
              <a:spAutoFit/>
            </a:bodyPr>
            <a:lstStyle/>
            <a:p>
              <a:pPr algn="ctr">
                <a:lnSpc>
                  <a:spcPct val="120000"/>
                </a:lnSpc>
              </a:pPr>
              <a:r>
                <a:rPr lang="zh-CN" altLang="en-US" sz="2000">
                  <a:latin typeface="Segoe UI Light" panose="020B0502040204020203" pitchFamily="34" charset="0"/>
                  <a:cs typeface="Segoe UI Light" panose="020B0502040204020203" pitchFamily="34" charset="0"/>
                </a:rPr>
                <a:t>软件</a:t>
              </a:r>
              <a:endParaRPr lang="zh-CN" altLang="en-US" sz="2000">
                <a:latin typeface="Segoe UI Light" panose="020B0502040204020203" pitchFamily="34" charset="0"/>
                <a:cs typeface="Segoe UI Light" panose="020B0502040204020203" pitchFamily="34" charset="0"/>
              </a:endParaRPr>
            </a:p>
          </p:txBody>
        </p:sp>
        <p:sp>
          <p:nvSpPr>
            <p:cNvPr id="9" name="椭圆 8"/>
            <p:cNvSpPr/>
            <p:nvPr/>
          </p:nvSpPr>
          <p:spPr>
            <a:xfrm>
              <a:off x="6216789" y="2695961"/>
              <a:ext cx="3392407" cy="2432692"/>
            </a:xfrm>
            <a:prstGeom prst="ellipse">
              <a:avLst/>
            </a:prstGeom>
            <a:solidFill>
              <a:schemeClr val="accent3">
                <a:lumMod val="20000"/>
                <a:lumOff val="80000"/>
                <a:alpha val="2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sp>
          <p:nvSpPr>
            <p:cNvPr id="10" name="文本框 9"/>
            <p:cNvSpPr txBox="1"/>
            <p:nvPr/>
          </p:nvSpPr>
          <p:spPr>
            <a:xfrm>
              <a:off x="6869681" y="2943365"/>
              <a:ext cx="1926771" cy="427425"/>
            </a:xfrm>
            <a:prstGeom prst="rect">
              <a:avLst/>
            </a:prstGeom>
            <a:noFill/>
          </p:spPr>
          <p:txBody>
            <a:bodyPr wrap="square" lIns="0" rtlCol="0" anchor="t">
              <a:spAutoFit/>
            </a:bodyPr>
            <a:lstStyle/>
            <a:p>
              <a:pPr algn="ctr">
                <a:lnSpc>
                  <a:spcPct val="120000"/>
                </a:lnSpc>
              </a:pPr>
              <a:r>
                <a:rPr lang="zh-CN" altLang="en-US" sz="2000">
                  <a:latin typeface="Segoe UI Light" panose="020B0502040204020203" pitchFamily="34" charset="0"/>
                  <a:cs typeface="Segoe UI Light" panose="020B0502040204020203" pitchFamily="34" charset="0"/>
                </a:rPr>
                <a:t>移动</a:t>
              </a:r>
              <a:r>
                <a:rPr lang="en-US" altLang="zh-CN" sz="2000">
                  <a:latin typeface="Segoe UI Light" panose="020B0502040204020203" pitchFamily="34" charset="0"/>
                  <a:cs typeface="Segoe UI Light" panose="020B0502040204020203" pitchFamily="34" charset="0"/>
                </a:rPr>
                <a:t>APP</a:t>
              </a:r>
              <a:endParaRPr lang="zh-CN" altLang="en-US" sz="2000">
                <a:latin typeface="Segoe UI Light" panose="020B0502040204020203" pitchFamily="34" charset="0"/>
                <a:cs typeface="Segoe UI Light" panose="020B0502040204020203" pitchFamily="34" charset="0"/>
              </a:endParaRPr>
            </a:p>
          </p:txBody>
        </p:sp>
        <p:sp>
          <p:nvSpPr>
            <p:cNvPr id="11" name="椭圆 10"/>
            <p:cNvSpPr/>
            <p:nvPr/>
          </p:nvSpPr>
          <p:spPr>
            <a:xfrm flipV="1">
              <a:off x="6331589" y="3557109"/>
              <a:ext cx="815094" cy="743210"/>
            </a:xfrm>
            <a:prstGeom prst="ellipse">
              <a:avLst/>
            </a:prstGeom>
            <a:solidFill>
              <a:schemeClr val="accent5">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a:p>
          </p:txBody>
        </p:sp>
        <p:pic>
          <p:nvPicPr>
            <p:cNvPr id="13" name="图片 12"/>
            <p:cNvPicPr>
              <a:picLocks noChangeAspect="1"/>
            </p:cNvPicPr>
            <p:nvPr/>
          </p:nvPicPr>
          <p:blipFill>
            <a:blip r:embed="rId1"/>
            <a:stretch>
              <a:fillRect/>
            </a:stretch>
          </p:blipFill>
          <p:spPr>
            <a:xfrm>
              <a:off x="4536574" y="3074372"/>
              <a:ext cx="720000" cy="720000"/>
            </a:xfrm>
            <a:prstGeom prst="rect">
              <a:avLst/>
            </a:prstGeom>
          </p:spPr>
        </p:pic>
        <p:pic>
          <p:nvPicPr>
            <p:cNvPr id="16" name="图片 15"/>
            <p:cNvPicPr>
              <a:picLocks noChangeAspect="1"/>
            </p:cNvPicPr>
            <p:nvPr/>
          </p:nvPicPr>
          <p:blipFill>
            <a:blip r:embed="rId2"/>
            <a:stretch>
              <a:fillRect/>
            </a:stretch>
          </p:blipFill>
          <p:spPr>
            <a:xfrm>
              <a:off x="3308712" y="3136779"/>
              <a:ext cx="720000" cy="720000"/>
            </a:xfrm>
            <a:prstGeom prst="rect">
              <a:avLst/>
            </a:prstGeom>
          </p:spPr>
        </p:pic>
        <p:pic>
          <p:nvPicPr>
            <p:cNvPr id="18" name="图片 17"/>
            <p:cNvPicPr>
              <a:picLocks noChangeAspect="1"/>
            </p:cNvPicPr>
            <p:nvPr/>
          </p:nvPicPr>
          <p:blipFill>
            <a:blip r:embed="rId3"/>
            <a:stretch>
              <a:fillRect/>
            </a:stretch>
          </p:blipFill>
          <p:spPr>
            <a:xfrm>
              <a:off x="7261483" y="3618458"/>
              <a:ext cx="836906" cy="836906"/>
            </a:xfrm>
            <a:prstGeom prst="rect">
              <a:avLst/>
            </a:prstGeom>
          </p:spPr>
        </p:pic>
        <p:pic>
          <p:nvPicPr>
            <p:cNvPr id="20" name="图片 19"/>
            <p:cNvPicPr>
              <a:picLocks noChangeAspect="1"/>
            </p:cNvPicPr>
            <p:nvPr/>
          </p:nvPicPr>
          <p:blipFill>
            <a:blip r:embed="rId4"/>
            <a:stretch>
              <a:fillRect/>
            </a:stretch>
          </p:blipFill>
          <p:spPr>
            <a:xfrm>
              <a:off x="7955080" y="3676911"/>
              <a:ext cx="720000" cy="720000"/>
            </a:xfrm>
            <a:prstGeom prst="rect">
              <a:avLst/>
            </a:prstGeom>
          </p:spPr>
        </p:pic>
        <p:pic>
          <p:nvPicPr>
            <p:cNvPr id="22" name="图片 21"/>
            <p:cNvPicPr>
              <a:picLocks noChangeAspect="1"/>
            </p:cNvPicPr>
            <p:nvPr/>
          </p:nvPicPr>
          <p:blipFill>
            <a:blip r:embed="rId5"/>
            <a:stretch>
              <a:fillRect/>
            </a:stretch>
          </p:blipFill>
          <p:spPr>
            <a:xfrm>
              <a:off x="8670290" y="3669953"/>
              <a:ext cx="720000" cy="720000"/>
            </a:xfrm>
            <a:prstGeom prst="rect">
              <a:avLst/>
            </a:prstGeom>
          </p:spPr>
        </p:pic>
        <p:pic>
          <p:nvPicPr>
            <p:cNvPr id="24" name="图片 23"/>
            <p:cNvPicPr>
              <a:picLocks noChangeAspect="1"/>
            </p:cNvPicPr>
            <p:nvPr/>
          </p:nvPicPr>
          <p:blipFill>
            <a:blip r:embed="rId6"/>
            <a:stretch>
              <a:fillRect/>
            </a:stretch>
          </p:blipFill>
          <p:spPr>
            <a:xfrm>
              <a:off x="4743034" y="4308152"/>
              <a:ext cx="720000" cy="720000"/>
            </a:xfrm>
            <a:prstGeom prst="rect">
              <a:avLst/>
            </a:prstGeom>
          </p:spPr>
        </p:pic>
        <p:pic>
          <p:nvPicPr>
            <p:cNvPr id="26" name="图片 25"/>
            <p:cNvPicPr>
              <a:picLocks noChangeAspect="1"/>
            </p:cNvPicPr>
            <p:nvPr/>
          </p:nvPicPr>
          <p:blipFill>
            <a:blip r:embed="rId7"/>
            <a:stretch>
              <a:fillRect/>
            </a:stretch>
          </p:blipFill>
          <p:spPr>
            <a:xfrm>
              <a:off x="3668712" y="4308152"/>
              <a:ext cx="720000" cy="720000"/>
            </a:xfrm>
            <a:prstGeom prst="rect">
              <a:avLst/>
            </a:prstGeom>
          </p:spPr>
        </p:pic>
        <p:pic>
          <p:nvPicPr>
            <p:cNvPr id="28" name="图片 27"/>
            <p:cNvPicPr>
              <a:picLocks noChangeAspect="1"/>
            </p:cNvPicPr>
            <p:nvPr/>
          </p:nvPicPr>
          <p:blipFill>
            <a:blip r:embed="rId8"/>
            <a:stretch>
              <a:fillRect/>
            </a:stretch>
          </p:blipFill>
          <p:spPr>
            <a:xfrm>
              <a:off x="10131498" y="4036911"/>
              <a:ext cx="720000" cy="720000"/>
            </a:xfrm>
            <a:prstGeom prst="rect">
              <a:avLst/>
            </a:prstGeom>
          </p:spPr>
        </p:pic>
        <p:pic>
          <p:nvPicPr>
            <p:cNvPr id="30" name="图片 29"/>
            <p:cNvPicPr>
              <a:picLocks noChangeAspect="1"/>
            </p:cNvPicPr>
            <p:nvPr/>
          </p:nvPicPr>
          <p:blipFill>
            <a:blip r:embed="rId9"/>
            <a:stretch>
              <a:fillRect/>
            </a:stretch>
          </p:blipFill>
          <p:spPr>
            <a:xfrm>
              <a:off x="9825887" y="2894700"/>
              <a:ext cx="720000" cy="720000"/>
            </a:xfrm>
            <a:prstGeom prst="rect">
              <a:avLst/>
            </a:prstGeom>
          </p:spPr>
        </p:pic>
      </p:grpSp>
      <p:sp>
        <p:nvSpPr>
          <p:cNvPr id="31" name="箭头: 下 30"/>
          <p:cNvSpPr/>
          <p:nvPr/>
        </p:nvSpPr>
        <p:spPr>
          <a:xfrm>
            <a:off x="6386250" y="2011938"/>
            <a:ext cx="639747" cy="1842025"/>
          </a:xfrm>
          <a:prstGeom prst="downArrow">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511461" y="1273484"/>
            <a:ext cx="2930117" cy="1730154"/>
          </a:xfrm>
          <a:prstGeom prst="rect">
            <a:avLst/>
          </a:prstGeom>
          <a:noFill/>
        </p:spPr>
        <p:txBody>
          <a:bodyPr wrap="square">
            <a:spAutoFit/>
          </a:bodyPr>
          <a:lstStyle/>
          <a:p>
            <a:pPr marL="285750" lvl="0" indent="-285750">
              <a:lnSpc>
                <a:spcPct val="150000"/>
              </a:lnSpc>
              <a:spcAft>
                <a:spcPts val="1200"/>
              </a:spcAft>
              <a:buFont typeface="Arial" panose="020B0604020202020204" pitchFamily="34" charset="0"/>
              <a:buChar char="•"/>
            </a:pPr>
            <a:r>
              <a:rPr lang="zh-CN" altLang="en-US" sz="2000" b="0" i="0"/>
              <a:t>移动医疗设备</a:t>
            </a:r>
            <a:endParaRPr lang="en-US" altLang="zh-CN" sz="2000" b="0" i="0"/>
          </a:p>
          <a:p>
            <a:pPr marL="285750" indent="-285750">
              <a:lnSpc>
                <a:spcPct val="150000"/>
              </a:lnSpc>
              <a:spcAft>
                <a:spcPts val="1200"/>
              </a:spcAft>
              <a:buFont typeface="Arial" panose="020B0604020202020204" pitchFamily="34" charset="0"/>
              <a:buChar char="•"/>
            </a:pPr>
            <a:r>
              <a:rPr lang="zh-CN" altLang="en-US" sz="2000" b="0" i="0"/>
              <a:t>移动独立软件</a:t>
            </a:r>
            <a:endParaRPr lang="en-US" altLang="zh-CN" sz="2000" b="0" i="0"/>
          </a:p>
          <a:p>
            <a:pPr marL="285750" indent="-285750">
              <a:lnSpc>
                <a:spcPct val="150000"/>
              </a:lnSpc>
              <a:spcAft>
                <a:spcPts val="1200"/>
              </a:spcAft>
              <a:buFont typeface="Arial" panose="020B0604020202020204" pitchFamily="34" charset="0"/>
              <a:buChar char="•"/>
            </a:pPr>
            <a:r>
              <a:rPr lang="zh-CN" altLang="en-US" sz="2000" b="0" i="0"/>
              <a:t>移动医疗附件</a:t>
            </a:r>
            <a:endParaRPr lang="zh-CN" altLang="en-US" sz="2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93972"/>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rPr>
              <a:t>了解我的产品</a:t>
            </a:r>
            <a:endPar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17" name="AutoShape 10"/>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nvGrpSpPr>
          <p:cNvPr id="6" name="组合 5"/>
          <p:cNvGrpSpPr/>
          <p:nvPr/>
        </p:nvGrpSpPr>
        <p:grpSpPr>
          <a:xfrm>
            <a:off x="943046" y="3194448"/>
            <a:ext cx="3380237" cy="727011"/>
            <a:chOff x="922949" y="2492845"/>
            <a:chExt cx="3380237" cy="727011"/>
          </a:xfrm>
        </p:grpSpPr>
        <p:grpSp>
          <p:nvGrpSpPr>
            <p:cNvPr id="6150" name="组合 6149"/>
            <p:cNvGrpSpPr/>
            <p:nvPr/>
          </p:nvGrpSpPr>
          <p:grpSpPr>
            <a:xfrm>
              <a:off x="1888343" y="2492845"/>
              <a:ext cx="2414843" cy="727011"/>
              <a:chOff x="1383433" y="2569532"/>
              <a:chExt cx="2414843" cy="727011"/>
            </a:xfrm>
          </p:grpSpPr>
          <p:sp>
            <p:nvSpPr>
              <p:cNvPr id="30" name="文本框 29"/>
              <p:cNvSpPr txBox="1"/>
              <p:nvPr/>
            </p:nvSpPr>
            <p:spPr>
              <a:xfrm>
                <a:off x="1383434" y="2569532"/>
                <a:ext cx="1172665" cy="429798"/>
              </a:xfrm>
              <a:prstGeom prst="rect">
                <a:avLst/>
              </a:prstGeom>
              <a:noFill/>
            </p:spPr>
            <p:txBody>
              <a:bodyPr wrap="square" lIns="0" rtlCol="0" anchor="t">
                <a:spAutoFit/>
              </a:bodyPr>
              <a:lstStyle/>
              <a:p>
                <a:pPr>
                  <a:lnSpc>
                    <a:spcPct val="120000"/>
                  </a:lnSpc>
                </a:pPr>
                <a:r>
                  <a:rPr lang="zh-CN" altLang="en-US" sz="2000">
                    <a:latin typeface="Segoe UI Light" panose="020B0502040204020203" pitchFamily="34" charset="0"/>
                    <a:cs typeface="Segoe UI Light" panose="020B0502040204020203" pitchFamily="34" charset="0"/>
                  </a:rPr>
                  <a:t>目标人群</a:t>
                </a:r>
                <a:endParaRPr lang="zh-CN" altLang="en-US" sz="2000">
                  <a:latin typeface="Segoe UI Light" panose="020B0502040204020203" pitchFamily="34" charset="0"/>
                  <a:cs typeface="Segoe UI Light" panose="020B0502040204020203" pitchFamily="34" charset="0"/>
                </a:endParaRPr>
              </a:p>
            </p:txBody>
          </p:sp>
          <p:sp>
            <p:nvSpPr>
              <p:cNvPr id="31" name="文本框 30"/>
              <p:cNvSpPr txBox="1"/>
              <p:nvPr/>
            </p:nvSpPr>
            <p:spPr>
              <a:xfrm>
                <a:off x="1383433" y="2967992"/>
                <a:ext cx="2414843" cy="328551"/>
              </a:xfrm>
              <a:prstGeom prst="rect">
                <a:avLst/>
              </a:prstGeom>
              <a:noFill/>
            </p:spPr>
            <p:txBody>
              <a:bodyPr wrap="square" lIns="0" rtlCol="0" anchor="t">
                <a:spAutoFit/>
              </a:bodyPr>
              <a:lstStyle/>
              <a:p>
                <a:pPr>
                  <a:lnSpc>
                    <a:spcPct val="120000"/>
                  </a:lnSpc>
                </a:pPr>
                <a:r>
                  <a:rPr lang="zh-CN" altLang="en-US" sz="1400"/>
                  <a:t>健康人群</a:t>
                </a:r>
                <a:r>
                  <a:rPr lang="en-US" altLang="zh-CN" sz="1400"/>
                  <a:t>/</a:t>
                </a:r>
                <a:r>
                  <a:rPr lang="zh-CN" altLang="en-US" sz="1400"/>
                  <a:t>医护人员或患者</a:t>
                </a:r>
                <a:endParaRPr lang="zh-CN" altLang="en-US" sz="1400"/>
              </a:p>
            </p:txBody>
          </p:sp>
        </p:grpSp>
        <p:pic>
          <p:nvPicPr>
            <p:cNvPr id="6157" name="图片 6156" descr="图表, 图标&#10;&#10;描述已自动生成"/>
            <p:cNvPicPr>
              <a:picLocks noChangeAspect="1"/>
            </p:cNvPicPr>
            <p:nvPr/>
          </p:nvPicPr>
          <p:blipFill>
            <a:blip r:embed="rId1"/>
            <a:stretch>
              <a:fillRect/>
            </a:stretch>
          </p:blipFill>
          <p:spPr>
            <a:xfrm>
              <a:off x="922949" y="2599601"/>
              <a:ext cx="576000" cy="576000"/>
            </a:xfrm>
            <a:prstGeom prst="rect">
              <a:avLst/>
            </a:prstGeom>
          </p:spPr>
        </p:pic>
      </p:grpSp>
      <p:grpSp>
        <p:nvGrpSpPr>
          <p:cNvPr id="4" name="组合 3"/>
          <p:cNvGrpSpPr/>
          <p:nvPr/>
        </p:nvGrpSpPr>
        <p:grpSpPr>
          <a:xfrm>
            <a:off x="943046" y="1827159"/>
            <a:ext cx="3380237" cy="727011"/>
            <a:chOff x="922949" y="1404701"/>
            <a:chExt cx="3380237" cy="727011"/>
          </a:xfrm>
        </p:grpSpPr>
        <p:grpSp>
          <p:nvGrpSpPr>
            <p:cNvPr id="6149" name="组合 6148"/>
            <p:cNvGrpSpPr/>
            <p:nvPr/>
          </p:nvGrpSpPr>
          <p:grpSpPr>
            <a:xfrm>
              <a:off x="1888343" y="1404701"/>
              <a:ext cx="2414843" cy="727011"/>
              <a:chOff x="1378939" y="1395923"/>
              <a:chExt cx="2414843" cy="727011"/>
            </a:xfrm>
          </p:grpSpPr>
          <p:sp>
            <p:nvSpPr>
              <p:cNvPr id="6144" name="文本框 6143"/>
              <p:cNvSpPr txBox="1"/>
              <p:nvPr/>
            </p:nvSpPr>
            <p:spPr>
              <a:xfrm>
                <a:off x="1378940" y="1395923"/>
                <a:ext cx="1172665" cy="429798"/>
              </a:xfrm>
              <a:prstGeom prst="rect">
                <a:avLst/>
              </a:prstGeom>
              <a:noFill/>
            </p:spPr>
            <p:txBody>
              <a:bodyPr wrap="square" lIns="0" rtlCol="0" anchor="t">
                <a:spAutoFit/>
              </a:bodyPr>
              <a:lstStyle/>
              <a:p>
                <a:pPr>
                  <a:lnSpc>
                    <a:spcPct val="120000"/>
                  </a:lnSpc>
                </a:pPr>
                <a:r>
                  <a:rPr lang="zh-CN" altLang="en-US" sz="2000">
                    <a:latin typeface="Segoe UI Light" panose="020B0502040204020203" pitchFamily="34" charset="0"/>
                    <a:cs typeface="Segoe UI Light" panose="020B0502040204020203" pitchFamily="34" charset="0"/>
                  </a:rPr>
                  <a:t>预期用途</a:t>
                </a:r>
                <a:endParaRPr lang="zh-CN" altLang="en-US" sz="2000">
                  <a:latin typeface="Segoe UI Light" panose="020B0502040204020203" pitchFamily="34" charset="0"/>
                  <a:cs typeface="Segoe UI Light" panose="020B0502040204020203" pitchFamily="34" charset="0"/>
                </a:endParaRPr>
              </a:p>
            </p:txBody>
          </p:sp>
          <p:sp>
            <p:nvSpPr>
              <p:cNvPr id="6145" name="文本框 6144"/>
              <p:cNvSpPr txBox="1"/>
              <p:nvPr/>
            </p:nvSpPr>
            <p:spPr>
              <a:xfrm>
                <a:off x="1378939" y="1794383"/>
                <a:ext cx="2414843" cy="328551"/>
              </a:xfrm>
              <a:prstGeom prst="rect">
                <a:avLst/>
              </a:prstGeom>
              <a:noFill/>
            </p:spPr>
            <p:txBody>
              <a:bodyPr wrap="square" lIns="0" rtlCol="0" anchor="t">
                <a:spAutoFit/>
              </a:bodyPr>
              <a:lstStyle/>
              <a:p>
                <a:pPr>
                  <a:lnSpc>
                    <a:spcPct val="120000"/>
                  </a:lnSpc>
                </a:pPr>
                <a:r>
                  <a:rPr lang="zh-CN" altLang="en-US" sz="1400"/>
                  <a:t>健康管理</a:t>
                </a:r>
                <a:r>
                  <a:rPr lang="en-US" altLang="zh-CN" sz="1400"/>
                  <a:t>/</a:t>
                </a:r>
                <a:r>
                  <a:rPr lang="zh-CN" altLang="en-US" sz="1400"/>
                  <a:t>疾病管理</a:t>
                </a:r>
                <a:endParaRPr lang="zh-CN" altLang="en-US" sz="1400"/>
              </a:p>
            </p:txBody>
          </p:sp>
        </p:grpSp>
        <p:pic>
          <p:nvPicPr>
            <p:cNvPr id="6160" name="图片 6159" descr="图标&#10;&#10;描述已自动生成"/>
            <p:cNvPicPr>
              <a:picLocks noChangeAspect="1"/>
            </p:cNvPicPr>
            <p:nvPr/>
          </p:nvPicPr>
          <p:blipFill>
            <a:blip r:embed="rId2"/>
            <a:stretch>
              <a:fillRect/>
            </a:stretch>
          </p:blipFill>
          <p:spPr>
            <a:xfrm>
              <a:off x="922949" y="1512419"/>
              <a:ext cx="576000" cy="576000"/>
            </a:xfrm>
            <a:prstGeom prst="rect">
              <a:avLst/>
            </a:prstGeom>
          </p:spPr>
        </p:pic>
      </p:grpSp>
      <p:grpSp>
        <p:nvGrpSpPr>
          <p:cNvPr id="7" name="组合 6"/>
          <p:cNvGrpSpPr/>
          <p:nvPr/>
        </p:nvGrpSpPr>
        <p:grpSpPr>
          <a:xfrm>
            <a:off x="943046" y="4568083"/>
            <a:ext cx="3380237" cy="727011"/>
            <a:chOff x="922949" y="3580989"/>
            <a:chExt cx="3380237" cy="727011"/>
          </a:xfrm>
        </p:grpSpPr>
        <p:grpSp>
          <p:nvGrpSpPr>
            <p:cNvPr id="6151" name="组合 6150"/>
            <p:cNvGrpSpPr/>
            <p:nvPr/>
          </p:nvGrpSpPr>
          <p:grpSpPr>
            <a:xfrm>
              <a:off x="1888343" y="3580989"/>
              <a:ext cx="2414843" cy="727011"/>
              <a:chOff x="1381476" y="3795466"/>
              <a:chExt cx="2414843" cy="727011"/>
            </a:xfrm>
          </p:grpSpPr>
          <p:sp>
            <p:nvSpPr>
              <p:cNvPr id="6147" name="文本框 6146"/>
              <p:cNvSpPr txBox="1"/>
              <p:nvPr/>
            </p:nvSpPr>
            <p:spPr>
              <a:xfrm>
                <a:off x="1381477" y="3795466"/>
                <a:ext cx="1172665" cy="429798"/>
              </a:xfrm>
              <a:prstGeom prst="rect">
                <a:avLst/>
              </a:prstGeom>
              <a:noFill/>
            </p:spPr>
            <p:txBody>
              <a:bodyPr wrap="square" lIns="0" rtlCol="0" anchor="t">
                <a:spAutoFit/>
              </a:bodyPr>
              <a:lstStyle/>
              <a:p>
                <a:pPr>
                  <a:lnSpc>
                    <a:spcPct val="120000"/>
                  </a:lnSpc>
                </a:pPr>
                <a:r>
                  <a:rPr lang="zh-CN" altLang="en-US" sz="2000">
                    <a:latin typeface="Segoe UI Light" panose="020B0502040204020203" pitchFamily="34" charset="0"/>
                    <a:cs typeface="Segoe UI Light" panose="020B0502040204020203" pitchFamily="34" charset="0"/>
                  </a:rPr>
                  <a:t>目的</a:t>
                </a:r>
                <a:endParaRPr lang="zh-CN" altLang="en-US" sz="2000">
                  <a:latin typeface="Segoe UI Light" panose="020B0502040204020203" pitchFamily="34" charset="0"/>
                  <a:cs typeface="Segoe UI Light" panose="020B0502040204020203" pitchFamily="34" charset="0"/>
                </a:endParaRPr>
              </a:p>
            </p:txBody>
          </p:sp>
          <p:sp>
            <p:nvSpPr>
              <p:cNvPr id="6148" name="文本框 6147"/>
              <p:cNvSpPr txBox="1"/>
              <p:nvPr/>
            </p:nvSpPr>
            <p:spPr>
              <a:xfrm>
                <a:off x="1381476" y="4193926"/>
                <a:ext cx="2414843" cy="328551"/>
              </a:xfrm>
              <a:prstGeom prst="rect">
                <a:avLst/>
              </a:prstGeom>
              <a:noFill/>
            </p:spPr>
            <p:txBody>
              <a:bodyPr wrap="square" lIns="0" rtlCol="0" anchor="t">
                <a:spAutoFit/>
              </a:bodyPr>
              <a:lstStyle/>
              <a:p>
                <a:pPr>
                  <a:lnSpc>
                    <a:spcPct val="120000"/>
                  </a:lnSpc>
                </a:pPr>
                <a:r>
                  <a:rPr lang="zh-CN" altLang="en-US" sz="1400"/>
                  <a:t>具有</a:t>
                </a:r>
                <a:r>
                  <a:rPr lang="en-US" altLang="zh-CN" sz="1400"/>
                  <a:t>/</a:t>
                </a:r>
                <a:r>
                  <a:rPr lang="zh-CN" altLang="en-US" sz="1400"/>
                  <a:t>不具有医疗目的</a:t>
                </a:r>
                <a:endParaRPr lang="zh-CN" altLang="en-US" sz="1400"/>
              </a:p>
            </p:txBody>
          </p:sp>
        </p:grpSp>
        <p:pic>
          <p:nvPicPr>
            <p:cNvPr id="6162" name="图片 6161" descr="图标&#10;&#10;描述已自动生成"/>
            <p:cNvPicPr>
              <a:picLocks noChangeAspect="1"/>
            </p:cNvPicPr>
            <p:nvPr/>
          </p:nvPicPr>
          <p:blipFill>
            <a:blip r:embed="rId3"/>
            <a:stretch>
              <a:fillRect/>
            </a:stretch>
          </p:blipFill>
          <p:spPr>
            <a:xfrm>
              <a:off x="922949" y="3713632"/>
              <a:ext cx="576000" cy="576000"/>
            </a:xfrm>
            <a:prstGeom prst="rect">
              <a:avLst/>
            </a:prstGeom>
          </p:spPr>
        </p:pic>
      </p:grpSp>
      <p:sp>
        <p:nvSpPr>
          <p:cNvPr id="9" name="矩形: 圆角 8"/>
          <p:cNvSpPr/>
          <p:nvPr/>
        </p:nvSpPr>
        <p:spPr>
          <a:xfrm>
            <a:off x="4692580" y="1252121"/>
            <a:ext cx="6637605" cy="4447415"/>
          </a:xfrm>
          <a:prstGeom prst="roundRect">
            <a:avLst>
              <a:gd name="adj" fmla="val 7911"/>
            </a:avLst>
          </a:prstGeom>
          <a:solidFill>
            <a:schemeClr val="bg1"/>
          </a:solidFill>
          <a:ln w="28575">
            <a:prstDash val="sysDot"/>
          </a:ln>
        </p:spPr>
        <p:style>
          <a:lnRef idx="2">
            <a:schemeClr val="accent2"/>
          </a:lnRef>
          <a:fillRef idx="1">
            <a:schemeClr val="lt1"/>
          </a:fillRef>
          <a:effectRef idx="0">
            <a:schemeClr val="accent2"/>
          </a:effectRef>
          <a:fontRef idx="minor">
            <a:schemeClr val="dk1"/>
          </a:fontRef>
        </p:style>
        <p:txBody>
          <a:bodyPr rtlCol="0" anchor="ctr"/>
          <a:lstStyle/>
          <a:p>
            <a:pPr>
              <a:lnSpc>
                <a:spcPct val="150000"/>
              </a:lnSpc>
            </a:pPr>
            <a:r>
              <a:rPr lang="zh-CN" altLang="en-US" sz="2000" b="1" dirty="0">
                <a:solidFill>
                  <a:schemeClr val="tx1">
                    <a:lumMod val="50000"/>
                  </a:schemeClr>
                </a:solidFill>
                <a:highlight>
                  <a:srgbClr val="FFFF00"/>
                </a:highlight>
              </a:rPr>
              <a:t>明确产品的预期用途是关键！</a:t>
            </a:r>
            <a:endParaRPr lang="en-US" altLang="zh-CN" sz="2000" b="1" dirty="0">
              <a:solidFill>
                <a:schemeClr val="tx1">
                  <a:lumMod val="50000"/>
                </a:schemeClr>
              </a:solidFill>
              <a:highlight>
                <a:srgbClr val="FFFF00"/>
              </a:highlight>
            </a:endParaRPr>
          </a:p>
          <a:p>
            <a:pPr>
              <a:lnSpc>
                <a:spcPct val="150000"/>
              </a:lnSpc>
            </a:pPr>
            <a:endParaRPr lang="en-US" altLang="zh-CN" sz="1600" dirty="0">
              <a:solidFill>
                <a:schemeClr val="tx1">
                  <a:lumMod val="50000"/>
                </a:schemeClr>
              </a:solidFill>
            </a:endParaRPr>
          </a:p>
          <a:p>
            <a:pPr marL="285750" indent="-285750">
              <a:lnSpc>
                <a:spcPct val="150000"/>
              </a:lnSpc>
              <a:buFont typeface="Arial" panose="020B0604020202020204" pitchFamily="34" charset="0"/>
              <a:buChar char="•"/>
            </a:pPr>
            <a:r>
              <a:rPr lang="zh-CN" altLang="en-US" sz="1600" dirty="0">
                <a:solidFill>
                  <a:schemeClr val="tx1">
                    <a:lumMod val="50000"/>
                  </a:schemeClr>
                </a:solidFill>
              </a:rPr>
              <a:t>清楚地说明一般用途或功能</a:t>
            </a:r>
            <a:endParaRPr lang="en-US" altLang="zh-CN" sz="1600" dirty="0">
              <a:solidFill>
                <a:schemeClr val="tx1">
                  <a:lumMod val="50000"/>
                </a:schemeClr>
              </a:solidFill>
            </a:endParaRPr>
          </a:p>
          <a:p>
            <a:pPr marL="285750" indent="-285750">
              <a:lnSpc>
                <a:spcPct val="150000"/>
              </a:lnSpc>
              <a:buFont typeface="Arial" panose="020B0604020202020204" pitchFamily="34" charset="0"/>
              <a:buChar char="•"/>
            </a:pPr>
            <a:r>
              <a:rPr lang="zh-CN" altLang="en-US" sz="1600" dirty="0">
                <a:solidFill>
                  <a:schemeClr val="tx1">
                    <a:lumMod val="50000"/>
                  </a:schemeClr>
                </a:solidFill>
              </a:rPr>
              <a:t>进一步描述</a:t>
            </a:r>
            <a:r>
              <a:rPr lang="en-US" altLang="zh-CN" sz="1600" dirty="0">
                <a:solidFill>
                  <a:schemeClr val="tx1">
                    <a:lumMod val="50000"/>
                  </a:schemeClr>
                </a:solidFill>
              </a:rPr>
              <a:t>:</a:t>
            </a:r>
            <a:endParaRPr lang="en-US" altLang="zh-CN" sz="1600" dirty="0">
              <a:solidFill>
                <a:schemeClr val="tx1">
                  <a:lumMod val="50000"/>
                </a:schemeClr>
              </a:solidFill>
            </a:endParaRPr>
          </a:p>
          <a:p>
            <a:pPr marL="742950" lvl="1" indent="-285750">
              <a:lnSpc>
                <a:spcPct val="150000"/>
              </a:lnSpc>
              <a:buFont typeface="Wingdings" panose="05000000000000000000" pitchFamily="2" charset="2"/>
              <a:buChar char="ü"/>
            </a:pPr>
            <a:r>
              <a:rPr lang="zh-CN" altLang="en-US" sz="1600" dirty="0">
                <a:solidFill>
                  <a:schemeClr val="tx1">
                    <a:lumMod val="50000"/>
                  </a:schemeClr>
                </a:solidFill>
              </a:rPr>
              <a:t>产品将诊断、治愈、减轻、治疗或预防的疾病或状况</a:t>
            </a:r>
            <a:endParaRPr lang="en-US" altLang="zh-CN" sz="1600" dirty="0">
              <a:solidFill>
                <a:schemeClr val="tx1">
                  <a:lumMod val="50000"/>
                </a:schemeClr>
              </a:solidFill>
            </a:endParaRPr>
          </a:p>
          <a:p>
            <a:pPr marL="742950" lvl="1" indent="-285750">
              <a:lnSpc>
                <a:spcPct val="150000"/>
              </a:lnSpc>
              <a:buFont typeface="Wingdings" panose="05000000000000000000" pitchFamily="2" charset="2"/>
              <a:buChar char="ü"/>
            </a:pPr>
            <a:r>
              <a:rPr lang="zh-CN" altLang="en-US" sz="1600" dirty="0">
                <a:solidFill>
                  <a:schemeClr val="tx1">
                    <a:lumMod val="50000"/>
                  </a:schemeClr>
                </a:solidFill>
              </a:rPr>
              <a:t>预期患者人群</a:t>
            </a:r>
            <a:endParaRPr lang="en-US" altLang="zh-CN" sz="1600" dirty="0">
              <a:solidFill>
                <a:schemeClr val="tx1">
                  <a:lumMod val="50000"/>
                </a:schemeClr>
              </a:solidFill>
            </a:endParaRPr>
          </a:p>
          <a:p>
            <a:pPr>
              <a:lnSpc>
                <a:spcPct val="150000"/>
              </a:lnSpc>
            </a:pPr>
            <a:endParaRPr lang="en-US" altLang="zh-CN" sz="1600" dirty="0">
              <a:solidFill>
                <a:schemeClr val="tx1">
                  <a:lumMod val="50000"/>
                </a:schemeClr>
              </a:solidFill>
            </a:endParaRPr>
          </a:p>
          <a:p>
            <a:pPr>
              <a:lnSpc>
                <a:spcPct val="150000"/>
              </a:lnSpc>
            </a:pPr>
            <a:r>
              <a:rPr lang="zh-CN" altLang="en-US" sz="1600" dirty="0">
                <a:solidFill>
                  <a:schemeClr val="tx1">
                    <a:lumMod val="50000"/>
                  </a:schemeClr>
                </a:solidFill>
              </a:rPr>
              <a:t>例子：甲型流感病毒抗原检测试剂（胶体金法）</a:t>
            </a:r>
            <a:endParaRPr lang="en-US" altLang="zh-CN" sz="1600" dirty="0">
              <a:solidFill>
                <a:schemeClr val="tx1">
                  <a:lumMod val="50000"/>
                </a:schemeClr>
              </a:solidFill>
            </a:endParaRPr>
          </a:p>
          <a:p>
            <a:pPr indent="457200">
              <a:lnSpc>
                <a:spcPct val="150000"/>
              </a:lnSpc>
            </a:pPr>
            <a:r>
              <a:rPr lang="zh-CN" altLang="en-US" sz="1600" dirty="0">
                <a:solidFill>
                  <a:schemeClr val="tx1">
                    <a:lumMod val="50000"/>
                  </a:schemeClr>
                </a:solidFill>
              </a:rPr>
              <a:t>本产品用于定性检测人鼻咽拭子和口咽拭子样本中的甲型流感病毒抗原。</a:t>
            </a:r>
            <a:endParaRPr lang="en-US" altLang="zh-CN" sz="1600" dirty="0">
              <a:solidFill>
                <a:schemeClr val="tx1">
                  <a:lumMod val="50000"/>
                </a:schemeClr>
              </a:solidFill>
            </a:endParaRPr>
          </a:p>
          <a:p>
            <a:pPr>
              <a:lnSpc>
                <a:spcPct val="150000"/>
              </a:lnSpc>
            </a:pPr>
            <a:endParaRPr lang="zh-CN" altLang="en-US" sz="1600" baseline="30000" dirty="0">
              <a:solidFill>
                <a:schemeClr val="tx1">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93972"/>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医疗器械相关法律法规结构介绍</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grpSp>
        <p:nvGrpSpPr>
          <p:cNvPr id="34" name="组合 33"/>
          <p:cNvGrpSpPr/>
          <p:nvPr/>
        </p:nvGrpSpPr>
        <p:grpSpPr>
          <a:xfrm>
            <a:off x="713037" y="1583228"/>
            <a:ext cx="11153638" cy="2996600"/>
            <a:chOff x="605605" y="1679035"/>
            <a:chExt cx="11153638" cy="2996600"/>
          </a:xfrm>
        </p:grpSpPr>
        <p:graphicFrame>
          <p:nvGraphicFramePr>
            <p:cNvPr id="6" name="内容占位符 4"/>
            <p:cNvGraphicFramePr/>
            <p:nvPr/>
          </p:nvGraphicFramePr>
          <p:xfrm>
            <a:off x="630496" y="1895035"/>
            <a:ext cx="10335524" cy="259282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pSp>
          <p:nvGrpSpPr>
            <p:cNvPr id="7" name="组合 6"/>
            <p:cNvGrpSpPr/>
            <p:nvPr/>
          </p:nvGrpSpPr>
          <p:grpSpPr>
            <a:xfrm>
              <a:off x="605605" y="1736398"/>
              <a:ext cx="216000" cy="936000"/>
              <a:chOff x="1800000" y="1800000"/>
              <a:chExt cx="216000" cy="936000"/>
            </a:xfrm>
            <a:solidFill>
              <a:schemeClr val="accent2"/>
            </a:solidFill>
          </p:grpSpPr>
          <p:cxnSp>
            <p:nvCxnSpPr>
              <p:cNvPr id="8" name="直接连接符 7"/>
              <p:cNvCxnSpPr/>
              <p:nvPr/>
            </p:nvCxnSpPr>
            <p:spPr>
              <a:xfrm>
                <a:off x="1926000" y="1800000"/>
                <a:ext cx="1" cy="720000"/>
              </a:xfrm>
              <a:prstGeom prst="line">
                <a:avLst/>
              </a:prstGeom>
              <a:solidFill>
                <a:schemeClr val="accent2">
                  <a:lumMod val="75000"/>
                </a:schemeClr>
              </a:solidFill>
              <a:ln w="28575">
                <a:solidFill>
                  <a:schemeClr val="accent2">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1800000" y="2520000"/>
                <a:ext cx="216000" cy="216000"/>
              </a:xfrm>
              <a:prstGeom prst="ellipse">
                <a:avLst/>
              </a:prstGeom>
              <a:solidFill>
                <a:schemeClr val="accent2">
                  <a:lumMod val="75000"/>
                </a:schemeClr>
              </a:solidFill>
              <a:ln>
                <a:solidFill>
                  <a:schemeClr val="accent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10" name="组合 9"/>
            <p:cNvGrpSpPr/>
            <p:nvPr/>
          </p:nvGrpSpPr>
          <p:grpSpPr>
            <a:xfrm>
              <a:off x="2697970" y="3761240"/>
              <a:ext cx="216000" cy="914395"/>
              <a:chOff x="3925302" y="4567326"/>
              <a:chExt cx="216000" cy="914395"/>
            </a:xfrm>
            <a:solidFill>
              <a:schemeClr val="accent3"/>
            </a:solidFill>
          </p:grpSpPr>
          <p:cxnSp>
            <p:nvCxnSpPr>
              <p:cNvPr id="11" name="直接连接符 10"/>
              <p:cNvCxnSpPr/>
              <p:nvPr/>
            </p:nvCxnSpPr>
            <p:spPr>
              <a:xfrm>
                <a:off x="4035260" y="4761721"/>
                <a:ext cx="1" cy="720000"/>
              </a:xfrm>
              <a:prstGeom prst="line">
                <a:avLst/>
              </a:prstGeom>
              <a:solidFill>
                <a:schemeClr val="accent3">
                  <a:lumMod val="50000"/>
                </a:schemeClr>
              </a:solidFill>
              <a:ln w="28575">
                <a:solidFill>
                  <a:schemeClr val="accent3">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3925302" y="4567326"/>
                <a:ext cx="216000" cy="216000"/>
              </a:xfrm>
              <a:prstGeom prst="ellipse">
                <a:avLst/>
              </a:prstGeom>
              <a:solidFill>
                <a:schemeClr val="accent3">
                  <a:lumMod val="50000"/>
                </a:schemeClr>
              </a:solidFill>
              <a:ln>
                <a:solidFill>
                  <a:schemeClr val="accent3">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13" name="文本框 12"/>
            <p:cNvSpPr txBox="1"/>
            <p:nvPr/>
          </p:nvSpPr>
          <p:spPr>
            <a:xfrm>
              <a:off x="857606" y="2056288"/>
              <a:ext cx="1657145" cy="400110"/>
            </a:xfrm>
            <a:prstGeom prst="rect">
              <a:avLst/>
            </a:prstGeom>
            <a:noFill/>
          </p:spPr>
          <p:txBody>
            <a:bodyPr wrap="square" rtlCol="0">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rPr>
                <a:t>全国人大</a:t>
              </a:r>
              <a:endParaRPr lang="zh-CN" altLang="en-US" sz="2000" b="1" dirty="0">
                <a:solidFill>
                  <a:schemeClr val="accent2"/>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2881735" y="3916677"/>
              <a:ext cx="1345098" cy="646331"/>
            </a:xfrm>
            <a:prstGeom prst="rect">
              <a:avLst/>
            </a:prstGeom>
            <a:noFill/>
          </p:spPr>
          <p:txBody>
            <a:bodyPr wrap="square" rtlCol="0">
              <a:spAutoFit/>
            </a:bodyPr>
            <a:lstStyle/>
            <a:p>
              <a:r>
                <a:rPr lang="zh-CN" altLang="en-US" b="1" dirty="0">
                  <a:solidFill>
                    <a:schemeClr val="accent3">
                      <a:lumMod val="50000"/>
                    </a:schemeClr>
                  </a:solidFill>
                  <a:latin typeface="微软雅黑" panose="020B0503020204020204" pitchFamily="34" charset="-122"/>
                  <a:ea typeface="微软雅黑" panose="020B0503020204020204" pitchFamily="34" charset="-122"/>
                </a:rPr>
                <a:t>全国人大常委会</a:t>
              </a:r>
              <a:endParaRPr lang="zh-CN" altLang="en-US" b="1" dirty="0">
                <a:solidFill>
                  <a:schemeClr val="accent3">
                    <a:lumMod val="50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710096" y="1717047"/>
              <a:ext cx="216000" cy="936000"/>
              <a:chOff x="1800000" y="1800000"/>
              <a:chExt cx="216000" cy="936000"/>
            </a:xfrm>
            <a:solidFill>
              <a:schemeClr val="accent4"/>
            </a:solidFill>
          </p:grpSpPr>
          <p:cxnSp>
            <p:nvCxnSpPr>
              <p:cNvPr id="16" name="直接连接符 15"/>
              <p:cNvCxnSpPr/>
              <p:nvPr/>
            </p:nvCxnSpPr>
            <p:spPr>
              <a:xfrm>
                <a:off x="1926000" y="1800000"/>
                <a:ext cx="1" cy="720000"/>
              </a:xfrm>
              <a:prstGeom prst="line">
                <a:avLst/>
              </a:prstGeom>
              <a:solidFill>
                <a:schemeClr val="accent4">
                  <a:lumMod val="75000"/>
                </a:schemeClr>
              </a:solidFill>
              <a:ln w="28575">
                <a:solidFill>
                  <a:schemeClr val="accent4">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1800000" y="2520000"/>
                <a:ext cx="216000" cy="216000"/>
              </a:xfrm>
              <a:prstGeom prst="ellipse">
                <a:avLst/>
              </a:prstGeom>
              <a:solidFill>
                <a:schemeClr val="accent4">
                  <a:lumMod val="75000"/>
                </a:schemeClr>
              </a:solidFill>
              <a:ln>
                <a:solidFill>
                  <a:schemeClr val="accent4">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18" name="文本框 17"/>
            <p:cNvSpPr txBox="1"/>
            <p:nvPr/>
          </p:nvSpPr>
          <p:spPr>
            <a:xfrm>
              <a:off x="5038474" y="2077047"/>
              <a:ext cx="1230948" cy="400110"/>
            </a:xfrm>
            <a:prstGeom prst="rect">
              <a:avLst/>
            </a:prstGeom>
            <a:noFill/>
          </p:spPr>
          <p:txBody>
            <a:bodyPr wrap="square" rtlCol="0">
              <a:spAutoFit/>
            </a:bodyPr>
            <a:lstStyle/>
            <a:p>
              <a:r>
                <a:rPr lang="zh-CN" altLang="en-US" sz="2000" b="1" dirty="0">
                  <a:solidFill>
                    <a:schemeClr val="accent4">
                      <a:lumMod val="75000"/>
                    </a:schemeClr>
                  </a:solidFill>
                  <a:latin typeface="微软雅黑" panose="020B0503020204020204" pitchFamily="34" charset="-122"/>
                  <a:ea typeface="微软雅黑" panose="020B0503020204020204" pitchFamily="34" charset="-122"/>
                </a:rPr>
                <a:t>国务院</a:t>
              </a:r>
              <a:endParaRPr lang="zh-CN" altLang="en-US" sz="2000" b="1" dirty="0">
                <a:solidFill>
                  <a:schemeClr val="accent4">
                    <a:lumMod val="75000"/>
                  </a:schemeClr>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6661836" y="3741593"/>
              <a:ext cx="216000" cy="914395"/>
              <a:chOff x="3925302" y="4567326"/>
              <a:chExt cx="216000" cy="914395"/>
            </a:xfrm>
            <a:solidFill>
              <a:schemeClr val="accent5"/>
            </a:solidFill>
          </p:grpSpPr>
          <p:cxnSp>
            <p:nvCxnSpPr>
              <p:cNvPr id="20" name="直接连接符 19"/>
              <p:cNvCxnSpPr/>
              <p:nvPr/>
            </p:nvCxnSpPr>
            <p:spPr>
              <a:xfrm>
                <a:off x="4035260" y="4761721"/>
                <a:ext cx="1" cy="720000"/>
              </a:xfrm>
              <a:prstGeom prst="line">
                <a:avLst/>
              </a:prstGeom>
              <a:grpFill/>
              <a:ln w="28575">
                <a:solidFill>
                  <a:schemeClr val="accent5"/>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3925302" y="4567326"/>
                <a:ext cx="216000" cy="216000"/>
              </a:xfrm>
              <a:prstGeom prst="ellipse">
                <a:avLst/>
              </a:prstGeom>
              <a:grpFill/>
              <a:ln>
                <a:solidFill>
                  <a:schemeClr val="accent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22" name="文本框 21"/>
            <p:cNvSpPr txBox="1"/>
            <p:nvPr/>
          </p:nvSpPr>
          <p:spPr>
            <a:xfrm>
              <a:off x="6877835" y="3897030"/>
              <a:ext cx="1345098" cy="584775"/>
            </a:xfrm>
            <a:prstGeom prst="rect">
              <a:avLst/>
            </a:prstGeom>
            <a:noFill/>
          </p:spPr>
          <p:txBody>
            <a:bodyPr wrap="square" rtlCol="0">
              <a:spAutoFit/>
            </a:bodyPr>
            <a:lstStyle/>
            <a:p>
              <a:r>
                <a:rPr lang="zh-CN" altLang="en-US" sz="1600" b="1" dirty="0">
                  <a:solidFill>
                    <a:schemeClr val="accent5"/>
                  </a:solidFill>
                  <a:latin typeface="微软雅黑" panose="020B0503020204020204" pitchFamily="34" charset="-122"/>
                  <a:ea typeface="微软雅黑" panose="020B0503020204020204" pitchFamily="34" charset="-122"/>
                </a:rPr>
                <a:t>国务院各部、委、办、局</a:t>
              </a:r>
              <a:endParaRPr lang="zh-CN" altLang="en-US" sz="1600" b="1" dirty="0">
                <a:solidFill>
                  <a:schemeClr val="accent5"/>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8807696" y="1679035"/>
              <a:ext cx="216000" cy="936000"/>
              <a:chOff x="1800000" y="1800000"/>
              <a:chExt cx="216000" cy="936000"/>
            </a:xfrm>
            <a:solidFill>
              <a:schemeClr val="accent6"/>
            </a:solidFill>
          </p:grpSpPr>
          <p:cxnSp>
            <p:nvCxnSpPr>
              <p:cNvPr id="24" name="直接连接符 23"/>
              <p:cNvCxnSpPr/>
              <p:nvPr/>
            </p:nvCxnSpPr>
            <p:spPr>
              <a:xfrm>
                <a:off x="1926000" y="1800000"/>
                <a:ext cx="1" cy="720000"/>
              </a:xfrm>
              <a:prstGeom prst="line">
                <a:avLst/>
              </a:prstGeom>
              <a:solidFill>
                <a:schemeClr val="accent6">
                  <a:lumMod val="75000"/>
                </a:schemeClr>
              </a:solidFill>
              <a:ln w="28575">
                <a:solidFill>
                  <a:schemeClr val="accent6">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1800000" y="2520000"/>
                <a:ext cx="216000" cy="216000"/>
              </a:xfrm>
              <a:prstGeom prst="ellipse">
                <a:avLst/>
              </a:prstGeom>
              <a:solidFill>
                <a:schemeClr val="accent6">
                  <a:lumMod val="75000"/>
                </a:schemeClr>
              </a:solidFill>
              <a:ln>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26" name="文本框 25"/>
            <p:cNvSpPr txBox="1"/>
            <p:nvPr/>
          </p:nvSpPr>
          <p:spPr>
            <a:xfrm>
              <a:off x="9149696" y="1922260"/>
              <a:ext cx="2609547" cy="584775"/>
            </a:xfrm>
            <a:prstGeom prst="rect">
              <a:avLst/>
            </a:prstGeom>
            <a:noFill/>
          </p:spPr>
          <p:txBody>
            <a:bodyPr wrap="square" rtlCol="0">
              <a:spAutoFit/>
            </a:bodyPr>
            <a:lstStyle/>
            <a:p>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国家机关</a:t>
              </a:r>
              <a:endParaRPr lang="en-US" altLang="zh-CN" sz="1600" b="1" dirty="0">
                <a:solidFill>
                  <a:schemeClr val="accent6">
                    <a:lumMod val="75000"/>
                  </a:schemeClr>
                </a:solidFill>
                <a:latin typeface="微软雅黑" panose="020B0503020204020204" pitchFamily="34" charset="-122"/>
                <a:ea typeface="微软雅黑" panose="020B0503020204020204" pitchFamily="34" charset="-122"/>
              </a:endParaRPr>
            </a:p>
            <a:p>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各省</a:t>
              </a:r>
              <a:r>
                <a:rPr lang="en-US" altLang="zh-CN" sz="1600" b="1" dirty="0">
                  <a:solidFill>
                    <a:schemeClr val="accent6">
                      <a:lumMod val="75000"/>
                    </a:schemeClr>
                  </a:solidFill>
                  <a:latin typeface="微软雅黑" panose="020B0503020204020204" pitchFamily="34" charset="-122"/>
                  <a:ea typeface="微软雅黑" panose="020B0503020204020204" pitchFamily="34" charset="-122"/>
                </a:rPr>
                <a:t>/</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市、自治区、直辖市</a:t>
              </a:r>
              <a:endParaRPr lang="zh-CN" altLang="en-US" sz="1600" b="1" dirty="0">
                <a:solidFill>
                  <a:schemeClr val="accent6">
                    <a:lumMod val="75000"/>
                  </a:schemeClr>
                </a:solidFill>
                <a:latin typeface="微软雅黑" panose="020B0503020204020204" pitchFamily="34" charset="-122"/>
                <a:ea typeface="微软雅黑" panose="020B0503020204020204" pitchFamily="34" charset="-122"/>
              </a:endParaRPr>
            </a:p>
          </p:txBody>
        </p:sp>
      </p:grpSp>
      <p:sp>
        <p:nvSpPr>
          <p:cNvPr id="35" name="文本框 34"/>
          <p:cNvSpPr txBox="1"/>
          <p:nvPr/>
        </p:nvSpPr>
        <p:spPr>
          <a:xfrm>
            <a:off x="626245" y="4837376"/>
            <a:ext cx="6935604" cy="1550617"/>
          </a:xfrm>
          <a:prstGeom prst="rect">
            <a:avLst/>
          </a:prstGeom>
          <a:noFill/>
          <a:ln w="9525" cap="flat" cmpd="sng" algn="ctr">
            <a:solidFill>
              <a:srgbClr val="0A408A"/>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marL="285750" indent="-285750">
              <a:lnSpc>
                <a:spcPct val="120000"/>
              </a:lnSpc>
              <a:buFont typeface="Wingdings" panose="05000000000000000000" pitchFamily="2" charset="2"/>
              <a:buChar char="l"/>
            </a:pPr>
            <a:r>
              <a:rPr lang="zh-CN" altLang="en-US" sz="1600" b="1" dirty="0">
                <a:solidFill>
                  <a:srgbClr val="333333"/>
                </a:solidFill>
                <a:latin typeface="等线" panose="02010600030101010101" pitchFamily="2" charset="-122"/>
                <a:ea typeface="等线" panose="02010600030101010101" pitchFamily="2" charset="-122"/>
              </a:rPr>
              <a:t>法律</a:t>
            </a:r>
            <a:r>
              <a:rPr lang="zh-CN" altLang="en-US" sz="1600" dirty="0">
                <a:solidFill>
                  <a:srgbClr val="333333"/>
                </a:solidFill>
                <a:latin typeface="等线" panose="02010600030101010101" pitchFamily="2" charset="-122"/>
                <a:ea typeface="等线" panose="02010600030101010101" pitchFamily="2" charset="-122"/>
              </a:rPr>
              <a:t>：是全国人大及其常委会制定的，效力最高，其名称常是</a:t>
            </a:r>
            <a:r>
              <a:rPr lang="en-US" altLang="zh-CN" sz="1600" dirty="0">
                <a:solidFill>
                  <a:srgbClr val="333333"/>
                </a:solidFill>
                <a:latin typeface="等线" panose="02010600030101010101" pitchFamily="2" charset="-122"/>
                <a:ea typeface="等线" panose="02010600030101010101" pitchFamily="2" charset="-122"/>
              </a:rPr>
              <a:t>《XX</a:t>
            </a:r>
            <a:r>
              <a:rPr lang="zh-CN" altLang="en-US" sz="1600" dirty="0">
                <a:solidFill>
                  <a:srgbClr val="333333"/>
                </a:solidFill>
                <a:latin typeface="等线" panose="02010600030101010101" pitchFamily="2" charset="-122"/>
                <a:ea typeface="等线" panose="02010600030101010101" pitchFamily="2" charset="-122"/>
              </a:rPr>
              <a:t>法</a:t>
            </a:r>
            <a:r>
              <a:rPr lang="en-US" altLang="zh-CN" sz="1600" dirty="0">
                <a:solidFill>
                  <a:srgbClr val="333333"/>
                </a:solidFill>
                <a:latin typeface="等线" panose="02010600030101010101" pitchFamily="2" charset="-122"/>
                <a:ea typeface="等线" panose="02010600030101010101" pitchFamily="2" charset="-122"/>
              </a:rPr>
              <a:t>》</a:t>
            </a:r>
            <a:r>
              <a:rPr lang="zh-CN" altLang="en-US" sz="1600" dirty="0">
                <a:solidFill>
                  <a:srgbClr val="333333"/>
                </a:solidFill>
                <a:latin typeface="等线" panose="02010600030101010101" pitchFamily="2" charset="-122"/>
                <a:ea typeface="等线" panose="02010600030101010101" pitchFamily="2" charset="-122"/>
              </a:rPr>
              <a:t>。</a:t>
            </a:r>
            <a:endParaRPr lang="en-US" altLang="zh-CN" sz="1600" dirty="0">
              <a:solidFill>
                <a:srgbClr val="333333"/>
              </a:solidFill>
              <a:latin typeface="等线" panose="02010600030101010101" pitchFamily="2" charset="-122"/>
              <a:ea typeface="等线" panose="02010600030101010101" pitchFamily="2" charset="-122"/>
            </a:endParaRPr>
          </a:p>
          <a:p>
            <a:pPr marL="285750" indent="-285750">
              <a:lnSpc>
                <a:spcPct val="120000"/>
              </a:lnSpc>
              <a:buFont typeface="Wingdings" panose="05000000000000000000" pitchFamily="2" charset="2"/>
              <a:buChar char="l"/>
            </a:pPr>
            <a:r>
              <a:rPr lang="zh-CN" altLang="en-US" sz="1600" b="1" dirty="0">
                <a:solidFill>
                  <a:srgbClr val="333333"/>
                </a:solidFill>
                <a:latin typeface="等线" panose="02010600030101010101" pitchFamily="2" charset="-122"/>
                <a:ea typeface="等线" panose="02010600030101010101" pitchFamily="2" charset="-122"/>
              </a:rPr>
              <a:t>行政法规</a:t>
            </a:r>
            <a:r>
              <a:rPr lang="zh-CN" altLang="en-US" sz="1600" dirty="0">
                <a:solidFill>
                  <a:srgbClr val="333333"/>
                </a:solidFill>
                <a:latin typeface="等线" panose="02010600030101010101" pitchFamily="2" charset="-122"/>
                <a:ea typeface="等线" panose="02010600030101010101" pitchFamily="2" charset="-122"/>
              </a:rPr>
              <a:t>：国家最高行政机关，即国务院所制定的规范性文件，效力次于法律，其名称常常是</a:t>
            </a:r>
            <a:r>
              <a:rPr lang="en-US" altLang="zh-CN" sz="1600" dirty="0">
                <a:solidFill>
                  <a:srgbClr val="333333"/>
                </a:solidFill>
                <a:latin typeface="等线" panose="02010600030101010101" pitchFamily="2" charset="-122"/>
                <a:ea typeface="等线" panose="02010600030101010101" pitchFamily="2" charset="-122"/>
              </a:rPr>
              <a:t>《XX</a:t>
            </a:r>
            <a:r>
              <a:rPr lang="zh-CN" altLang="en-US" sz="1600" dirty="0">
                <a:solidFill>
                  <a:srgbClr val="333333"/>
                </a:solidFill>
                <a:latin typeface="等线" panose="02010600030101010101" pitchFamily="2" charset="-122"/>
                <a:ea typeface="等线" panose="02010600030101010101" pitchFamily="2" charset="-122"/>
              </a:rPr>
              <a:t>条例</a:t>
            </a:r>
            <a:r>
              <a:rPr lang="en-US" altLang="zh-CN" sz="1600" dirty="0">
                <a:solidFill>
                  <a:srgbClr val="333333"/>
                </a:solidFill>
                <a:latin typeface="等线" panose="02010600030101010101" pitchFamily="2" charset="-122"/>
                <a:ea typeface="等线" panose="02010600030101010101" pitchFamily="2" charset="-122"/>
              </a:rPr>
              <a:t>》</a:t>
            </a:r>
            <a:r>
              <a:rPr lang="zh-CN" altLang="en-US" sz="1600" dirty="0">
                <a:solidFill>
                  <a:srgbClr val="333333"/>
                </a:solidFill>
                <a:latin typeface="等线" panose="02010600030101010101" pitchFamily="2" charset="-122"/>
                <a:ea typeface="等线" panose="02010600030101010101" pitchFamily="2" charset="-122"/>
              </a:rPr>
              <a:t>，</a:t>
            </a:r>
            <a:r>
              <a:rPr lang="en-US" altLang="zh-CN" sz="1600" dirty="0">
                <a:solidFill>
                  <a:srgbClr val="333333"/>
                </a:solidFill>
                <a:latin typeface="等线" panose="02010600030101010101" pitchFamily="2" charset="-122"/>
                <a:ea typeface="等线" panose="02010600030101010101" pitchFamily="2" charset="-122"/>
              </a:rPr>
              <a:t>《XX</a:t>
            </a:r>
            <a:r>
              <a:rPr lang="zh-CN" altLang="en-US" sz="1600" dirty="0">
                <a:solidFill>
                  <a:srgbClr val="333333"/>
                </a:solidFill>
                <a:latin typeface="等线" panose="02010600030101010101" pitchFamily="2" charset="-122"/>
                <a:ea typeface="等线" panose="02010600030101010101" pitchFamily="2" charset="-122"/>
              </a:rPr>
              <a:t>办法</a:t>
            </a:r>
            <a:r>
              <a:rPr lang="en-US" altLang="zh-CN" sz="1600" dirty="0">
                <a:solidFill>
                  <a:srgbClr val="333333"/>
                </a:solidFill>
                <a:latin typeface="等线" panose="02010600030101010101" pitchFamily="2" charset="-122"/>
                <a:ea typeface="等线" panose="02010600030101010101" pitchFamily="2" charset="-122"/>
              </a:rPr>
              <a:t>》</a:t>
            </a:r>
            <a:r>
              <a:rPr lang="zh-CN" altLang="en-US" sz="1600" dirty="0">
                <a:solidFill>
                  <a:srgbClr val="333333"/>
                </a:solidFill>
                <a:latin typeface="等线" panose="02010600030101010101" pitchFamily="2" charset="-122"/>
                <a:ea typeface="等线" panose="02010600030101010101" pitchFamily="2" charset="-122"/>
              </a:rPr>
              <a:t>，</a:t>
            </a:r>
            <a:r>
              <a:rPr lang="en-US" altLang="zh-CN" sz="1600" dirty="0">
                <a:solidFill>
                  <a:srgbClr val="333333"/>
                </a:solidFill>
                <a:latin typeface="等线" panose="02010600030101010101" pitchFamily="2" charset="-122"/>
                <a:ea typeface="等线" panose="02010600030101010101" pitchFamily="2" charset="-122"/>
              </a:rPr>
              <a:t>《XX</a:t>
            </a:r>
            <a:r>
              <a:rPr lang="zh-CN" altLang="en-US" sz="1600" dirty="0">
                <a:solidFill>
                  <a:srgbClr val="333333"/>
                </a:solidFill>
                <a:latin typeface="等线" panose="02010600030101010101" pitchFamily="2" charset="-122"/>
                <a:ea typeface="等线" panose="02010600030101010101" pitchFamily="2" charset="-122"/>
              </a:rPr>
              <a:t>规定</a:t>
            </a:r>
            <a:r>
              <a:rPr lang="en-US" altLang="zh-CN" sz="1600" dirty="0">
                <a:solidFill>
                  <a:srgbClr val="333333"/>
                </a:solidFill>
                <a:latin typeface="等线" panose="02010600030101010101" pitchFamily="2" charset="-122"/>
                <a:ea typeface="等线" panose="02010600030101010101" pitchFamily="2" charset="-122"/>
              </a:rPr>
              <a:t>》</a:t>
            </a:r>
            <a:r>
              <a:rPr lang="zh-CN" altLang="en-US" sz="1600" dirty="0">
                <a:solidFill>
                  <a:srgbClr val="333333"/>
                </a:solidFill>
                <a:latin typeface="等线" panose="02010600030101010101" pitchFamily="2" charset="-122"/>
                <a:ea typeface="等线" panose="02010600030101010101" pitchFamily="2" charset="-122"/>
              </a:rPr>
              <a:t>等。</a:t>
            </a:r>
            <a:endParaRPr lang="en-US" altLang="zh-CN" sz="1600" dirty="0">
              <a:solidFill>
                <a:srgbClr val="333333"/>
              </a:solidFill>
              <a:latin typeface="等线" panose="02010600030101010101" pitchFamily="2" charset="-122"/>
              <a:ea typeface="等线" panose="02010600030101010101" pitchFamily="2" charset="-122"/>
            </a:endParaRPr>
          </a:p>
          <a:p>
            <a:pPr marL="285750" indent="-285750">
              <a:lnSpc>
                <a:spcPct val="120000"/>
              </a:lnSpc>
              <a:buFont typeface="Wingdings" panose="05000000000000000000" pitchFamily="2" charset="2"/>
              <a:buChar char="l"/>
            </a:pPr>
            <a:r>
              <a:rPr lang="zh-CN" altLang="en-US" sz="1600" b="1" dirty="0">
                <a:solidFill>
                  <a:srgbClr val="333333"/>
                </a:solidFill>
                <a:latin typeface="等线" panose="02010600030101010101" pitchFamily="2" charset="-122"/>
                <a:ea typeface="等线" panose="02010600030101010101" pitchFamily="2" charset="-122"/>
              </a:rPr>
              <a:t>部门规章</a:t>
            </a:r>
            <a:r>
              <a:rPr lang="zh-CN" altLang="en-US" sz="1600" dirty="0">
                <a:solidFill>
                  <a:srgbClr val="333333"/>
                </a:solidFill>
                <a:latin typeface="等线" panose="02010600030101010101" pitchFamily="2" charset="-122"/>
                <a:ea typeface="等线" panose="02010600030101010101" pitchFamily="2" charset="-122"/>
              </a:rPr>
              <a:t>：国务院各部门等制定的规范性文件。</a:t>
            </a:r>
            <a:endParaRPr lang="en-US" altLang="zh-CN" sz="1600" dirty="0">
              <a:solidFill>
                <a:srgbClr val="333333"/>
              </a:solidFill>
              <a:latin typeface="等线" panose="02010600030101010101" pitchFamily="2" charset="-122"/>
              <a:ea typeface="等线" panose="02010600030101010101" pitchFamily="2" charset="-122"/>
            </a:endParaRPr>
          </a:p>
          <a:p>
            <a:pPr marL="285750" indent="-285750">
              <a:lnSpc>
                <a:spcPct val="120000"/>
              </a:lnSpc>
              <a:buFont typeface="Wingdings" panose="05000000000000000000" pitchFamily="2" charset="2"/>
              <a:buChar char="l"/>
            </a:pPr>
            <a:r>
              <a:rPr lang="zh-CN" altLang="en-US" sz="1600" b="1" dirty="0">
                <a:solidFill>
                  <a:srgbClr val="333333"/>
                </a:solidFill>
                <a:latin typeface="等线" panose="02010600030101010101" pitchFamily="2" charset="-122"/>
                <a:ea typeface="等线" panose="02010600030101010101" pitchFamily="2" charset="-122"/>
              </a:rPr>
              <a:t>地方性法规和规章</a:t>
            </a:r>
            <a:r>
              <a:rPr lang="zh-CN" altLang="en-US" sz="1600" dirty="0">
                <a:solidFill>
                  <a:srgbClr val="333333"/>
                </a:solidFill>
                <a:latin typeface="等线" panose="02010600030101010101" pitchFamily="2" charset="-122"/>
                <a:ea typeface="等线" panose="02010600030101010101" pitchFamily="2" charset="-122"/>
              </a:rPr>
              <a:t>：地方立法机关规定的规范性文件。</a:t>
            </a:r>
            <a:endParaRPr lang="en-US" altLang="zh-CN" sz="1600" dirty="0">
              <a:solidFill>
                <a:srgbClr val="333333"/>
              </a:solidFill>
              <a:latin typeface="等线" panose="02010600030101010101" pitchFamily="2" charset="-122"/>
              <a:ea typeface="等线" panose="02010600030101010101" pitchFamily="2" charset="-122"/>
            </a:endParaRPr>
          </a:p>
        </p:txBody>
      </p:sp>
      <p:sp>
        <p:nvSpPr>
          <p:cNvPr id="37" name="文本框 36"/>
          <p:cNvSpPr txBox="1"/>
          <p:nvPr/>
        </p:nvSpPr>
        <p:spPr>
          <a:xfrm>
            <a:off x="7919259" y="4837376"/>
            <a:ext cx="3947416" cy="1255152"/>
          </a:xfrm>
          <a:prstGeom prst="rect">
            <a:avLst/>
          </a:prstGeom>
          <a:noFill/>
          <a:ln w="9525" cap="flat" cmpd="sng" algn="ctr">
            <a:solidFill>
              <a:srgbClr val="0A408A"/>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defPPr>
              <a:defRPr lang="fr-FR"/>
            </a:defPPr>
            <a:lvl1pPr marL="285750" indent="-285750">
              <a:lnSpc>
                <a:spcPct val="120000"/>
              </a:lnSpc>
              <a:buFont typeface="Wingdings" panose="05000000000000000000" pitchFamily="2" charset="2"/>
              <a:buChar char="l"/>
              <a:defRPr sz="1600" b="1">
                <a:solidFill>
                  <a:srgbClr val="333333"/>
                </a:solidFill>
                <a:latin typeface="等线" panose="02010600030101010101" pitchFamily="2" charset="-122"/>
                <a:ea typeface="等线" panose="02010600030101010101" pitchFamily="2"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dirty="0"/>
              <a:t>基本原则：</a:t>
            </a:r>
            <a:r>
              <a:rPr lang="zh-CN" altLang="en-US" b="0" dirty="0"/>
              <a:t>上位法效力大于下位法；新法优于旧法；特别法优于一般法。发生无法判断其效力时，按照</a:t>
            </a:r>
            <a:r>
              <a:rPr lang="en-US" altLang="zh-CN" b="0" dirty="0"/>
              <a:t>《</a:t>
            </a:r>
            <a:r>
              <a:rPr lang="zh-CN" altLang="en-US" b="0" dirty="0"/>
              <a:t>立法法</a:t>
            </a:r>
            <a:r>
              <a:rPr lang="en-US" altLang="zh-CN" b="0" dirty="0"/>
              <a:t>》</a:t>
            </a:r>
            <a:r>
              <a:rPr lang="zh-CN" altLang="en-US" b="0" dirty="0"/>
              <a:t>的规定，由各有权部门裁决。</a:t>
            </a:r>
            <a:endParaRPr lang="zh-CN" altLang="en-US" b="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93972"/>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医疗器械相关法律法规结构介绍</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graphicFrame>
        <p:nvGraphicFramePr>
          <p:cNvPr id="50" name="内容占位符 4"/>
          <p:cNvGraphicFramePr>
            <a:graphicFrameLocks noChangeAspect="1"/>
          </p:cNvGraphicFramePr>
          <p:nvPr/>
        </p:nvGraphicFramePr>
        <p:xfrm>
          <a:off x="2982745" y="2220629"/>
          <a:ext cx="4028572" cy="128109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pSp>
        <p:nvGrpSpPr>
          <p:cNvPr id="51" name="组合 50"/>
          <p:cNvGrpSpPr/>
          <p:nvPr/>
        </p:nvGrpSpPr>
        <p:grpSpPr>
          <a:xfrm>
            <a:off x="2982715" y="1429007"/>
            <a:ext cx="216000" cy="936000"/>
            <a:chOff x="1800000" y="1800000"/>
            <a:chExt cx="216000" cy="936000"/>
          </a:xfrm>
          <a:solidFill>
            <a:schemeClr val="accent4">
              <a:lumMod val="75000"/>
            </a:schemeClr>
          </a:solidFill>
        </p:grpSpPr>
        <p:cxnSp>
          <p:nvCxnSpPr>
            <p:cNvPr id="52" name="直接连接符 51"/>
            <p:cNvCxnSpPr/>
            <p:nvPr/>
          </p:nvCxnSpPr>
          <p:spPr>
            <a:xfrm>
              <a:off x="1926000" y="1800000"/>
              <a:ext cx="1" cy="720000"/>
            </a:xfrm>
            <a:prstGeom prst="line">
              <a:avLst/>
            </a:prstGeom>
            <a:grpFill/>
            <a:ln w="28575">
              <a:solidFill>
                <a:schemeClr val="accent4">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3" name="椭圆 52"/>
            <p:cNvSpPr/>
            <p:nvPr/>
          </p:nvSpPr>
          <p:spPr>
            <a:xfrm>
              <a:off x="1800000" y="2520000"/>
              <a:ext cx="216000" cy="216000"/>
            </a:xfrm>
            <a:prstGeom prst="ellipse">
              <a:avLst/>
            </a:prstGeom>
            <a:grpFill/>
            <a:ln>
              <a:solidFill>
                <a:schemeClr val="accent4">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文本框 53"/>
          <p:cNvSpPr txBox="1"/>
          <p:nvPr/>
        </p:nvSpPr>
        <p:spPr>
          <a:xfrm>
            <a:off x="3198715" y="1758964"/>
            <a:ext cx="1230948" cy="461665"/>
          </a:xfrm>
          <a:prstGeom prst="rect">
            <a:avLst/>
          </a:prstGeom>
          <a:noFill/>
        </p:spPr>
        <p:txBody>
          <a:bodyPr wrap="square" rtlCol="0">
            <a:spAutoFit/>
          </a:bodyPr>
          <a:lstStyle/>
          <a:p>
            <a:r>
              <a:rPr lang="zh-CN" altLang="en-US" sz="2400" b="1" dirty="0">
                <a:solidFill>
                  <a:schemeClr val="accent4">
                    <a:lumMod val="75000"/>
                  </a:schemeClr>
                </a:solidFill>
                <a:latin typeface="微软雅黑" panose="020B0503020204020204" pitchFamily="34" charset="-122"/>
                <a:ea typeface="微软雅黑" panose="020B0503020204020204" pitchFamily="34" charset="-122"/>
              </a:rPr>
              <a:t>国务院</a:t>
            </a:r>
            <a:endParaRPr lang="zh-CN" altLang="en-US" sz="2400" b="1" dirty="0">
              <a:solidFill>
                <a:schemeClr val="accent4">
                  <a:lumMod val="75000"/>
                </a:schemeClr>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5216183" y="1567875"/>
            <a:ext cx="1345098" cy="646331"/>
          </a:xfrm>
          <a:prstGeom prst="rect">
            <a:avLst/>
          </a:prstGeom>
          <a:noFill/>
        </p:spPr>
        <p:txBody>
          <a:bodyPr wrap="square" rtlCol="0">
            <a:spAutoFit/>
          </a:bodyPr>
          <a:lstStyle/>
          <a:p>
            <a:r>
              <a:rPr lang="zh-CN" altLang="en-US" b="1" dirty="0">
                <a:solidFill>
                  <a:schemeClr val="accent5">
                    <a:lumMod val="75000"/>
                  </a:schemeClr>
                </a:solidFill>
                <a:latin typeface="微软雅黑" panose="020B0503020204020204" pitchFamily="34" charset="-122"/>
                <a:ea typeface="微软雅黑" panose="020B0503020204020204" pitchFamily="34" charset="-122"/>
              </a:rPr>
              <a:t>国务院各部、委、办、局</a:t>
            </a:r>
            <a:endParaRPr lang="zh-CN" altLang="en-US" b="1" dirty="0">
              <a:solidFill>
                <a:schemeClr val="accent5">
                  <a:lumMod val="75000"/>
                </a:schemeClr>
              </a:solidFill>
              <a:latin typeface="微软雅黑" panose="020B0503020204020204" pitchFamily="34" charset="-122"/>
              <a:ea typeface="微软雅黑" panose="020B0503020204020204" pitchFamily="34" charset="-122"/>
            </a:endParaRPr>
          </a:p>
        </p:txBody>
      </p:sp>
      <p:grpSp>
        <p:nvGrpSpPr>
          <p:cNvPr id="56" name="组合 55"/>
          <p:cNvGrpSpPr/>
          <p:nvPr/>
        </p:nvGrpSpPr>
        <p:grpSpPr>
          <a:xfrm>
            <a:off x="4997954" y="1423040"/>
            <a:ext cx="216000" cy="936000"/>
            <a:chOff x="1800000" y="1800000"/>
            <a:chExt cx="216000" cy="936000"/>
          </a:xfrm>
          <a:solidFill>
            <a:schemeClr val="accent5">
              <a:lumMod val="75000"/>
            </a:schemeClr>
          </a:solidFill>
        </p:grpSpPr>
        <p:cxnSp>
          <p:nvCxnSpPr>
            <p:cNvPr id="57" name="直接连接符 56"/>
            <p:cNvCxnSpPr/>
            <p:nvPr/>
          </p:nvCxnSpPr>
          <p:spPr>
            <a:xfrm>
              <a:off x="1926000" y="1800000"/>
              <a:ext cx="1" cy="720000"/>
            </a:xfrm>
            <a:prstGeom prst="line">
              <a:avLst/>
            </a:prstGeom>
            <a:grpFill/>
            <a:ln w="28575">
              <a:solidFill>
                <a:schemeClr val="accent5">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1800000" y="2520000"/>
              <a:ext cx="216000" cy="216000"/>
            </a:xfrm>
            <a:prstGeom prst="ellipse">
              <a:avLst/>
            </a:prstGeom>
            <a:grpFill/>
            <a:ln>
              <a:solidFill>
                <a:schemeClr val="accent5">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矩形: 圆角 58"/>
          <p:cNvSpPr/>
          <p:nvPr/>
        </p:nvSpPr>
        <p:spPr>
          <a:xfrm>
            <a:off x="1528654" y="3419150"/>
            <a:ext cx="2089643" cy="1099612"/>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b="1" dirty="0">
                <a:latin typeface="微软雅黑" panose="020B0503020204020204" pitchFamily="34" charset="-122"/>
                <a:ea typeface="微软雅黑" panose="020B0503020204020204" pitchFamily="34" charset="-122"/>
              </a:rPr>
              <a:t>医疗器械监督管理条例</a:t>
            </a:r>
            <a:endParaRPr lang="zh-CN" altLang="en-US" b="1" dirty="0">
              <a:latin typeface="微软雅黑" panose="020B0503020204020204" pitchFamily="34" charset="-122"/>
              <a:ea typeface="微软雅黑" panose="020B0503020204020204" pitchFamily="34" charset="-122"/>
            </a:endParaRPr>
          </a:p>
        </p:txBody>
      </p:sp>
      <p:sp>
        <p:nvSpPr>
          <p:cNvPr id="60" name="矩形: 圆角 59"/>
          <p:cNvSpPr/>
          <p:nvPr/>
        </p:nvSpPr>
        <p:spPr>
          <a:xfrm>
            <a:off x="4356061" y="3573346"/>
            <a:ext cx="2916042" cy="540000"/>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600" b="1" dirty="0">
                <a:latin typeface="微软雅黑" panose="020B0503020204020204" pitchFamily="34" charset="-122"/>
                <a:ea typeface="微软雅黑" panose="020B0503020204020204" pitchFamily="34" charset="-122"/>
              </a:rPr>
              <a:t>医疗器械注册与备案管理办法</a:t>
            </a:r>
            <a:endParaRPr lang="zh-CN" altLang="en-US" sz="1600" b="1" dirty="0">
              <a:latin typeface="微软雅黑" panose="020B0503020204020204" pitchFamily="34" charset="-122"/>
              <a:ea typeface="微软雅黑" panose="020B0503020204020204" pitchFamily="34" charset="-122"/>
            </a:endParaRPr>
          </a:p>
        </p:txBody>
      </p:sp>
      <p:sp>
        <p:nvSpPr>
          <p:cNvPr id="61" name="矩形: 圆角 60"/>
          <p:cNvSpPr/>
          <p:nvPr/>
        </p:nvSpPr>
        <p:spPr>
          <a:xfrm>
            <a:off x="4356061" y="4297594"/>
            <a:ext cx="2916043" cy="540000"/>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600" b="1" dirty="0">
                <a:latin typeface="微软雅黑" panose="020B0503020204020204" pitchFamily="34" charset="-122"/>
                <a:ea typeface="微软雅黑" panose="020B0503020204020204" pitchFamily="34" charset="-122"/>
              </a:rPr>
              <a:t>体外诊断试剂注册与备案管理办法</a:t>
            </a:r>
            <a:endParaRPr lang="zh-CN" altLang="en-US" sz="1600" b="1" dirty="0">
              <a:latin typeface="微软雅黑" panose="020B0503020204020204" pitchFamily="34" charset="-122"/>
              <a:ea typeface="微软雅黑" panose="020B0503020204020204" pitchFamily="34" charset="-122"/>
            </a:endParaRPr>
          </a:p>
        </p:txBody>
      </p:sp>
      <p:sp>
        <p:nvSpPr>
          <p:cNvPr id="62" name="矩形: 圆角 61"/>
          <p:cNvSpPr/>
          <p:nvPr/>
        </p:nvSpPr>
        <p:spPr>
          <a:xfrm>
            <a:off x="4362605" y="5021842"/>
            <a:ext cx="2916043" cy="540000"/>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600" b="1" dirty="0">
                <a:latin typeface="微软雅黑" panose="020B0503020204020204" pitchFamily="34" charset="-122"/>
                <a:ea typeface="微软雅黑" panose="020B0503020204020204" pitchFamily="34" charset="-122"/>
              </a:rPr>
              <a:t>医疗器械经营监督管理办法</a:t>
            </a:r>
            <a:endParaRPr lang="zh-CN" altLang="en-US" sz="1600" b="1" dirty="0">
              <a:latin typeface="微软雅黑" panose="020B0503020204020204" pitchFamily="34" charset="-122"/>
              <a:ea typeface="微软雅黑" panose="020B0503020204020204" pitchFamily="34" charset="-122"/>
            </a:endParaRPr>
          </a:p>
        </p:txBody>
      </p:sp>
      <p:sp>
        <p:nvSpPr>
          <p:cNvPr id="63" name="矩形: 圆角 62"/>
          <p:cNvSpPr/>
          <p:nvPr/>
        </p:nvSpPr>
        <p:spPr>
          <a:xfrm>
            <a:off x="4360961" y="5746090"/>
            <a:ext cx="2924231" cy="540000"/>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600" b="1" dirty="0">
                <a:latin typeface="微软雅黑" panose="020B0503020204020204" pitchFamily="34" charset="-122"/>
                <a:ea typeface="微软雅黑" panose="020B0503020204020204" pitchFamily="34" charset="-122"/>
              </a:rPr>
              <a:t>医疗器械生产监督管理办法</a:t>
            </a:r>
            <a:endParaRPr lang="zh-CN" altLang="en-US" sz="1600" b="1" dirty="0">
              <a:latin typeface="微软雅黑" panose="020B0503020204020204" pitchFamily="34" charset="-122"/>
              <a:ea typeface="微软雅黑" panose="020B0503020204020204" pitchFamily="34" charset="-122"/>
            </a:endParaRPr>
          </a:p>
        </p:txBody>
      </p:sp>
      <p:sp>
        <p:nvSpPr>
          <p:cNvPr id="64" name="文本框 63"/>
          <p:cNvSpPr txBox="1"/>
          <p:nvPr/>
        </p:nvSpPr>
        <p:spPr>
          <a:xfrm>
            <a:off x="9209256" y="2547159"/>
            <a:ext cx="2609546" cy="646331"/>
          </a:xfrm>
          <a:prstGeom prst="rect">
            <a:avLst/>
          </a:prstGeom>
          <a:noFill/>
          <a:ln w="9525" cap="flat" cmpd="sng" algn="ctr">
            <a:solidFill>
              <a:srgbClr val="0A408A"/>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r>
              <a:rPr lang="zh-CN" altLang="en-US" dirty="0">
                <a:solidFill>
                  <a:schemeClr val="tx1"/>
                </a:solidFill>
                <a:latin typeface="微软雅黑" panose="020B0503020204020204" pitchFamily="34" charset="-122"/>
                <a:ea typeface="微软雅黑" panose="020B0503020204020204" pitchFamily="34" charset="-122"/>
              </a:rPr>
              <a:t>工作文件：</a:t>
            </a:r>
            <a:endParaRPr lang="en-US" altLang="zh-CN" dirty="0">
              <a:solidFill>
                <a:schemeClr val="tx1"/>
              </a:solidFill>
              <a:latin typeface="微软雅黑" panose="020B0503020204020204" pitchFamily="34" charset="-122"/>
              <a:ea typeface="微软雅黑" panose="020B0503020204020204" pitchFamily="34" charset="-122"/>
            </a:endParaRPr>
          </a:p>
          <a:p>
            <a:r>
              <a:rPr lang="zh-CN" altLang="en-US" dirty="0">
                <a:solidFill>
                  <a:schemeClr val="tx1"/>
                </a:solidFill>
                <a:latin typeface="微软雅黑" panose="020B0503020204020204" pitchFamily="34" charset="-122"/>
                <a:ea typeface="微软雅黑" panose="020B0503020204020204" pitchFamily="34" charset="-122"/>
              </a:rPr>
              <a:t>公告、通告、通知、函</a:t>
            </a:r>
            <a:endParaRPr lang="zh-CN" altLang="en-US" dirty="0">
              <a:solidFill>
                <a:schemeClr val="tx1"/>
              </a:solidFill>
              <a:latin typeface="微软雅黑" panose="020B0503020204020204" pitchFamily="34" charset="-122"/>
              <a:ea typeface="微软雅黑" panose="020B0503020204020204" pitchFamily="34" charset="-122"/>
            </a:endParaRPr>
          </a:p>
        </p:txBody>
      </p:sp>
      <p:grpSp>
        <p:nvGrpSpPr>
          <p:cNvPr id="65" name="组合 64"/>
          <p:cNvGrpSpPr/>
          <p:nvPr/>
        </p:nvGrpSpPr>
        <p:grpSpPr>
          <a:xfrm>
            <a:off x="6711789" y="2433599"/>
            <a:ext cx="2245755" cy="873452"/>
            <a:chOff x="8095870" y="847258"/>
            <a:chExt cx="2245755" cy="898302"/>
          </a:xfrm>
          <a:solidFill>
            <a:schemeClr val="accent6">
              <a:lumMod val="75000"/>
            </a:schemeClr>
          </a:solidFill>
        </p:grpSpPr>
        <p:sp>
          <p:nvSpPr>
            <p:cNvPr id="66" name="箭头: V 形 65"/>
            <p:cNvSpPr/>
            <p:nvPr/>
          </p:nvSpPr>
          <p:spPr>
            <a:xfrm>
              <a:off x="8095870" y="847258"/>
              <a:ext cx="2245755" cy="898302"/>
            </a:xfrm>
            <a:prstGeom prst="chevron">
              <a:avLst/>
            </a:prstGeom>
            <a:grpFill/>
          </p:spPr>
          <p:style>
            <a:lnRef idx="0">
              <a:schemeClr val="lt1">
                <a:hueOff val="0"/>
                <a:satOff val="0"/>
                <a:lumOff val="0"/>
                <a:alphaOff val="0"/>
              </a:schemeClr>
            </a:lnRef>
            <a:fillRef idx="3">
              <a:schemeClr val="accent6">
                <a:hueOff val="0"/>
                <a:satOff val="0"/>
                <a:lumOff val="0"/>
                <a:alphaOff val="0"/>
              </a:schemeClr>
            </a:fillRef>
            <a:effectRef idx="3">
              <a:schemeClr val="accent6">
                <a:hueOff val="0"/>
                <a:satOff val="0"/>
                <a:lumOff val="0"/>
                <a:alphaOff val="0"/>
              </a:schemeClr>
            </a:effectRef>
            <a:fontRef idx="minor">
              <a:schemeClr val="lt1"/>
            </a:fontRef>
          </p:style>
          <p:txBody>
            <a:bodyPr/>
            <a:lstStyle/>
            <a:p>
              <a:endParaRPr lang="zh-CN" altLang="en-US"/>
            </a:p>
          </p:txBody>
        </p:sp>
        <p:sp>
          <p:nvSpPr>
            <p:cNvPr id="67" name="箭头: V 形 4"/>
            <p:cNvSpPr txBox="1"/>
            <p:nvPr/>
          </p:nvSpPr>
          <p:spPr>
            <a:xfrm>
              <a:off x="8536395" y="847258"/>
              <a:ext cx="1347453" cy="89830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4008" tIns="21336" rIns="21336" bIns="21336" numCol="1" spcCol="1270" anchor="ctr" anchorCtr="0">
              <a:noAutofit/>
            </a:bodyPr>
            <a:lstStyle/>
            <a:p>
              <a:pPr marL="0" lvl="0" indent="0" algn="ctr" defTabSz="711200">
                <a:lnSpc>
                  <a:spcPct val="120000"/>
                </a:lnSpc>
                <a:spcBef>
                  <a:spcPct val="0"/>
                </a:spcBef>
                <a:spcAft>
                  <a:spcPct val="35000"/>
                </a:spcAft>
                <a:buNone/>
              </a:pPr>
              <a:r>
                <a:rPr lang="zh-CN" altLang="en-US" sz="1600" b="1" kern="1200" dirty="0"/>
                <a:t>规范性文件及地方性法规</a:t>
              </a:r>
              <a:endParaRPr lang="zh-CN" altLang="en-US" sz="1600" b="1" kern="1200" dirty="0"/>
            </a:p>
          </p:txBody>
        </p:sp>
      </p:grpSp>
      <p:grpSp>
        <p:nvGrpSpPr>
          <p:cNvPr id="68" name="组合 67"/>
          <p:cNvGrpSpPr/>
          <p:nvPr/>
        </p:nvGrpSpPr>
        <p:grpSpPr>
          <a:xfrm>
            <a:off x="6796432" y="1425977"/>
            <a:ext cx="216000" cy="936000"/>
            <a:chOff x="1800000" y="1800000"/>
            <a:chExt cx="216000" cy="936000"/>
          </a:xfrm>
          <a:solidFill>
            <a:schemeClr val="accent6">
              <a:lumMod val="75000"/>
            </a:schemeClr>
          </a:solidFill>
        </p:grpSpPr>
        <p:cxnSp>
          <p:nvCxnSpPr>
            <p:cNvPr id="69" name="直接连接符 68"/>
            <p:cNvCxnSpPr/>
            <p:nvPr/>
          </p:nvCxnSpPr>
          <p:spPr>
            <a:xfrm>
              <a:off x="1926000" y="1800000"/>
              <a:ext cx="1" cy="720000"/>
            </a:xfrm>
            <a:prstGeom prst="line">
              <a:avLst/>
            </a:prstGeom>
            <a:grpFill/>
            <a:ln w="28575">
              <a:solidFill>
                <a:schemeClr val="accent6">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0" name="椭圆 69"/>
            <p:cNvSpPr/>
            <p:nvPr/>
          </p:nvSpPr>
          <p:spPr>
            <a:xfrm>
              <a:off x="1800000" y="2520000"/>
              <a:ext cx="216000" cy="216000"/>
            </a:xfrm>
            <a:prstGeom prst="ellipse">
              <a:avLst/>
            </a:prstGeom>
            <a:grpFill/>
            <a:ln>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1" name="文本框 70"/>
          <p:cNvSpPr txBox="1"/>
          <p:nvPr/>
        </p:nvSpPr>
        <p:spPr>
          <a:xfrm>
            <a:off x="7138432" y="1602443"/>
            <a:ext cx="2609547" cy="584775"/>
          </a:xfrm>
          <a:prstGeom prst="rect">
            <a:avLst/>
          </a:prstGeom>
          <a:noFill/>
        </p:spPr>
        <p:txBody>
          <a:bodyPr wrap="square" rtlCol="0">
            <a:spAutoFit/>
          </a:bodyPr>
          <a:lstStyle/>
          <a:p>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国家机关</a:t>
            </a:r>
            <a:endParaRPr lang="en-US" altLang="zh-CN" sz="1600" b="1" dirty="0">
              <a:solidFill>
                <a:schemeClr val="accent6">
                  <a:lumMod val="75000"/>
                </a:schemeClr>
              </a:solidFill>
              <a:latin typeface="微软雅黑" panose="020B0503020204020204" pitchFamily="34" charset="-122"/>
              <a:ea typeface="微软雅黑" panose="020B0503020204020204" pitchFamily="34" charset="-122"/>
            </a:endParaRPr>
          </a:p>
          <a:p>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各省</a:t>
            </a:r>
            <a:r>
              <a:rPr lang="en-US" altLang="zh-CN" sz="1600" b="1" dirty="0">
                <a:solidFill>
                  <a:schemeClr val="accent6">
                    <a:lumMod val="75000"/>
                  </a:schemeClr>
                </a:solidFill>
                <a:latin typeface="微软雅黑" panose="020B0503020204020204" pitchFamily="34" charset="-122"/>
                <a:ea typeface="微软雅黑" panose="020B0503020204020204" pitchFamily="34" charset="-122"/>
              </a:rPr>
              <a:t>/</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市、自治区、直辖市</a:t>
            </a:r>
            <a:endParaRPr lang="zh-CN" altLang="en-US" sz="1600" b="1"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2" name="矩形: 圆角 1"/>
          <p:cNvSpPr/>
          <p:nvPr/>
        </p:nvSpPr>
        <p:spPr>
          <a:xfrm>
            <a:off x="8009867" y="3573346"/>
            <a:ext cx="3696720" cy="892597"/>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b="1" dirty="0">
                <a:latin typeface="微软雅黑" panose="020B0503020204020204" pitchFamily="34" charset="-122"/>
                <a:ea typeface="微软雅黑" panose="020B0503020204020204" pitchFamily="34" charset="-122"/>
              </a:rPr>
              <a:t>国家药监局关于发布</a:t>
            </a:r>
            <a:r>
              <a:rPr lang="en-US" altLang="zh-CN" sz="1400" b="1" dirty="0">
                <a:latin typeface="微软雅黑" panose="020B0503020204020204" pitchFamily="34" charset="-122"/>
                <a:ea typeface="微软雅黑" panose="020B0503020204020204" pitchFamily="34" charset="-122"/>
              </a:rPr>
              <a:t>YY 0499-2023《</a:t>
            </a:r>
            <a:r>
              <a:rPr lang="zh-CN" altLang="en-US" sz="1400" b="1" dirty="0">
                <a:latin typeface="微软雅黑" panose="020B0503020204020204" pitchFamily="34" charset="-122"/>
                <a:ea typeface="微软雅黑" panose="020B0503020204020204" pitchFamily="34" charset="-122"/>
              </a:rPr>
              <a:t>麻醉和呼吸设备 气管插管用喉镜</a:t>
            </a:r>
            <a:r>
              <a:rPr lang="en-US" altLang="zh-CN" sz="1400" b="1" dirty="0">
                <a:latin typeface="微软雅黑" panose="020B0503020204020204" pitchFamily="34" charset="-122"/>
                <a:ea typeface="微软雅黑" panose="020B0503020204020204" pitchFamily="34" charset="-122"/>
              </a:rPr>
              <a:t>》</a:t>
            </a:r>
            <a:r>
              <a:rPr lang="zh-CN" altLang="en-US" sz="1400" b="1" dirty="0">
                <a:latin typeface="微软雅黑" panose="020B0503020204020204" pitchFamily="34" charset="-122"/>
                <a:ea typeface="微软雅黑" panose="020B0503020204020204" pitchFamily="34" charset="-122"/>
              </a:rPr>
              <a:t>等</a:t>
            </a:r>
            <a:r>
              <a:rPr lang="en-US" altLang="zh-CN" sz="1400" b="1" dirty="0">
                <a:latin typeface="微软雅黑" panose="020B0503020204020204" pitchFamily="34" charset="-122"/>
                <a:ea typeface="微软雅黑" panose="020B0503020204020204" pitchFamily="34" charset="-122"/>
              </a:rPr>
              <a:t>20</a:t>
            </a:r>
            <a:r>
              <a:rPr lang="zh-CN" altLang="en-US" sz="1400" b="1" dirty="0">
                <a:latin typeface="微软雅黑" panose="020B0503020204020204" pitchFamily="34" charset="-122"/>
                <a:ea typeface="微软雅黑" panose="020B0503020204020204" pitchFamily="34" charset="-122"/>
              </a:rPr>
              <a:t>项医疗器械行业标准的公告</a:t>
            </a:r>
            <a:endParaRPr lang="en-US" altLang="zh-CN" sz="1400" b="1" dirty="0">
              <a:latin typeface="微软雅黑" panose="020B0503020204020204" pitchFamily="34" charset="-122"/>
              <a:ea typeface="微软雅黑" panose="020B0503020204020204" pitchFamily="34" charset="-122"/>
            </a:endParaRPr>
          </a:p>
        </p:txBody>
      </p:sp>
      <p:sp>
        <p:nvSpPr>
          <p:cNvPr id="4" name="矩形: 圆角 3"/>
          <p:cNvSpPr/>
          <p:nvPr/>
        </p:nvSpPr>
        <p:spPr>
          <a:xfrm>
            <a:off x="8009867" y="4595377"/>
            <a:ext cx="3696720" cy="892597"/>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b="1" dirty="0">
                <a:latin typeface="微软雅黑" panose="020B0503020204020204" pitchFamily="34" charset="-122"/>
                <a:ea typeface="微软雅黑" panose="020B0503020204020204" pitchFamily="34" charset="-122"/>
              </a:rPr>
              <a:t>国家药品监督管理局关于</a:t>
            </a:r>
            <a:r>
              <a:rPr lang="en-US" altLang="zh-CN" sz="1400" b="1" dirty="0">
                <a:latin typeface="微软雅黑" panose="020B0503020204020204" pitchFamily="34" charset="-122"/>
                <a:ea typeface="微软雅黑" panose="020B0503020204020204" pitchFamily="34" charset="-122"/>
              </a:rPr>
              <a:t>GB 9706.1-2020</a:t>
            </a:r>
            <a:r>
              <a:rPr lang="zh-CN" altLang="en-US" sz="1400" b="1" dirty="0">
                <a:latin typeface="微软雅黑" panose="020B0503020204020204" pitchFamily="34" charset="-122"/>
                <a:ea typeface="微软雅黑" panose="020B0503020204020204" pitchFamily="34" charset="-122"/>
              </a:rPr>
              <a:t>及配套并列标准、专用标准实施有关工作的通告</a:t>
            </a:r>
            <a:endParaRPr lang="en-US" altLang="zh-CN" sz="1400" b="1" dirty="0">
              <a:latin typeface="微软雅黑" panose="020B0503020204020204" pitchFamily="34" charset="-122"/>
              <a:ea typeface="微软雅黑" panose="020B0503020204020204" pitchFamily="34" charset="-122"/>
            </a:endParaRPr>
          </a:p>
        </p:txBody>
      </p:sp>
      <p:sp>
        <p:nvSpPr>
          <p:cNvPr id="5" name="矩形: 圆角 4"/>
          <p:cNvSpPr/>
          <p:nvPr/>
        </p:nvSpPr>
        <p:spPr>
          <a:xfrm>
            <a:off x="8009867" y="5590586"/>
            <a:ext cx="3696720" cy="370148"/>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b="1" dirty="0">
                <a:latin typeface="微软雅黑" panose="020B0503020204020204" pitchFamily="34" charset="-122"/>
                <a:ea typeface="微软雅黑" panose="020B0503020204020204" pitchFamily="34" charset="-122"/>
              </a:rPr>
              <a:t>……</a:t>
            </a:r>
            <a:endParaRPr lang="en-US" altLang="zh-CN" sz="14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医疗器械法规改革情况介绍</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11" name="椭圆 10"/>
          <p:cNvSpPr/>
          <p:nvPr/>
        </p:nvSpPr>
        <p:spPr>
          <a:xfrm>
            <a:off x="576602" y="1510580"/>
            <a:ext cx="1440000" cy="1440000"/>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CN" altLang="en-US" sz="1600" dirty="0"/>
              <a:t>医疗器械监督管理条例</a:t>
            </a:r>
            <a:endParaRPr lang="zh-CN" altLang="en-US" sz="1600" dirty="0"/>
          </a:p>
        </p:txBody>
      </p:sp>
      <p:sp>
        <p:nvSpPr>
          <p:cNvPr id="13" name="文本框 12"/>
          <p:cNvSpPr txBox="1"/>
          <p:nvPr/>
        </p:nvSpPr>
        <p:spPr>
          <a:xfrm>
            <a:off x="711800" y="1110470"/>
            <a:ext cx="1169603" cy="400110"/>
          </a:xfrm>
          <a:prstGeom prst="rect">
            <a:avLst/>
          </a:prstGeom>
          <a:noFill/>
        </p:spPr>
        <p:txBody>
          <a:bodyPr wrap="square">
            <a:spAutoFit/>
          </a:bodyPr>
          <a:lstStyle/>
          <a:p>
            <a:pPr algn="ctr"/>
            <a:r>
              <a:rPr lang="en-US" altLang="zh-CN" sz="2000" b="0" i="0" dirty="0">
                <a:solidFill>
                  <a:srgbClr val="555555"/>
                </a:solidFill>
                <a:effectLst/>
                <a:latin typeface="line-height:2;"/>
              </a:rPr>
              <a:t>2000</a:t>
            </a:r>
            <a:r>
              <a:rPr lang="zh-CN" altLang="en-US" sz="2000" b="0" i="0" dirty="0">
                <a:solidFill>
                  <a:srgbClr val="555555"/>
                </a:solidFill>
                <a:effectLst/>
                <a:latin typeface="line-height:2;"/>
              </a:rPr>
              <a:t>年</a:t>
            </a:r>
            <a:endParaRPr lang="zh-CN" altLang="en-US" sz="2000" dirty="0"/>
          </a:p>
        </p:txBody>
      </p:sp>
      <p:sp>
        <p:nvSpPr>
          <p:cNvPr id="14" name="椭圆 13"/>
          <p:cNvSpPr/>
          <p:nvPr/>
        </p:nvSpPr>
        <p:spPr>
          <a:xfrm>
            <a:off x="5088669" y="1510580"/>
            <a:ext cx="1440000" cy="1440000"/>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CN" altLang="en-US" sz="1600" dirty="0"/>
              <a:t>全面修订</a:t>
            </a:r>
            <a:endParaRPr lang="zh-CN" altLang="en-US" sz="1600" dirty="0"/>
          </a:p>
        </p:txBody>
      </p:sp>
      <p:sp>
        <p:nvSpPr>
          <p:cNvPr id="15" name="椭圆 14"/>
          <p:cNvSpPr/>
          <p:nvPr/>
        </p:nvSpPr>
        <p:spPr>
          <a:xfrm>
            <a:off x="6856369" y="1510580"/>
            <a:ext cx="1440000" cy="1440000"/>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CN" altLang="en-US" sz="1600" dirty="0"/>
              <a:t>部分修订</a:t>
            </a:r>
            <a:endParaRPr lang="zh-CN" altLang="en-US" sz="1600" dirty="0"/>
          </a:p>
        </p:txBody>
      </p:sp>
      <p:sp>
        <p:nvSpPr>
          <p:cNvPr id="16" name="椭圆 15"/>
          <p:cNvSpPr/>
          <p:nvPr/>
        </p:nvSpPr>
        <p:spPr>
          <a:xfrm>
            <a:off x="8927499" y="1510580"/>
            <a:ext cx="1440000" cy="1440000"/>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CN" altLang="en-US" sz="1600" dirty="0"/>
              <a:t>新版发布</a:t>
            </a:r>
            <a:endParaRPr lang="zh-CN" altLang="en-US" sz="1600" dirty="0"/>
          </a:p>
        </p:txBody>
      </p:sp>
      <p:cxnSp>
        <p:nvCxnSpPr>
          <p:cNvPr id="18" name="直接连接符 17"/>
          <p:cNvCxnSpPr>
            <a:stCxn id="11" idx="6"/>
            <a:endCxn id="14" idx="2"/>
          </p:cNvCxnSpPr>
          <p:nvPr/>
        </p:nvCxnSpPr>
        <p:spPr>
          <a:xfrm>
            <a:off x="2016602" y="2230580"/>
            <a:ext cx="3072067" cy="0"/>
          </a:xfrm>
          <a:prstGeom prst="line">
            <a:avLst/>
          </a:prstGeom>
          <a:ln w="28575">
            <a:solidFill>
              <a:schemeClr val="accent5"/>
            </a:solidFill>
            <a:prstDash val="sysDot"/>
          </a:ln>
        </p:spPr>
        <p:style>
          <a:lnRef idx="1">
            <a:schemeClr val="accent1"/>
          </a:lnRef>
          <a:fillRef idx="0">
            <a:schemeClr val="accent1"/>
          </a:fillRef>
          <a:effectRef idx="0">
            <a:schemeClr val="accent1"/>
          </a:effectRef>
          <a:fontRef idx="minor">
            <a:schemeClr val="tx1"/>
          </a:fontRef>
        </p:style>
      </p:cxnSp>
      <p:cxnSp>
        <p:nvCxnSpPr>
          <p:cNvPr id="19" name="直接连接符 18"/>
          <p:cNvCxnSpPr>
            <a:endCxn id="15" idx="2"/>
          </p:cNvCxnSpPr>
          <p:nvPr/>
        </p:nvCxnSpPr>
        <p:spPr>
          <a:xfrm>
            <a:off x="6513132" y="2230580"/>
            <a:ext cx="343237" cy="0"/>
          </a:xfrm>
          <a:prstGeom prst="line">
            <a:avLst/>
          </a:prstGeom>
          <a:ln w="28575">
            <a:solidFill>
              <a:schemeClr val="accent5"/>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15" idx="6"/>
            <a:endCxn id="16" idx="2"/>
          </p:cNvCxnSpPr>
          <p:nvPr/>
        </p:nvCxnSpPr>
        <p:spPr>
          <a:xfrm>
            <a:off x="8296369" y="2230580"/>
            <a:ext cx="631130" cy="0"/>
          </a:xfrm>
          <a:prstGeom prst="line">
            <a:avLst/>
          </a:prstGeom>
          <a:ln w="28575">
            <a:solidFill>
              <a:schemeClr val="accent5"/>
            </a:solidFill>
            <a:prstDash val="sysDot"/>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1788558" y="3149902"/>
            <a:ext cx="1440000" cy="1440000"/>
          </a:xfrm>
          <a:prstGeom prst="ellipse">
            <a:avLst/>
          </a:prstGeom>
          <a:solidFill>
            <a:schemeClr val="accent2">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1600" dirty="0"/>
              <a:t>医疗器械</a:t>
            </a:r>
            <a:endParaRPr lang="en-US" altLang="zh-CN" sz="1600" dirty="0"/>
          </a:p>
          <a:p>
            <a:pPr algn="ctr"/>
            <a:r>
              <a:rPr lang="zh-CN" altLang="en-US" sz="1600" dirty="0"/>
              <a:t>注册管理办法</a:t>
            </a:r>
            <a:endParaRPr lang="zh-CN" altLang="en-US" sz="1600" dirty="0"/>
          </a:p>
        </p:txBody>
      </p:sp>
      <p:sp>
        <p:nvSpPr>
          <p:cNvPr id="25" name="椭圆 24"/>
          <p:cNvSpPr/>
          <p:nvPr/>
        </p:nvSpPr>
        <p:spPr>
          <a:xfrm>
            <a:off x="5088669" y="3149902"/>
            <a:ext cx="1440000" cy="1440000"/>
          </a:xfrm>
          <a:prstGeom prst="ellipse">
            <a:avLst/>
          </a:prstGeom>
          <a:solidFill>
            <a:schemeClr val="accent2">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1600" dirty="0"/>
              <a:t>医疗器械注册管理办法</a:t>
            </a:r>
            <a:endParaRPr lang="zh-CN" altLang="en-US" sz="1600" dirty="0"/>
          </a:p>
        </p:txBody>
      </p:sp>
      <p:sp>
        <p:nvSpPr>
          <p:cNvPr id="26" name="椭圆 25"/>
          <p:cNvSpPr/>
          <p:nvPr/>
        </p:nvSpPr>
        <p:spPr>
          <a:xfrm>
            <a:off x="10001840" y="3149902"/>
            <a:ext cx="1440000" cy="1440000"/>
          </a:xfrm>
          <a:prstGeom prst="ellipse">
            <a:avLst/>
          </a:prstGeom>
          <a:solidFill>
            <a:schemeClr val="accent2">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1600" dirty="0"/>
              <a:t>医疗器械注册与备案管理办法</a:t>
            </a:r>
            <a:endParaRPr lang="zh-CN" altLang="en-US" sz="1600" dirty="0"/>
          </a:p>
        </p:txBody>
      </p:sp>
      <p:sp>
        <p:nvSpPr>
          <p:cNvPr id="29" name="文本框 28"/>
          <p:cNvSpPr txBox="1"/>
          <p:nvPr/>
        </p:nvSpPr>
        <p:spPr>
          <a:xfrm>
            <a:off x="5223868" y="1110470"/>
            <a:ext cx="1169603" cy="400110"/>
          </a:xfrm>
          <a:prstGeom prst="rect">
            <a:avLst/>
          </a:prstGeom>
          <a:noFill/>
        </p:spPr>
        <p:txBody>
          <a:bodyPr wrap="square">
            <a:spAutoFit/>
          </a:bodyPr>
          <a:lstStyle/>
          <a:p>
            <a:pPr algn="ctr"/>
            <a:r>
              <a:rPr lang="en-US" altLang="zh-CN" sz="2000" b="0" i="0" dirty="0">
                <a:solidFill>
                  <a:srgbClr val="555555"/>
                </a:solidFill>
                <a:effectLst/>
                <a:latin typeface="line-height:2;"/>
              </a:rPr>
              <a:t>2014</a:t>
            </a:r>
            <a:r>
              <a:rPr lang="zh-CN" altLang="en-US" sz="2000" b="0" i="0" dirty="0">
                <a:solidFill>
                  <a:srgbClr val="555555"/>
                </a:solidFill>
                <a:effectLst/>
                <a:latin typeface="line-height:2;"/>
              </a:rPr>
              <a:t>年</a:t>
            </a:r>
            <a:endParaRPr lang="zh-CN" altLang="en-US" sz="2000" dirty="0"/>
          </a:p>
        </p:txBody>
      </p:sp>
      <p:sp>
        <p:nvSpPr>
          <p:cNvPr id="30" name="文本框 29"/>
          <p:cNvSpPr txBox="1"/>
          <p:nvPr/>
        </p:nvSpPr>
        <p:spPr>
          <a:xfrm>
            <a:off x="6991568" y="1110470"/>
            <a:ext cx="1169603" cy="400110"/>
          </a:xfrm>
          <a:prstGeom prst="rect">
            <a:avLst/>
          </a:prstGeom>
          <a:noFill/>
        </p:spPr>
        <p:txBody>
          <a:bodyPr wrap="square">
            <a:spAutoFit/>
          </a:bodyPr>
          <a:lstStyle/>
          <a:p>
            <a:pPr algn="ctr"/>
            <a:r>
              <a:rPr lang="en-US" altLang="zh-CN" sz="2000" b="0" i="0" dirty="0">
                <a:solidFill>
                  <a:srgbClr val="555555"/>
                </a:solidFill>
                <a:effectLst/>
                <a:latin typeface="line-height:2;"/>
              </a:rPr>
              <a:t>2017</a:t>
            </a:r>
            <a:r>
              <a:rPr lang="zh-CN" altLang="en-US" sz="2000" b="0" i="0" dirty="0">
                <a:solidFill>
                  <a:srgbClr val="555555"/>
                </a:solidFill>
                <a:effectLst/>
                <a:latin typeface="line-height:2;"/>
              </a:rPr>
              <a:t>年</a:t>
            </a:r>
            <a:endParaRPr lang="zh-CN" altLang="en-US" sz="2000" dirty="0"/>
          </a:p>
        </p:txBody>
      </p:sp>
      <p:sp>
        <p:nvSpPr>
          <p:cNvPr id="31" name="文本框 30"/>
          <p:cNvSpPr txBox="1"/>
          <p:nvPr/>
        </p:nvSpPr>
        <p:spPr>
          <a:xfrm>
            <a:off x="9062698" y="1110470"/>
            <a:ext cx="1169603" cy="400110"/>
          </a:xfrm>
          <a:prstGeom prst="rect">
            <a:avLst/>
          </a:prstGeom>
          <a:noFill/>
        </p:spPr>
        <p:txBody>
          <a:bodyPr wrap="square">
            <a:spAutoFit/>
          </a:bodyPr>
          <a:lstStyle/>
          <a:p>
            <a:pPr algn="ctr"/>
            <a:r>
              <a:rPr lang="en-US" altLang="zh-CN" sz="2000" b="0" i="0" dirty="0">
                <a:solidFill>
                  <a:srgbClr val="555555"/>
                </a:solidFill>
                <a:effectLst/>
                <a:latin typeface="line-height:2;"/>
              </a:rPr>
              <a:t>2021</a:t>
            </a:r>
            <a:r>
              <a:rPr lang="zh-CN" altLang="en-US" sz="2000" b="0" i="0" dirty="0">
                <a:solidFill>
                  <a:srgbClr val="555555"/>
                </a:solidFill>
                <a:effectLst/>
                <a:latin typeface="line-height:2;"/>
              </a:rPr>
              <a:t>年</a:t>
            </a:r>
            <a:endParaRPr lang="zh-CN" altLang="en-US" sz="2000" dirty="0"/>
          </a:p>
        </p:txBody>
      </p:sp>
      <p:sp>
        <p:nvSpPr>
          <p:cNvPr id="32" name="文本框 31"/>
          <p:cNvSpPr txBox="1"/>
          <p:nvPr/>
        </p:nvSpPr>
        <p:spPr>
          <a:xfrm>
            <a:off x="1923757" y="2714441"/>
            <a:ext cx="1169603" cy="400110"/>
          </a:xfrm>
          <a:prstGeom prst="rect">
            <a:avLst/>
          </a:prstGeom>
          <a:noFill/>
        </p:spPr>
        <p:txBody>
          <a:bodyPr wrap="square">
            <a:spAutoFit/>
          </a:bodyPr>
          <a:lstStyle/>
          <a:p>
            <a:pPr algn="ctr"/>
            <a:r>
              <a:rPr lang="en-US" altLang="zh-CN" sz="2000" b="0" i="0" dirty="0">
                <a:solidFill>
                  <a:srgbClr val="555555"/>
                </a:solidFill>
                <a:effectLst/>
                <a:latin typeface="line-height:2;"/>
              </a:rPr>
              <a:t>2004</a:t>
            </a:r>
            <a:r>
              <a:rPr lang="zh-CN" altLang="en-US" sz="2000" b="0" i="0" dirty="0">
                <a:solidFill>
                  <a:srgbClr val="555555"/>
                </a:solidFill>
                <a:effectLst/>
                <a:latin typeface="line-height:2;"/>
              </a:rPr>
              <a:t>年</a:t>
            </a:r>
            <a:endParaRPr lang="zh-CN" altLang="en-US" sz="2000" dirty="0"/>
          </a:p>
        </p:txBody>
      </p:sp>
      <p:sp>
        <p:nvSpPr>
          <p:cNvPr id="33" name="文本框 32"/>
          <p:cNvSpPr txBox="1"/>
          <p:nvPr/>
        </p:nvSpPr>
        <p:spPr>
          <a:xfrm>
            <a:off x="10150677" y="2754505"/>
            <a:ext cx="1169603" cy="400110"/>
          </a:xfrm>
          <a:prstGeom prst="rect">
            <a:avLst/>
          </a:prstGeom>
          <a:noFill/>
        </p:spPr>
        <p:txBody>
          <a:bodyPr wrap="square">
            <a:spAutoFit/>
          </a:bodyPr>
          <a:lstStyle/>
          <a:p>
            <a:pPr algn="ctr"/>
            <a:r>
              <a:rPr lang="en-US" altLang="zh-CN" sz="2000" b="0" i="0" dirty="0">
                <a:solidFill>
                  <a:srgbClr val="555555"/>
                </a:solidFill>
                <a:effectLst/>
                <a:latin typeface="line-height:2;"/>
              </a:rPr>
              <a:t>2022</a:t>
            </a:r>
            <a:r>
              <a:rPr lang="zh-CN" altLang="en-US" sz="2000" b="0" i="0" dirty="0">
                <a:solidFill>
                  <a:srgbClr val="555555"/>
                </a:solidFill>
                <a:effectLst/>
                <a:latin typeface="line-height:2;"/>
              </a:rPr>
              <a:t>年</a:t>
            </a:r>
            <a:endParaRPr lang="zh-CN" altLang="en-US" sz="2000" dirty="0"/>
          </a:p>
        </p:txBody>
      </p:sp>
      <p:cxnSp>
        <p:nvCxnSpPr>
          <p:cNvPr id="35" name="直接连接符 34"/>
          <p:cNvCxnSpPr>
            <a:stCxn id="23" idx="6"/>
            <a:endCxn id="25" idx="2"/>
          </p:cNvCxnSpPr>
          <p:nvPr/>
        </p:nvCxnSpPr>
        <p:spPr>
          <a:xfrm>
            <a:off x="3228558" y="3869902"/>
            <a:ext cx="1860111" cy="0"/>
          </a:xfrm>
          <a:prstGeom prst="line">
            <a:avLst/>
          </a:prstGeom>
          <a:ln w="28575">
            <a:solidFill>
              <a:schemeClr val="accent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25" idx="6"/>
            <a:endCxn id="26" idx="2"/>
          </p:cNvCxnSpPr>
          <p:nvPr/>
        </p:nvCxnSpPr>
        <p:spPr>
          <a:xfrm>
            <a:off x="6528669" y="3869902"/>
            <a:ext cx="3473171" cy="0"/>
          </a:xfrm>
          <a:prstGeom prst="line">
            <a:avLst/>
          </a:prstGeom>
          <a:ln w="28575">
            <a:solidFill>
              <a:schemeClr val="accent2">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1" name="椭圆 40"/>
          <p:cNvSpPr/>
          <p:nvPr/>
        </p:nvSpPr>
        <p:spPr>
          <a:xfrm>
            <a:off x="2986768" y="4742618"/>
            <a:ext cx="1440000" cy="1440000"/>
          </a:xfrm>
          <a:prstGeom prst="ellipse">
            <a:avLst/>
          </a:prstGeom>
          <a:solidFill>
            <a:schemeClr val="accent2"/>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zh-CN" altLang="en-US" sz="1600" dirty="0"/>
              <a:t>体外诊断试剂注册管理办法（试行）</a:t>
            </a:r>
            <a:endParaRPr lang="zh-CN" altLang="en-US" sz="1600" dirty="0"/>
          </a:p>
        </p:txBody>
      </p:sp>
      <p:sp>
        <p:nvSpPr>
          <p:cNvPr id="42" name="椭圆 41"/>
          <p:cNvSpPr/>
          <p:nvPr/>
        </p:nvSpPr>
        <p:spPr>
          <a:xfrm>
            <a:off x="5088669" y="4742618"/>
            <a:ext cx="1440000" cy="1440000"/>
          </a:xfrm>
          <a:prstGeom prst="ellipse">
            <a:avLst/>
          </a:prstGeom>
          <a:solidFill>
            <a:schemeClr val="accent2"/>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zh-CN" altLang="en-US" sz="1600" dirty="0"/>
              <a:t>体外诊断试剂注册管理办法</a:t>
            </a:r>
            <a:endParaRPr lang="zh-CN" altLang="en-US" sz="1600" dirty="0"/>
          </a:p>
        </p:txBody>
      </p:sp>
      <p:sp>
        <p:nvSpPr>
          <p:cNvPr id="43" name="椭圆 42"/>
          <p:cNvSpPr/>
          <p:nvPr/>
        </p:nvSpPr>
        <p:spPr>
          <a:xfrm>
            <a:off x="10001840" y="4742618"/>
            <a:ext cx="1440000" cy="1440000"/>
          </a:xfrm>
          <a:prstGeom prst="ellipse">
            <a:avLst/>
          </a:prstGeom>
          <a:solidFill>
            <a:schemeClr val="accent2"/>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zh-CN" altLang="en-US" sz="1600" dirty="0"/>
              <a:t>体外诊断试剂注册与备案管理办法</a:t>
            </a:r>
            <a:endParaRPr lang="zh-CN" altLang="en-US" sz="1600" dirty="0"/>
          </a:p>
        </p:txBody>
      </p:sp>
      <p:sp>
        <p:nvSpPr>
          <p:cNvPr id="44" name="文本框 43"/>
          <p:cNvSpPr txBox="1"/>
          <p:nvPr/>
        </p:nvSpPr>
        <p:spPr>
          <a:xfrm>
            <a:off x="3121967" y="4296483"/>
            <a:ext cx="1169603" cy="400110"/>
          </a:xfrm>
          <a:prstGeom prst="rect">
            <a:avLst/>
          </a:prstGeom>
          <a:noFill/>
        </p:spPr>
        <p:txBody>
          <a:bodyPr wrap="square">
            <a:spAutoFit/>
          </a:bodyPr>
          <a:lstStyle/>
          <a:p>
            <a:pPr algn="ctr"/>
            <a:r>
              <a:rPr lang="en-US" altLang="zh-CN" sz="2000" b="0" i="0" dirty="0">
                <a:solidFill>
                  <a:srgbClr val="555555"/>
                </a:solidFill>
                <a:effectLst/>
                <a:latin typeface="line-height:2;"/>
              </a:rPr>
              <a:t>2007</a:t>
            </a:r>
            <a:r>
              <a:rPr lang="zh-CN" altLang="en-US" sz="2000" b="0" i="0" dirty="0">
                <a:solidFill>
                  <a:srgbClr val="555555"/>
                </a:solidFill>
                <a:effectLst/>
                <a:latin typeface="line-height:2;"/>
              </a:rPr>
              <a:t>年</a:t>
            </a:r>
            <a:endParaRPr lang="zh-CN" altLang="en-US" sz="2000" dirty="0"/>
          </a:p>
        </p:txBody>
      </p:sp>
      <p:cxnSp>
        <p:nvCxnSpPr>
          <p:cNvPr id="45" name="直接连接符 44"/>
          <p:cNvCxnSpPr>
            <a:stCxn id="41" idx="6"/>
            <a:endCxn id="42" idx="2"/>
          </p:cNvCxnSpPr>
          <p:nvPr/>
        </p:nvCxnSpPr>
        <p:spPr>
          <a:xfrm>
            <a:off x="4426768" y="5462618"/>
            <a:ext cx="661901" cy="0"/>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42" idx="6"/>
            <a:endCxn id="43" idx="2"/>
          </p:cNvCxnSpPr>
          <p:nvPr/>
        </p:nvCxnSpPr>
        <p:spPr>
          <a:xfrm>
            <a:off x="6528669" y="5462618"/>
            <a:ext cx="3473171" cy="0"/>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93972"/>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医疗器械产品注册</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17" name="AutoShape 10"/>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 name="文本框 6"/>
          <p:cNvSpPr txBox="1"/>
          <p:nvPr/>
        </p:nvSpPr>
        <p:spPr>
          <a:xfrm>
            <a:off x="511461" y="1561737"/>
            <a:ext cx="5432139" cy="4290726"/>
          </a:xfrm>
          <a:prstGeom prst="rect">
            <a:avLst/>
          </a:prstGeom>
          <a:noFill/>
        </p:spPr>
        <p:txBody>
          <a:bodyPr wrap="square">
            <a:spAutoFit/>
          </a:bodyPr>
          <a:lstStyle/>
          <a:p>
            <a:pPr marL="285750" indent="-285750" algn="just">
              <a:lnSpc>
                <a:spcPct val="150000"/>
              </a:lnSpc>
              <a:spcAft>
                <a:spcPts val="1200"/>
              </a:spcAft>
              <a:buFont typeface="Wingdings" panose="05000000000000000000" pitchFamily="2" charset="2"/>
              <a:buChar char="Ø"/>
            </a:pPr>
            <a:r>
              <a:rPr lang="zh-CN" altLang="en-US"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医疗器械注册程序是医疗器械上市申报途径之一</a:t>
            </a:r>
            <a:endParaRPr lang="en-US" altLang="zh-CN"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gn="just">
              <a:lnSpc>
                <a:spcPct val="150000"/>
              </a:lnSpc>
              <a:spcAft>
                <a:spcPts val="1200"/>
              </a:spcAft>
              <a:buFont typeface="Wingdings" panose="05000000000000000000" pitchFamily="2" charset="2"/>
              <a:buChar char="Ø"/>
            </a:pPr>
            <a:r>
              <a:rPr lang="zh-CN" altLang="en-US"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适用于第二类、第三类医疗器械</a:t>
            </a:r>
            <a:endParaRPr lang="en-US" altLang="zh-CN"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gn="just">
              <a:lnSpc>
                <a:spcPct val="150000"/>
              </a:lnSpc>
              <a:spcAft>
                <a:spcPts val="1200"/>
              </a:spcAft>
              <a:buFont typeface="Wingdings" panose="05000000000000000000" pitchFamily="2" charset="2"/>
              <a:buChar char="Ø"/>
            </a:pPr>
            <a:r>
              <a:rPr lang="zh-CN" altLang="en-US"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相关法规：</a:t>
            </a:r>
            <a:endParaRPr lang="en-US" altLang="zh-CN"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endParaRPr>
          </a:p>
          <a:p>
            <a:pPr marL="742950" lvl="1" indent="-285750" algn="just">
              <a:lnSpc>
                <a:spcPct val="150000"/>
              </a:lnSpc>
              <a:spcAft>
                <a:spcPts val="1200"/>
              </a:spcAft>
              <a:buFont typeface="Arial" panose="020B0604020202020204" pitchFamily="34" charset="0"/>
              <a:buChar char="•"/>
            </a:pPr>
            <a:r>
              <a:rPr lang="en-US" altLang="zh-CN"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医疗器械监督管理条例</a:t>
            </a:r>
            <a:r>
              <a:rPr lang="en-US" altLang="zh-CN"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第二章</a:t>
            </a:r>
            <a:endParaRPr lang="en-US" altLang="zh-CN"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endParaRPr>
          </a:p>
          <a:p>
            <a:pPr marL="742950" lvl="1" indent="-285750" algn="just">
              <a:lnSpc>
                <a:spcPct val="150000"/>
              </a:lnSpc>
              <a:spcAft>
                <a:spcPts val="1200"/>
              </a:spcAft>
              <a:buFont typeface="Arial" panose="020B0604020202020204" pitchFamily="34" charset="0"/>
              <a:buChar char="•"/>
            </a:pPr>
            <a:r>
              <a:rPr lang="en-US" altLang="zh-CN"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医疗器械注册与备案管理办法</a:t>
            </a:r>
            <a:r>
              <a:rPr lang="en-US" altLang="zh-CN"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endParaRPr>
          </a:p>
          <a:p>
            <a:pPr marL="742950" lvl="1" indent="-285750" algn="just">
              <a:lnSpc>
                <a:spcPct val="150000"/>
              </a:lnSpc>
              <a:spcAft>
                <a:spcPts val="1200"/>
              </a:spcAft>
              <a:buFont typeface="Arial" panose="020B0604020202020204" pitchFamily="34" charset="0"/>
              <a:buChar char="•"/>
            </a:pPr>
            <a:r>
              <a:rPr lang="en-US" altLang="zh-CN"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体外诊断试剂注册与备案管理办法</a:t>
            </a:r>
            <a:r>
              <a:rPr lang="en-US" altLang="zh-CN"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gn="just">
              <a:lnSpc>
                <a:spcPct val="150000"/>
              </a:lnSpc>
              <a:spcAft>
                <a:spcPts val="1200"/>
              </a:spcAft>
              <a:buFont typeface="Wingdings" panose="05000000000000000000" pitchFamily="2" charset="2"/>
              <a:buChar char="Ø"/>
            </a:pPr>
            <a:r>
              <a:rPr lang="zh-CN" altLang="en-US"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产品注册完成后，需要继续完成器械企业资质办理（生产</a:t>
            </a:r>
            <a:r>
              <a:rPr lang="en-US" altLang="zh-CN"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经营）</a:t>
            </a:r>
            <a:endParaRPr lang="en-US" altLang="zh-CN"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15" name="组合 14"/>
          <p:cNvGrpSpPr/>
          <p:nvPr/>
        </p:nvGrpSpPr>
        <p:grpSpPr>
          <a:xfrm>
            <a:off x="6582284" y="2167971"/>
            <a:ext cx="4931061" cy="3402191"/>
            <a:chOff x="5943600" y="1966455"/>
            <a:chExt cx="5671374" cy="3229498"/>
          </a:xfrm>
        </p:grpSpPr>
        <p:sp>
          <p:nvSpPr>
            <p:cNvPr id="2" name="矩形: 圆角 1"/>
            <p:cNvSpPr/>
            <p:nvPr/>
          </p:nvSpPr>
          <p:spPr>
            <a:xfrm>
              <a:off x="5943600" y="1966455"/>
              <a:ext cx="5671374" cy="3229498"/>
            </a:xfrm>
            <a:prstGeom prst="roundRect">
              <a:avLst>
                <a:gd name="adj" fmla="val 8111"/>
              </a:avLst>
            </a:prstGeom>
            <a:ln w="28575">
              <a:solidFill>
                <a:srgbClr val="4069A3"/>
              </a:solidFill>
              <a:prstDash val="sysDot"/>
            </a:ln>
          </p:spPr>
          <p:style>
            <a:lnRef idx="2">
              <a:schemeClr val="accent2"/>
            </a:lnRef>
            <a:fillRef idx="1">
              <a:schemeClr val="lt1"/>
            </a:fillRef>
            <a:effectRef idx="0">
              <a:schemeClr val="accent2"/>
            </a:effectRef>
            <a:fontRef idx="minor">
              <a:schemeClr val="dk1"/>
            </a:fontRef>
          </p:style>
          <p:txBody>
            <a:bodyPr numCol="2" rtlCol="0" anchor="ctr"/>
            <a:lstStyle/>
            <a:p>
              <a:pPr marL="0" marR="0" lvl="0" indent="141605" algn="l" defTabSz="914400" rtl="0" eaLnBrk="0" fontAlgn="base" latinLnBrk="0" hangingPunct="0">
                <a:lnSpc>
                  <a:spcPct val="200000"/>
                </a:lnSpc>
                <a:spcBef>
                  <a:spcPct val="0"/>
                </a:spcBef>
                <a:spcAft>
                  <a:spcPct val="0"/>
                </a:spcAft>
                <a:buClrTx/>
                <a:buSzTx/>
                <a:buFontTx/>
                <a:buNone/>
              </a:pPr>
              <a:endParaRPr lang="en-US" altLang="zh-CN" sz="1200" dirty="0">
                <a:solidFill>
                  <a:srgbClr val="333333"/>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6248400" y="2228602"/>
              <a:ext cx="5066730" cy="2443382"/>
            </a:xfrm>
            <a:prstGeom prst="rect">
              <a:avLst/>
            </a:prstGeom>
            <a:noFill/>
          </p:spPr>
          <p:txBody>
            <a:bodyPr wrap="square">
              <a:spAutoFit/>
            </a:bodyPr>
            <a:lstStyle/>
            <a:p>
              <a:pPr algn="just">
                <a:lnSpc>
                  <a:spcPct val="150000"/>
                </a:lnSpc>
                <a:spcAft>
                  <a:spcPts val="600"/>
                </a:spcAft>
              </a:pPr>
              <a:r>
                <a:rPr lang="zh-CN" altLang="en-US" sz="1600" b="1" dirty="0">
                  <a:solidFill>
                    <a:srgbClr val="333333"/>
                  </a:solidFill>
                  <a:latin typeface="+mn-ea"/>
                </a:rPr>
                <a:t>医疗器械注册与备案管理办法 </a:t>
              </a:r>
              <a:endParaRPr lang="en-US" altLang="zh-CN" sz="1600" b="1" dirty="0">
                <a:solidFill>
                  <a:srgbClr val="333333"/>
                </a:solidFill>
                <a:latin typeface="+mn-ea"/>
              </a:endParaRPr>
            </a:p>
            <a:p>
              <a:pPr algn="just">
                <a:lnSpc>
                  <a:spcPct val="150000"/>
                </a:lnSpc>
                <a:spcAft>
                  <a:spcPts val="600"/>
                </a:spcAft>
              </a:pPr>
              <a:r>
                <a:rPr lang="zh-CN" altLang="en-US" sz="1600" b="1" dirty="0">
                  <a:solidFill>
                    <a:srgbClr val="333333"/>
                  </a:solidFill>
                  <a:latin typeface="+mn-ea"/>
                </a:rPr>
                <a:t>第三条</a:t>
              </a:r>
              <a:endParaRPr lang="en-US" altLang="zh-CN" sz="1600" b="1" dirty="0">
                <a:solidFill>
                  <a:srgbClr val="333333"/>
                </a:solidFill>
                <a:latin typeface="+mn-ea"/>
              </a:endParaRPr>
            </a:p>
            <a:p>
              <a:pPr algn="just">
                <a:lnSpc>
                  <a:spcPct val="150000"/>
                </a:lnSpc>
                <a:spcAft>
                  <a:spcPts val="600"/>
                </a:spcAft>
              </a:pPr>
              <a:r>
                <a:rPr lang="zh-CN" altLang="en-US" sz="1600" dirty="0">
                  <a:solidFill>
                    <a:srgbClr val="333333"/>
                  </a:solidFill>
                  <a:latin typeface="+mn-ea"/>
                </a:rPr>
                <a:t>医疗器械注册是指医疗器械注册申请人（以下简称申请人）依照法定程序和要求提出医疗器械注册申请，药品监督管理部门依据法律法规，基于科学认知，进行安全性、有效性和质量可控性等审查，决定是否同意其申请的活动。</a:t>
              </a:r>
              <a:endParaRPr lang="zh-CN" altLang="en-US" sz="1600" dirty="0">
                <a:solidFill>
                  <a:srgbClr val="333333"/>
                </a:solidFill>
                <a:latin typeface="+mn-ea"/>
              </a:endParaRPr>
            </a:p>
          </p:txBody>
        </p:sp>
      </p:grpSp>
      <p:pic>
        <p:nvPicPr>
          <p:cNvPr id="16" name="图片 15" descr="图片包含 图标&#10;&#10;描述已自动生成"/>
          <p:cNvPicPr>
            <a:picLocks noChangeAspect="1"/>
          </p:cNvPicPr>
          <p:nvPr/>
        </p:nvPicPr>
        <p:blipFill>
          <a:blip r:embed="rId1"/>
          <a:stretch>
            <a:fillRect/>
          </a:stretch>
        </p:blipFill>
        <p:spPr>
          <a:xfrm>
            <a:off x="10076289" y="1160347"/>
            <a:ext cx="1306704" cy="1306704"/>
          </a:xfrm>
          <a:prstGeom prst="rect">
            <a:avLst/>
          </a:prstGeom>
        </p:spPr>
      </p:pic>
      <p:sp>
        <p:nvSpPr>
          <p:cNvPr id="19" name="文本框 18"/>
          <p:cNvSpPr txBox="1"/>
          <p:nvPr/>
        </p:nvSpPr>
        <p:spPr>
          <a:xfrm>
            <a:off x="511461" y="6389234"/>
            <a:ext cx="3234905"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dirty="0">
                <a:latin typeface="Segoe UI Light" panose="020B0502040204020203" pitchFamily="34" charset="0"/>
                <a:cs typeface="Segoe UI Light" panose="020B0502040204020203" pitchFamily="34" charset="0"/>
              </a:rPr>
              <a:t>医疗器械注册与备案管理办法</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医疗器械产品注册</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1" y="6389234"/>
            <a:ext cx="3234905"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dirty="0">
                <a:latin typeface="Segoe UI Light" panose="020B0502040204020203" pitchFamily="34" charset="0"/>
                <a:cs typeface="Segoe UI Light" panose="020B0502040204020203" pitchFamily="34" charset="0"/>
              </a:rPr>
              <a:t>医疗器械注册与备案管理办法</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graphicFrame>
        <p:nvGraphicFramePr>
          <p:cNvPr id="6" name="图示 5"/>
          <p:cNvGraphicFramePr/>
          <p:nvPr/>
        </p:nvGraphicFramePr>
        <p:xfrm>
          <a:off x="8352064" y="1366740"/>
          <a:ext cx="2775929" cy="434826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7" name="矩形 6"/>
          <p:cNvSpPr/>
          <p:nvPr/>
        </p:nvSpPr>
        <p:spPr>
          <a:xfrm>
            <a:off x="511461" y="1261576"/>
            <a:ext cx="6754753" cy="4840937"/>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just"/>
            <a:r>
              <a:rPr lang="zh-CN" altLang="en-US" sz="1600" b="1" i="0" dirty="0">
                <a:solidFill>
                  <a:srgbClr val="333333"/>
                </a:solidFill>
                <a:effectLst/>
                <a:latin typeface="微软雅黑" panose="020B0503020204020204" pitchFamily="34" charset="-122"/>
                <a:ea typeface="微软雅黑" panose="020B0503020204020204" pitchFamily="34" charset="-122"/>
              </a:rPr>
              <a:t>第五十二条  </a:t>
            </a:r>
            <a:r>
              <a:rPr lang="zh-CN" altLang="en-US" sz="1600" i="0" dirty="0">
                <a:solidFill>
                  <a:srgbClr val="333333"/>
                </a:solidFill>
                <a:effectLst/>
                <a:latin typeface="微软雅黑" panose="020B0503020204020204" pitchFamily="34" charset="-122"/>
                <a:ea typeface="微软雅黑" panose="020B0503020204020204" pitchFamily="34" charset="-122"/>
              </a:rPr>
              <a:t>申请人应当在完成支持医疗器械注册的安全性、有效性研究，做好接受质量管理体系核查的准备后，提出医疗器械注册申请，并按照相关要求，通过在线注册申请等途径向药品监督管理部门提交下列注册申请资料：</a:t>
            </a:r>
            <a:endParaRPr lang="zh-CN" altLang="en-US" sz="1600" i="0" dirty="0">
              <a:solidFill>
                <a:srgbClr val="333333"/>
              </a:solidFill>
              <a:effectLst/>
              <a:latin typeface="微软雅黑" panose="020B0503020204020204" pitchFamily="34" charset="-122"/>
              <a:ea typeface="微软雅黑" panose="020B0503020204020204" pitchFamily="34" charset="-122"/>
            </a:endParaRPr>
          </a:p>
          <a:p>
            <a:pPr algn="just"/>
            <a:endParaRPr lang="zh-CN" altLang="en-US" sz="1600" i="0" dirty="0">
              <a:solidFill>
                <a:srgbClr val="333333"/>
              </a:solidFill>
              <a:effectLst/>
              <a:latin typeface="微软雅黑" panose="020B0503020204020204" pitchFamily="34" charset="-122"/>
              <a:ea typeface="微软雅黑" panose="020B0503020204020204" pitchFamily="34" charset="-122"/>
            </a:endParaRPr>
          </a:p>
          <a:p>
            <a:pPr algn="just"/>
            <a:r>
              <a:rPr lang="zh-CN" altLang="en-US" sz="1600" i="0" dirty="0">
                <a:solidFill>
                  <a:srgbClr val="333333"/>
                </a:solidFill>
                <a:effectLst/>
                <a:latin typeface="微软雅黑" panose="020B0503020204020204" pitchFamily="34" charset="-122"/>
                <a:ea typeface="微软雅黑" panose="020B0503020204020204" pitchFamily="34" charset="-122"/>
              </a:rPr>
              <a:t>（一）产品风险分析资料；</a:t>
            </a:r>
            <a:endParaRPr lang="zh-CN" altLang="en-US" sz="1600" i="0" dirty="0">
              <a:solidFill>
                <a:srgbClr val="333333"/>
              </a:solidFill>
              <a:effectLst/>
              <a:latin typeface="微软雅黑" panose="020B0503020204020204" pitchFamily="34" charset="-122"/>
              <a:ea typeface="微软雅黑" panose="020B0503020204020204" pitchFamily="34" charset="-122"/>
            </a:endParaRPr>
          </a:p>
          <a:p>
            <a:pPr algn="just"/>
            <a:endParaRPr lang="zh-CN" altLang="en-US" sz="1600" i="0" dirty="0">
              <a:solidFill>
                <a:srgbClr val="333333"/>
              </a:solidFill>
              <a:effectLst/>
              <a:latin typeface="微软雅黑" panose="020B0503020204020204" pitchFamily="34" charset="-122"/>
              <a:ea typeface="微软雅黑" panose="020B0503020204020204" pitchFamily="34" charset="-122"/>
            </a:endParaRPr>
          </a:p>
          <a:p>
            <a:pPr algn="just"/>
            <a:r>
              <a:rPr lang="zh-CN" altLang="en-US" sz="1600" i="0" dirty="0">
                <a:solidFill>
                  <a:srgbClr val="333333"/>
                </a:solidFill>
                <a:effectLst/>
                <a:latin typeface="微软雅黑" panose="020B0503020204020204" pitchFamily="34" charset="-122"/>
                <a:ea typeface="微软雅黑" panose="020B0503020204020204" pitchFamily="34" charset="-122"/>
              </a:rPr>
              <a:t>（二）产品技术要求；</a:t>
            </a:r>
            <a:endParaRPr lang="zh-CN" altLang="en-US" sz="1600" i="0" dirty="0">
              <a:solidFill>
                <a:srgbClr val="333333"/>
              </a:solidFill>
              <a:effectLst/>
              <a:latin typeface="微软雅黑" panose="020B0503020204020204" pitchFamily="34" charset="-122"/>
              <a:ea typeface="微软雅黑" panose="020B0503020204020204" pitchFamily="34" charset="-122"/>
            </a:endParaRPr>
          </a:p>
          <a:p>
            <a:pPr algn="just"/>
            <a:endParaRPr lang="zh-CN" altLang="en-US" sz="1600" i="0" dirty="0">
              <a:solidFill>
                <a:srgbClr val="333333"/>
              </a:solidFill>
              <a:effectLst/>
              <a:latin typeface="微软雅黑" panose="020B0503020204020204" pitchFamily="34" charset="-122"/>
              <a:ea typeface="微软雅黑" panose="020B0503020204020204" pitchFamily="34" charset="-122"/>
            </a:endParaRPr>
          </a:p>
          <a:p>
            <a:pPr algn="just"/>
            <a:r>
              <a:rPr lang="zh-CN" altLang="en-US" sz="1600" i="0" dirty="0">
                <a:solidFill>
                  <a:srgbClr val="333333"/>
                </a:solidFill>
                <a:effectLst/>
                <a:latin typeface="微软雅黑" panose="020B0503020204020204" pitchFamily="34" charset="-122"/>
                <a:ea typeface="微软雅黑" panose="020B0503020204020204" pitchFamily="34" charset="-122"/>
              </a:rPr>
              <a:t>（三）产品检验报告；</a:t>
            </a:r>
            <a:endParaRPr lang="zh-CN" altLang="en-US" sz="1600" i="0" dirty="0">
              <a:solidFill>
                <a:srgbClr val="333333"/>
              </a:solidFill>
              <a:effectLst/>
              <a:latin typeface="微软雅黑" panose="020B0503020204020204" pitchFamily="34" charset="-122"/>
              <a:ea typeface="微软雅黑" panose="020B0503020204020204" pitchFamily="34" charset="-122"/>
            </a:endParaRPr>
          </a:p>
          <a:p>
            <a:pPr algn="just"/>
            <a:endParaRPr lang="zh-CN" altLang="en-US" sz="1600" i="0" dirty="0">
              <a:solidFill>
                <a:srgbClr val="333333"/>
              </a:solidFill>
              <a:effectLst/>
              <a:latin typeface="微软雅黑" panose="020B0503020204020204" pitchFamily="34" charset="-122"/>
              <a:ea typeface="微软雅黑" panose="020B0503020204020204" pitchFamily="34" charset="-122"/>
            </a:endParaRPr>
          </a:p>
          <a:p>
            <a:pPr algn="just"/>
            <a:r>
              <a:rPr lang="zh-CN" altLang="en-US" sz="1600" i="0" dirty="0">
                <a:solidFill>
                  <a:srgbClr val="333333"/>
                </a:solidFill>
                <a:effectLst/>
                <a:latin typeface="微软雅黑" panose="020B0503020204020204" pitchFamily="34" charset="-122"/>
                <a:ea typeface="微软雅黑" panose="020B0503020204020204" pitchFamily="34" charset="-122"/>
              </a:rPr>
              <a:t>（四）临床评价资料；</a:t>
            </a:r>
            <a:endParaRPr lang="zh-CN" altLang="en-US" sz="1600" i="0" dirty="0">
              <a:solidFill>
                <a:srgbClr val="333333"/>
              </a:solidFill>
              <a:effectLst/>
              <a:latin typeface="微软雅黑" panose="020B0503020204020204" pitchFamily="34" charset="-122"/>
              <a:ea typeface="微软雅黑" panose="020B0503020204020204" pitchFamily="34" charset="-122"/>
            </a:endParaRPr>
          </a:p>
          <a:p>
            <a:pPr algn="just"/>
            <a:endParaRPr lang="zh-CN" altLang="en-US" sz="1600" i="0" dirty="0">
              <a:solidFill>
                <a:srgbClr val="333333"/>
              </a:solidFill>
              <a:effectLst/>
              <a:latin typeface="微软雅黑" panose="020B0503020204020204" pitchFamily="34" charset="-122"/>
              <a:ea typeface="微软雅黑" panose="020B0503020204020204" pitchFamily="34" charset="-122"/>
            </a:endParaRPr>
          </a:p>
          <a:p>
            <a:pPr algn="just"/>
            <a:r>
              <a:rPr lang="zh-CN" altLang="en-US" sz="1600" i="0" dirty="0">
                <a:solidFill>
                  <a:srgbClr val="333333"/>
                </a:solidFill>
                <a:effectLst/>
                <a:latin typeface="微软雅黑" panose="020B0503020204020204" pitchFamily="34" charset="-122"/>
                <a:ea typeface="微软雅黑" panose="020B0503020204020204" pitchFamily="34" charset="-122"/>
              </a:rPr>
              <a:t>（五）产品说明书以及标签样稿；</a:t>
            </a:r>
            <a:endParaRPr lang="zh-CN" altLang="en-US" sz="1600" i="0" dirty="0">
              <a:solidFill>
                <a:srgbClr val="333333"/>
              </a:solidFill>
              <a:effectLst/>
              <a:latin typeface="微软雅黑" panose="020B0503020204020204" pitchFamily="34" charset="-122"/>
              <a:ea typeface="微软雅黑" panose="020B0503020204020204" pitchFamily="34" charset="-122"/>
            </a:endParaRPr>
          </a:p>
          <a:p>
            <a:pPr algn="just"/>
            <a:endParaRPr lang="zh-CN" altLang="en-US" sz="1600" i="0" dirty="0">
              <a:solidFill>
                <a:srgbClr val="333333"/>
              </a:solidFill>
              <a:effectLst/>
              <a:latin typeface="微软雅黑" panose="020B0503020204020204" pitchFamily="34" charset="-122"/>
              <a:ea typeface="微软雅黑" panose="020B0503020204020204" pitchFamily="34" charset="-122"/>
            </a:endParaRPr>
          </a:p>
          <a:p>
            <a:pPr algn="just"/>
            <a:r>
              <a:rPr lang="zh-CN" altLang="en-US" sz="1600" i="0" dirty="0">
                <a:solidFill>
                  <a:srgbClr val="333333"/>
                </a:solidFill>
                <a:effectLst/>
                <a:latin typeface="微软雅黑" panose="020B0503020204020204" pitchFamily="34" charset="-122"/>
                <a:ea typeface="微软雅黑" panose="020B0503020204020204" pitchFamily="34" charset="-122"/>
              </a:rPr>
              <a:t>（六）与产品研制、生产有关的质量管理体系文件；</a:t>
            </a:r>
            <a:endParaRPr lang="zh-CN" altLang="en-US" sz="1600" i="0" dirty="0">
              <a:solidFill>
                <a:srgbClr val="333333"/>
              </a:solidFill>
              <a:effectLst/>
              <a:latin typeface="微软雅黑" panose="020B0503020204020204" pitchFamily="34" charset="-122"/>
              <a:ea typeface="微软雅黑" panose="020B0503020204020204" pitchFamily="34" charset="-122"/>
            </a:endParaRPr>
          </a:p>
          <a:p>
            <a:pPr algn="just"/>
            <a:endParaRPr lang="zh-CN" altLang="en-US" sz="1600" i="0" dirty="0">
              <a:solidFill>
                <a:srgbClr val="333333"/>
              </a:solidFill>
              <a:effectLst/>
              <a:latin typeface="微软雅黑" panose="020B0503020204020204" pitchFamily="34" charset="-122"/>
              <a:ea typeface="微软雅黑" panose="020B0503020204020204" pitchFamily="34" charset="-122"/>
            </a:endParaRPr>
          </a:p>
          <a:p>
            <a:pPr algn="just"/>
            <a:r>
              <a:rPr lang="zh-CN" altLang="en-US" sz="1600" i="0" dirty="0">
                <a:solidFill>
                  <a:srgbClr val="333333"/>
                </a:solidFill>
                <a:effectLst/>
                <a:latin typeface="微软雅黑" panose="020B0503020204020204" pitchFamily="34" charset="-122"/>
                <a:ea typeface="微软雅黑" panose="020B0503020204020204" pitchFamily="34" charset="-122"/>
              </a:rPr>
              <a:t>（七）证明产品安全、有效所需的其他资料。</a:t>
            </a:r>
            <a:endParaRPr lang="zh-CN" altLang="en-US" sz="1600" i="0" dirty="0">
              <a:solidFill>
                <a:srgbClr val="333333"/>
              </a:solidFill>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93972"/>
            <a:ext cx="10818724"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rPr>
              <a:t>体外诊断试剂（</a:t>
            </a:r>
            <a:r>
              <a:rPr lang="en-US" altLang="zh-CN" sz="3600" spc="300">
                <a:effectLst>
                  <a:outerShdw blurRad="38100" dist="38100" dir="2700000" algn="tl">
                    <a:srgbClr val="000000">
                      <a:alpha val="43137"/>
                    </a:srgbClr>
                  </a:outerShdw>
                </a:effectLst>
                <a:latin typeface="+mj-ea"/>
                <a:ea typeface="+mj-ea"/>
                <a:cs typeface="Segoe UI Light" panose="020B0502040204020203" pitchFamily="34" charset="0"/>
                <a:sym typeface="+mn-ea"/>
              </a:rPr>
              <a:t>In Vitro Diagnostics, IVD</a:t>
            </a:r>
            <a:r>
              <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rPr>
              <a:t>）</a:t>
            </a:r>
            <a:endPar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2" name="文本框 1"/>
          <p:cNvSpPr txBox="1"/>
          <p:nvPr/>
        </p:nvSpPr>
        <p:spPr>
          <a:xfrm>
            <a:off x="613194" y="1595351"/>
            <a:ext cx="5117481" cy="2127634"/>
          </a:xfrm>
          <a:prstGeom prst="rect">
            <a:avLst/>
          </a:prstGeom>
          <a:noFill/>
        </p:spPr>
        <p:txBody>
          <a:bodyPr wrap="square">
            <a:spAutoFit/>
          </a:bodyPr>
          <a:lstStyle/>
          <a:p>
            <a:pPr indent="457200" algn="just">
              <a:lnSpc>
                <a:spcPct val="150000"/>
              </a:lnSpc>
              <a:spcAft>
                <a:spcPts val="600"/>
              </a:spcAft>
            </a:pPr>
            <a:r>
              <a:rPr lang="zh-CN" altLang="en-US">
                <a:solidFill>
                  <a:srgbClr val="333333"/>
                </a:solidFill>
                <a:latin typeface="等线" panose="02010600030101010101" pitchFamily="2" charset="-122"/>
                <a:ea typeface="等线" panose="02010600030101010101" pitchFamily="2" charset="-122"/>
              </a:rPr>
              <a:t>体外诊断试剂，是指在疾病的预测、预防、诊断、治疗监测、预后观察和健康状态评价的过程中，用于人体样本体外检测的试剂、试剂盒、校准品、质控品等产品，可以单独使用，也可以与仪器、器具、设备或者系统组合使用。</a:t>
            </a:r>
            <a:endParaRPr lang="en-US" altLang="zh-CN">
              <a:solidFill>
                <a:srgbClr val="333333"/>
              </a:solidFill>
              <a:latin typeface="等线" panose="02010600030101010101" pitchFamily="2" charset="-122"/>
              <a:ea typeface="等线" panose="02010600030101010101" pitchFamily="2" charset="-122"/>
            </a:endParaRPr>
          </a:p>
        </p:txBody>
      </p:sp>
      <p:sp>
        <p:nvSpPr>
          <p:cNvPr id="5" name="文本框 4"/>
          <p:cNvSpPr txBox="1"/>
          <p:nvPr/>
        </p:nvSpPr>
        <p:spPr>
          <a:xfrm>
            <a:off x="511461" y="6389234"/>
            <a:ext cx="4625931" cy="277961"/>
          </a:xfrm>
          <a:prstGeom prst="rect">
            <a:avLst/>
          </a:prstGeom>
          <a:noFill/>
        </p:spPr>
        <p:txBody>
          <a:bodyPr wrap="square" lIns="0" rtlCol="0" anchor="t">
            <a:spAutoFit/>
          </a:bodyPr>
          <a:lstStyle/>
          <a:p>
            <a:pPr>
              <a:lnSpc>
                <a:spcPct val="120000"/>
              </a:lnSpc>
            </a:pPr>
            <a:r>
              <a:rPr lang="en-US" altLang="zh-CN" sz="1100">
                <a:latin typeface="Segoe UI Light" panose="020B0502040204020203" pitchFamily="34" charset="0"/>
                <a:cs typeface="Segoe UI Light" panose="020B0502040204020203" pitchFamily="34" charset="0"/>
              </a:rPr>
              <a:t>* </a:t>
            </a:r>
            <a:r>
              <a:rPr lang="zh-CN" altLang="en-US" sz="1100">
                <a:latin typeface="Segoe UI Light" panose="020B0502040204020203" pitchFamily="34" charset="0"/>
                <a:cs typeface="Segoe UI Light" panose="020B0502040204020203" pitchFamily="34" charset="0"/>
              </a:rPr>
              <a:t>来源：</a:t>
            </a:r>
            <a:r>
              <a:rPr lang="en-US" altLang="zh-CN" sz="1100">
                <a:latin typeface="Segoe UI Light" panose="020B0502040204020203" pitchFamily="34" charset="0"/>
                <a:cs typeface="Segoe UI Light" panose="020B0502040204020203" pitchFamily="34" charset="0"/>
              </a:rPr>
              <a:t>《</a:t>
            </a:r>
            <a:r>
              <a:rPr lang="zh-CN" altLang="en-US" sz="1100" b="0" i="0">
                <a:solidFill>
                  <a:srgbClr val="333333"/>
                </a:solidFill>
                <a:effectLst/>
                <a:latin typeface="微软雅黑" panose="020B0503020204020204" pitchFamily="34" charset="-122"/>
                <a:ea typeface="微软雅黑" panose="020B0503020204020204" pitchFamily="34" charset="-122"/>
              </a:rPr>
              <a:t>体外诊断试剂注册与备案管理办法</a:t>
            </a:r>
            <a:r>
              <a:rPr lang="en-US" altLang="zh-CN" sz="1100">
                <a:latin typeface="Segoe UI Light" panose="020B0502040204020203" pitchFamily="34" charset="0"/>
                <a:cs typeface="Segoe UI Light" panose="020B0502040204020203" pitchFamily="34" charset="0"/>
              </a:rPr>
              <a:t>》</a:t>
            </a:r>
            <a:endParaRPr lang="zh-CN" altLang="en-US" sz="1100">
              <a:latin typeface="Segoe UI Light" panose="020B0502040204020203" pitchFamily="34" charset="0"/>
              <a:cs typeface="Segoe UI Light" panose="020B0502040204020203" pitchFamily="34" charset="0"/>
            </a:endParaRPr>
          </a:p>
        </p:txBody>
      </p:sp>
      <p:sp>
        <p:nvSpPr>
          <p:cNvPr id="10" name="矩形: 圆角 9"/>
          <p:cNvSpPr/>
          <p:nvPr/>
        </p:nvSpPr>
        <p:spPr>
          <a:xfrm>
            <a:off x="613194" y="4040317"/>
            <a:ext cx="5117481" cy="1878790"/>
          </a:xfrm>
          <a:prstGeom prst="roundRect">
            <a:avLst>
              <a:gd name="adj" fmla="val 7911"/>
            </a:avLst>
          </a:prstGeom>
          <a:solidFill>
            <a:schemeClr val="bg1"/>
          </a:solidFill>
          <a:ln w="28575">
            <a:prstDash val="sysDot"/>
          </a:ln>
        </p:spPr>
        <p:style>
          <a:lnRef idx="2">
            <a:schemeClr val="accent2"/>
          </a:lnRef>
          <a:fillRef idx="1">
            <a:schemeClr val="lt1"/>
          </a:fillRef>
          <a:effectRef idx="0">
            <a:schemeClr val="accent2"/>
          </a:effectRef>
          <a:fontRef idx="minor">
            <a:schemeClr val="dk1"/>
          </a:fontRef>
        </p:style>
        <p:txBody>
          <a:bodyPr rtlCol="0" anchor="ctr"/>
          <a:lstStyle/>
          <a:p>
            <a:pPr>
              <a:lnSpc>
                <a:spcPct val="150000"/>
              </a:lnSpc>
              <a:spcAft>
                <a:spcPts val="1200"/>
              </a:spcAft>
            </a:pPr>
            <a:r>
              <a:rPr lang="zh-CN" altLang="en-US" sz="1600">
                <a:solidFill>
                  <a:srgbClr val="333333"/>
                </a:solidFill>
                <a:latin typeface="等线" panose="02010600030101010101" pitchFamily="2" charset="-122"/>
                <a:ea typeface="等线" panose="02010600030101010101" pitchFamily="2" charset="-122"/>
              </a:rPr>
              <a:t>按</a:t>
            </a:r>
            <a:r>
              <a:rPr lang="zh-CN" altLang="en-US" sz="1600">
                <a:solidFill>
                  <a:srgbClr val="333333"/>
                </a:solidFill>
                <a:highlight>
                  <a:srgbClr val="FFFF00"/>
                </a:highlight>
                <a:latin typeface="等线" panose="02010600030101010101" pitchFamily="2" charset="-122"/>
                <a:ea typeface="等线" panose="02010600030101010101" pitchFamily="2" charset="-122"/>
              </a:rPr>
              <a:t>药品管理</a:t>
            </a:r>
            <a:r>
              <a:rPr lang="zh-CN" altLang="en-US" sz="1600">
                <a:solidFill>
                  <a:srgbClr val="333333"/>
                </a:solidFill>
                <a:latin typeface="等线" panose="02010600030101010101" pitchFamily="2" charset="-122"/>
                <a:ea typeface="等线" panose="02010600030101010101" pitchFamily="2" charset="-122"/>
              </a:rPr>
              <a:t>的体外诊断试剂：</a:t>
            </a:r>
            <a:endParaRPr lang="en-US" altLang="zh-CN" sz="1600">
              <a:solidFill>
                <a:srgbClr val="333333"/>
              </a:solidFill>
              <a:latin typeface="等线" panose="02010600030101010101" pitchFamily="2" charset="-122"/>
              <a:ea typeface="等线" panose="02010600030101010101" pitchFamily="2" charset="-122"/>
            </a:endParaRPr>
          </a:p>
          <a:p>
            <a:pPr marL="285750" indent="-285750">
              <a:lnSpc>
                <a:spcPct val="150000"/>
              </a:lnSpc>
              <a:spcAft>
                <a:spcPts val="1200"/>
              </a:spcAft>
              <a:buFont typeface="Arial" panose="020B0604020202020204" pitchFamily="34" charset="0"/>
              <a:buChar char="•"/>
            </a:pPr>
            <a:r>
              <a:rPr lang="zh-CN" altLang="en-US" sz="1600">
                <a:solidFill>
                  <a:srgbClr val="333333"/>
                </a:solidFill>
                <a:latin typeface="等线" panose="02010600030101010101" pitchFamily="2" charset="-122"/>
                <a:ea typeface="等线" panose="02010600030101010101" pitchFamily="2" charset="-122"/>
              </a:rPr>
              <a:t>血源筛查的体外诊断试剂</a:t>
            </a:r>
            <a:endParaRPr lang="en-US" altLang="zh-CN" sz="1600">
              <a:solidFill>
                <a:srgbClr val="333333"/>
              </a:solidFill>
              <a:latin typeface="等线" panose="02010600030101010101" pitchFamily="2" charset="-122"/>
              <a:ea typeface="等线" panose="02010600030101010101" pitchFamily="2" charset="-122"/>
            </a:endParaRPr>
          </a:p>
          <a:p>
            <a:pPr marL="285750" indent="-285750">
              <a:lnSpc>
                <a:spcPct val="150000"/>
              </a:lnSpc>
              <a:spcAft>
                <a:spcPts val="1200"/>
              </a:spcAft>
              <a:buFont typeface="Arial" panose="020B0604020202020204" pitchFamily="34" charset="0"/>
              <a:buChar char="•"/>
            </a:pPr>
            <a:r>
              <a:rPr lang="zh-CN" altLang="en-US" sz="1600">
                <a:solidFill>
                  <a:srgbClr val="333333"/>
                </a:solidFill>
                <a:latin typeface="等线" panose="02010600030101010101" pitchFamily="2" charset="-122"/>
                <a:ea typeface="等线" panose="02010600030101010101" pitchFamily="2" charset="-122"/>
              </a:rPr>
              <a:t>采用放射性核素标记的体外诊断试剂</a:t>
            </a:r>
            <a:endParaRPr lang="zh-CN" altLang="en-US" sz="1600">
              <a:solidFill>
                <a:srgbClr val="333333"/>
              </a:solidFill>
              <a:latin typeface="等线" panose="02010600030101010101" pitchFamily="2" charset="-122"/>
              <a:ea typeface="等线" panose="02010600030101010101" pitchFamily="2" charset="-122"/>
            </a:endParaRPr>
          </a:p>
        </p:txBody>
      </p:sp>
      <p:pic>
        <p:nvPicPr>
          <p:cNvPr id="16" name="Picture 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226446" y="3442951"/>
            <a:ext cx="3461145" cy="230858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7342" y="1519218"/>
            <a:ext cx="3309399" cy="220376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93972"/>
            <a:ext cx="10818724"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rPr>
              <a:t>体外诊断试剂（</a:t>
            </a:r>
            <a:r>
              <a:rPr lang="en-US" altLang="zh-CN" sz="3600" spc="300">
                <a:effectLst>
                  <a:outerShdw blurRad="38100" dist="38100" dir="2700000" algn="tl">
                    <a:srgbClr val="000000">
                      <a:alpha val="43137"/>
                    </a:srgbClr>
                  </a:outerShdw>
                </a:effectLst>
                <a:latin typeface="+mj-ea"/>
                <a:ea typeface="+mj-ea"/>
                <a:cs typeface="Segoe UI Light" panose="020B0502040204020203" pitchFamily="34" charset="0"/>
                <a:sym typeface="+mn-ea"/>
              </a:rPr>
              <a:t>In Vitro Diagnostics, IVD</a:t>
            </a:r>
            <a:r>
              <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rPr>
              <a:t>）</a:t>
            </a:r>
            <a:endPar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2" name="文本框 1"/>
          <p:cNvSpPr txBox="1"/>
          <p:nvPr/>
        </p:nvSpPr>
        <p:spPr>
          <a:xfrm>
            <a:off x="613194" y="1595351"/>
            <a:ext cx="5117481" cy="2127634"/>
          </a:xfrm>
          <a:prstGeom prst="rect">
            <a:avLst/>
          </a:prstGeom>
          <a:noFill/>
        </p:spPr>
        <p:txBody>
          <a:bodyPr wrap="square">
            <a:spAutoFit/>
          </a:bodyPr>
          <a:lstStyle/>
          <a:p>
            <a:pPr indent="457200" algn="just">
              <a:lnSpc>
                <a:spcPct val="150000"/>
              </a:lnSpc>
              <a:spcAft>
                <a:spcPts val="600"/>
              </a:spcAft>
            </a:pPr>
            <a:r>
              <a:rPr lang="zh-CN" altLang="en-US">
                <a:solidFill>
                  <a:srgbClr val="333333"/>
                </a:solidFill>
                <a:latin typeface="等线" panose="02010600030101010101" pitchFamily="2" charset="-122"/>
                <a:ea typeface="等线" panose="02010600030101010101" pitchFamily="2" charset="-122"/>
              </a:rPr>
              <a:t>体外诊断试剂，是指在疾病的预测、预防、诊断、治疗监测、预后观察和健康状态评价的过程中，用于人体样本体外检测的试剂、试剂盒、校准品、质控品等产品，可以单独使用，也可以与仪器、器具、设备或者系统组合使用。</a:t>
            </a:r>
            <a:endParaRPr lang="en-US" altLang="zh-CN">
              <a:solidFill>
                <a:srgbClr val="333333"/>
              </a:solidFill>
              <a:latin typeface="等线" panose="02010600030101010101" pitchFamily="2" charset="-122"/>
              <a:ea typeface="等线" panose="02010600030101010101" pitchFamily="2" charset="-122"/>
            </a:endParaRPr>
          </a:p>
        </p:txBody>
      </p:sp>
      <p:sp>
        <p:nvSpPr>
          <p:cNvPr id="5" name="文本框 4"/>
          <p:cNvSpPr txBox="1"/>
          <p:nvPr/>
        </p:nvSpPr>
        <p:spPr>
          <a:xfrm>
            <a:off x="511461" y="6389234"/>
            <a:ext cx="4625931" cy="277961"/>
          </a:xfrm>
          <a:prstGeom prst="rect">
            <a:avLst/>
          </a:prstGeom>
          <a:noFill/>
        </p:spPr>
        <p:txBody>
          <a:bodyPr wrap="square" lIns="0" rtlCol="0" anchor="t">
            <a:spAutoFit/>
          </a:bodyPr>
          <a:lstStyle/>
          <a:p>
            <a:pPr>
              <a:lnSpc>
                <a:spcPct val="120000"/>
              </a:lnSpc>
            </a:pPr>
            <a:r>
              <a:rPr lang="en-US" altLang="zh-CN" sz="1100">
                <a:latin typeface="Segoe UI Light" panose="020B0502040204020203" pitchFamily="34" charset="0"/>
                <a:cs typeface="Segoe UI Light" panose="020B0502040204020203" pitchFamily="34" charset="0"/>
              </a:rPr>
              <a:t>* </a:t>
            </a:r>
            <a:r>
              <a:rPr lang="zh-CN" altLang="en-US" sz="1100">
                <a:latin typeface="Segoe UI Light" panose="020B0502040204020203" pitchFamily="34" charset="0"/>
                <a:cs typeface="Segoe UI Light" panose="020B0502040204020203" pitchFamily="34" charset="0"/>
              </a:rPr>
              <a:t>来源：</a:t>
            </a:r>
            <a:r>
              <a:rPr lang="en-US" altLang="zh-CN" sz="1100">
                <a:latin typeface="Segoe UI Light" panose="020B0502040204020203" pitchFamily="34" charset="0"/>
                <a:cs typeface="Segoe UI Light" panose="020B0502040204020203" pitchFamily="34" charset="0"/>
              </a:rPr>
              <a:t>《</a:t>
            </a:r>
            <a:r>
              <a:rPr lang="zh-CN" altLang="en-US" sz="1100" b="0" i="0">
                <a:solidFill>
                  <a:srgbClr val="333333"/>
                </a:solidFill>
                <a:effectLst/>
                <a:latin typeface="微软雅黑" panose="020B0503020204020204" pitchFamily="34" charset="-122"/>
                <a:ea typeface="微软雅黑" panose="020B0503020204020204" pitchFamily="34" charset="-122"/>
              </a:rPr>
              <a:t>体外诊断试剂注册与备案管理办法</a:t>
            </a:r>
            <a:r>
              <a:rPr lang="en-US" altLang="zh-CN" sz="1100">
                <a:latin typeface="Segoe UI Light" panose="020B0502040204020203" pitchFamily="34" charset="0"/>
                <a:cs typeface="Segoe UI Light" panose="020B0502040204020203" pitchFamily="34" charset="0"/>
              </a:rPr>
              <a:t>》</a:t>
            </a:r>
            <a:endParaRPr lang="zh-CN" altLang="en-US" sz="1100">
              <a:latin typeface="Segoe UI Light" panose="020B0502040204020203" pitchFamily="34" charset="0"/>
              <a:cs typeface="Segoe UI Light" panose="020B0502040204020203" pitchFamily="34" charset="0"/>
            </a:endParaRPr>
          </a:p>
        </p:txBody>
      </p:sp>
      <p:sp>
        <p:nvSpPr>
          <p:cNvPr id="10" name="矩形: 圆角 9"/>
          <p:cNvSpPr/>
          <p:nvPr/>
        </p:nvSpPr>
        <p:spPr>
          <a:xfrm>
            <a:off x="613194" y="4040317"/>
            <a:ext cx="5117481" cy="1878790"/>
          </a:xfrm>
          <a:prstGeom prst="roundRect">
            <a:avLst>
              <a:gd name="adj" fmla="val 7911"/>
            </a:avLst>
          </a:prstGeom>
          <a:solidFill>
            <a:schemeClr val="bg1"/>
          </a:solidFill>
          <a:ln w="28575">
            <a:prstDash val="sysDot"/>
          </a:ln>
        </p:spPr>
        <p:style>
          <a:lnRef idx="2">
            <a:schemeClr val="accent2"/>
          </a:lnRef>
          <a:fillRef idx="1">
            <a:schemeClr val="lt1"/>
          </a:fillRef>
          <a:effectRef idx="0">
            <a:schemeClr val="accent2"/>
          </a:effectRef>
          <a:fontRef idx="minor">
            <a:schemeClr val="dk1"/>
          </a:fontRef>
        </p:style>
        <p:txBody>
          <a:bodyPr rtlCol="0" anchor="ctr"/>
          <a:lstStyle/>
          <a:p>
            <a:pPr>
              <a:lnSpc>
                <a:spcPct val="150000"/>
              </a:lnSpc>
              <a:spcAft>
                <a:spcPts val="1200"/>
              </a:spcAft>
            </a:pPr>
            <a:r>
              <a:rPr lang="zh-CN" altLang="en-US" sz="1600">
                <a:solidFill>
                  <a:srgbClr val="333333"/>
                </a:solidFill>
                <a:latin typeface="等线" panose="02010600030101010101" pitchFamily="2" charset="-122"/>
                <a:ea typeface="等线" panose="02010600030101010101" pitchFamily="2" charset="-122"/>
              </a:rPr>
              <a:t>按</a:t>
            </a:r>
            <a:r>
              <a:rPr lang="zh-CN" altLang="en-US" sz="1600">
                <a:solidFill>
                  <a:srgbClr val="333333"/>
                </a:solidFill>
                <a:highlight>
                  <a:srgbClr val="FFFF00"/>
                </a:highlight>
                <a:latin typeface="等线" panose="02010600030101010101" pitchFamily="2" charset="-122"/>
                <a:ea typeface="等线" panose="02010600030101010101" pitchFamily="2" charset="-122"/>
              </a:rPr>
              <a:t>药品管理</a:t>
            </a:r>
            <a:r>
              <a:rPr lang="zh-CN" altLang="en-US" sz="1600">
                <a:solidFill>
                  <a:srgbClr val="333333"/>
                </a:solidFill>
                <a:latin typeface="等线" panose="02010600030101010101" pitchFamily="2" charset="-122"/>
                <a:ea typeface="等线" panose="02010600030101010101" pitchFamily="2" charset="-122"/>
              </a:rPr>
              <a:t>的体外诊断试剂：</a:t>
            </a:r>
            <a:endParaRPr lang="en-US" altLang="zh-CN" sz="1600">
              <a:solidFill>
                <a:srgbClr val="333333"/>
              </a:solidFill>
              <a:latin typeface="等线" panose="02010600030101010101" pitchFamily="2" charset="-122"/>
              <a:ea typeface="等线" panose="02010600030101010101" pitchFamily="2" charset="-122"/>
            </a:endParaRPr>
          </a:p>
          <a:p>
            <a:pPr marL="285750" indent="-285750">
              <a:lnSpc>
                <a:spcPct val="150000"/>
              </a:lnSpc>
              <a:spcAft>
                <a:spcPts val="1200"/>
              </a:spcAft>
              <a:buFont typeface="Arial" panose="020B0604020202020204" pitchFamily="34" charset="0"/>
              <a:buChar char="•"/>
            </a:pPr>
            <a:r>
              <a:rPr lang="zh-CN" altLang="en-US" sz="1600">
                <a:solidFill>
                  <a:srgbClr val="333333"/>
                </a:solidFill>
                <a:latin typeface="等线" panose="02010600030101010101" pitchFamily="2" charset="-122"/>
                <a:ea typeface="等线" panose="02010600030101010101" pitchFamily="2" charset="-122"/>
              </a:rPr>
              <a:t>血源筛查的体外诊断试剂</a:t>
            </a:r>
            <a:endParaRPr lang="en-US" altLang="zh-CN" sz="1600">
              <a:solidFill>
                <a:srgbClr val="333333"/>
              </a:solidFill>
              <a:latin typeface="等线" panose="02010600030101010101" pitchFamily="2" charset="-122"/>
              <a:ea typeface="等线" panose="02010600030101010101" pitchFamily="2" charset="-122"/>
            </a:endParaRPr>
          </a:p>
          <a:p>
            <a:pPr marL="285750" indent="-285750">
              <a:lnSpc>
                <a:spcPct val="150000"/>
              </a:lnSpc>
              <a:spcAft>
                <a:spcPts val="1200"/>
              </a:spcAft>
              <a:buFont typeface="Arial" panose="020B0604020202020204" pitchFamily="34" charset="0"/>
              <a:buChar char="•"/>
            </a:pPr>
            <a:r>
              <a:rPr lang="zh-CN" altLang="en-US" sz="1600">
                <a:solidFill>
                  <a:srgbClr val="333333"/>
                </a:solidFill>
                <a:latin typeface="等线" panose="02010600030101010101" pitchFamily="2" charset="-122"/>
                <a:ea typeface="等线" panose="02010600030101010101" pitchFamily="2" charset="-122"/>
              </a:rPr>
              <a:t>采用放射性核素标记的体外诊断试剂</a:t>
            </a:r>
            <a:endParaRPr lang="zh-CN" altLang="en-US" sz="1600">
              <a:solidFill>
                <a:srgbClr val="333333"/>
              </a:solidFill>
              <a:latin typeface="等线" panose="02010600030101010101" pitchFamily="2" charset="-122"/>
              <a:ea typeface="等线" panose="02010600030101010101" pitchFamily="2" charset="-122"/>
            </a:endParaRPr>
          </a:p>
        </p:txBody>
      </p:sp>
      <p:pic>
        <p:nvPicPr>
          <p:cNvPr id="16" name="Picture 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226446" y="3442951"/>
            <a:ext cx="3461145" cy="230858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7342" y="1519218"/>
            <a:ext cx="3309399" cy="220376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1" name="图片 20"/>
          <p:cNvPicPr>
            <a:picLocks noChangeAspect="1"/>
          </p:cNvPicPr>
          <p:nvPr/>
        </p:nvPicPr>
        <p:blipFill>
          <a:blip r:embed="rId3"/>
          <a:stretch>
            <a:fillRect/>
          </a:stretch>
        </p:blipFill>
        <p:spPr>
          <a:xfrm>
            <a:off x="5795842" y="1519218"/>
            <a:ext cx="6092388" cy="3407667"/>
          </a:xfrm>
          <a:prstGeom prst="rect">
            <a:avLst/>
          </a:prstGeom>
          <a:ln>
            <a:noFill/>
          </a:ln>
          <a:effectLst>
            <a:outerShdw blurRad="292100" dist="139700" dir="2700000" algn="tl" rotWithShape="0">
              <a:srgbClr val="333333">
                <a:alpha val="65000"/>
              </a:srgbClr>
            </a:outerShdw>
          </a:effectLst>
        </p:spPr>
      </p:pic>
      <p:sp>
        <p:nvSpPr>
          <p:cNvPr id="4" name="矩形 3"/>
          <p:cNvSpPr/>
          <p:nvPr/>
        </p:nvSpPr>
        <p:spPr>
          <a:xfrm>
            <a:off x="5730675" y="1538407"/>
            <a:ext cx="3950617" cy="349008"/>
          </a:xfrm>
          <a:prstGeom prst="rect">
            <a:avLst/>
          </a:prstGeom>
          <a:noFill/>
          <a:ln w="28575">
            <a:solidFill>
              <a:srgbClr val="C0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93972"/>
            <a:ext cx="10818724"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rPr>
              <a:t>体外诊断试剂（</a:t>
            </a:r>
            <a:r>
              <a:rPr lang="en-US" altLang="zh-CN" sz="3600" spc="300">
                <a:effectLst>
                  <a:outerShdw blurRad="38100" dist="38100" dir="2700000" algn="tl">
                    <a:srgbClr val="000000">
                      <a:alpha val="43137"/>
                    </a:srgbClr>
                  </a:outerShdw>
                </a:effectLst>
                <a:latin typeface="+mj-ea"/>
                <a:ea typeface="+mj-ea"/>
                <a:cs typeface="Segoe UI Light" panose="020B0502040204020203" pitchFamily="34" charset="0"/>
                <a:sym typeface="+mn-ea"/>
              </a:rPr>
              <a:t>In Vitro Diagnostics, IVD</a:t>
            </a:r>
            <a:r>
              <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rPr>
              <a:t>）</a:t>
            </a:r>
            <a:endPar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2" name="文本框 1"/>
          <p:cNvSpPr txBox="1"/>
          <p:nvPr/>
        </p:nvSpPr>
        <p:spPr>
          <a:xfrm>
            <a:off x="613194" y="1595351"/>
            <a:ext cx="5117481" cy="2127634"/>
          </a:xfrm>
          <a:prstGeom prst="rect">
            <a:avLst/>
          </a:prstGeom>
          <a:noFill/>
        </p:spPr>
        <p:txBody>
          <a:bodyPr wrap="square">
            <a:spAutoFit/>
          </a:bodyPr>
          <a:lstStyle/>
          <a:p>
            <a:pPr indent="457200" algn="just">
              <a:lnSpc>
                <a:spcPct val="150000"/>
              </a:lnSpc>
              <a:spcAft>
                <a:spcPts val="600"/>
              </a:spcAft>
            </a:pPr>
            <a:r>
              <a:rPr lang="zh-CN" altLang="en-US">
                <a:solidFill>
                  <a:srgbClr val="333333"/>
                </a:solidFill>
                <a:latin typeface="等线" panose="02010600030101010101" pitchFamily="2" charset="-122"/>
                <a:ea typeface="等线" panose="02010600030101010101" pitchFamily="2" charset="-122"/>
              </a:rPr>
              <a:t>体外诊断试剂，是指在疾病的预测、预防、诊断、治疗监测、预后观察和健康状态评价的过程中，用于人体样本体外检测的试剂、试剂盒、校准品、质控品等产品，可以单独使用，也可以与仪器、器具、设备或者系统组合使用。</a:t>
            </a:r>
            <a:endParaRPr lang="en-US" altLang="zh-CN">
              <a:solidFill>
                <a:srgbClr val="333333"/>
              </a:solidFill>
              <a:latin typeface="等线" panose="02010600030101010101" pitchFamily="2" charset="-122"/>
              <a:ea typeface="等线" panose="02010600030101010101" pitchFamily="2" charset="-122"/>
            </a:endParaRPr>
          </a:p>
        </p:txBody>
      </p:sp>
      <p:sp>
        <p:nvSpPr>
          <p:cNvPr id="5" name="文本框 4"/>
          <p:cNvSpPr txBox="1"/>
          <p:nvPr/>
        </p:nvSpPr>
        <p:spPr>
          <a:xfrm>
            <a:off x="511461" y="6389234"/>
            <a:ext cx="4625931" cy="277961"/>
          </a:xfrm>
          <a:prstGeom prst="rect">
            <a:avLst/>
          </a:prstGeom>
          <a:noFill/>
        </p:spPr>
        <p:txBody>
          <a:bodyPr wrap="square" lIns="0" rtlCol="0" anchor="t">
            <a:spAutoFit/>
          </a:bodyPr>
          <a:lstStyle/>
          <a:p>
            <a:pPr>
              <a:lnSpc>
                <a:spcPct val="120000"/>
              </a:lnSpc>
            </a:pPr>
            <a:r>
              <a:rPr lang="en-US" altLang="zh-CN" sz="1100">
                <a:latin typeface="Segoe UI Light" panose="020B0502040204020203" pitchFamily="34" charset="0"/>
                <a:cs typeface="Segoe UI Light" panose="020B0502040204020203" pitchFamily="34" charset="0"/>
              </a:rPr>
              <a:t>* </a:t>
            </a:r>
            <a:r>
              <a:rPr lang="zh-CN" altLang="en-US" sz="1100">
                <a:latin typeface="Segoe UI Light" panose="020B0502040204020203" pitchFamily="34" charset="0"/>
                <a:cs typeface="Segoe UI Light" panose="020B0502040204020203" pitchFamily="34" charset="0"/>
              </a:rPr>
              <a:t>来源：</a:t>
            </a:r>
            <a:r>
              <a:rPr lang="en-US" altLang="zh-CN" sz="1100">
                <a:latin typeface="Segoe UI Light" panose="020B0502040204020203" pitchFamily="34" charset="0"/>
                <a:cs typeface="Segoe UI Light" panose="020B0502040204020203" pitchFamily="34" charset="0"/>
              </a:rPr>
              <a:t>《</a:t>
            </a:r>
            <a:r>
              <a:rPr lang="zh-CN" altLang="en-US" sz="1100" b="0" i="0">
                <a:solidFill>
                  <a:srgbClr val="333333"/>
                </a:solidFill>
                <a:effectLst/>
                <a:latin typeface="微软雅黑" panose="020B0503020204020204" pitchFamily="34" charset="-122"/>
                <a:ea typeface="微软雅黑" panose="020B0503020204020204" pitchFamily="34" charset="-122"/>
              </a:rPr>
              <a:t>体外诊断试剂注册与备案管理办法</a:t>
            </a:r>
            <a:r>
              <a:rPr lang="en-US" altLang="zh-CN" sz="1100">
                <a:latin typeface="Segoe UI Light" panose="020B0502040204020203" pitchFamily="34" charset="0"/>
                <a:cs typeface="Segoe UI Light" panose="020B0502040204020203" pitchFamily="34" charset="0"/>
              </a:rPr>
              <a:t>》</a:t>
            </a:r>
            <a:endParaRPr lang="zh-CN" altLang="en-US" sz="1100">
              <a:latin typeface="Segoe UI Light" panose="020B0502040204020203" pitchFamily="34" charset="0"/>
              <a:cs typeface="Segoe UI Light" panose="020B0502040204020203" pitchFamily="34" charset="0"/>
            </a:endParaRPr>
          </a:p>
        </p:txBody>
      </p:sp>
      <p:sp>
        <p:nvSpPr>
          <p:cNvPr id="10" name="矩形: 圆角 9"/>
          <p:cNvSpPr/>
          <p:nvPr/>
        </p:nvSpPr>
        <p:spPr>
          <a:xfrm>
            <a:off x="613194" y="4040317"/>
            <a:ext cx="5117481" cy="1878790"/>
          </a:xfrm>
          <a:prstGeom prst="roundRect">
            <a:avLst>
              <a:gd name="adj" fmla="val 7911"/>
            </a:avLst>
          </a:prstGeom>
          <a:solidFill>
            <a:schemeClr val="bg1"/>
          </a:solidFill>
          <a:ln w="28575">
            <a:prstDash val="sysDot"/>
          </a:ln>
        </p:spPr>
        <p:style>
          <a:lnRef idx="2">
            <a:schemeClr val="accent2"/>
          </a:lnRef>
          <a:fillRef idx="1">
            <a:schemeClr val="lt1"/>
          </a:fillRef>
          <a:effectRef idx="0">
            <a:schemeClr val="accent2"/>
          </a:effectRef>
          <a:fontRef idx="minor">
            <a:schemeClr val="dk1"/>
          </a:fontRef>
        </p:style>
        <p:txBody>
          <a:bodyPr rtlCol="0" anchor="ctr"/>
          <a:lstStyle/>
          <a:p>
            <a:pPr>
              <a:lnSpc>
                <a:spcPct val="150000"/>
              </a:lnSpc>
              <a:spcAft>
                <a:spcPts val="1200"/>
              </a:spcAft>
            </a:pPr>
            <a:r>
              <a:rPr lang="zh-CN" altLang="en-US" sz="1600">
                <a:solidFill>
                  <a:srgbClr val="333333"/>
                </a:solidFill>
                <a:latin typeface="等线" panose="02010600030101010101" pitchFamily="2" charset="-122"/>
                <a:ea typeface="等线" panose="02010600030101010101" pitchFamily="2" charset="-122"/>
              </a:rPr>
              <a:t>按</a:t>
            </a:r>
            <a:r>
              <a:rPr lang="zh-CN" altLang="en-US" sz="1600">
                <a:solidFill>
                  <a:srgbClr val="333333"/>
                </a:solidFill>
                <a:highlight>
                  <a:srgbClr val="FFFF00"/>
                </a:highlight>
                <a:latin typeface="等线" panose="02010600030101010101" pitchFamily="2" charset="-122"/>
                <a:ea typeface="等线" panose="02010600030101010101" pitchFamily="2" charset="-122"/>
              </a:rPr>
              <a:t>药品管理</a:t>
            </a:r>
            <a:r>
              <a:rPr lang="zh-CN" altLang="en-US" sz="1600">
                <a:solidFill>
                  <a:srgbClr val="333333"/>
                </a:solidFill>
                <a:latin typeface="等线" panose="02010600030101010101" pitchFamily="2" charset="-122"/>
                <a:ea typeface="等线" panose="02010600030101010101" pitchFamily="2" charset="-122"/>
              </a:rPr>
              <a:t>的体外诊断试剂：</a:t>
            </a:r>
            <a:endParaRPr lang="en-US" altLang="zh-CN" sz="1600">
              <a:solidFill>
                <a:srgbClr val="333333"/>
              </a:solidFill>
              <a:latin typeface="等线" panose="02010600030101010101" pitchFamily="2" charset="-122"/>
              <a:ea typeface="等线" panose="02010600030101010101" pitchFamily="2" charset="-122"/>
            </a:endParaRPr>
          </a:p>
          <a:p>
            <a:pPr marL="285750" indent="-285750">
              <a:lnSpc>
                <a:spcPct val="150000"/>
              </a:lnSpc>
              <a:spcAft>
                <a:spcPts val="1200"/>
              </a:spcAft>
              <a:buFont typeface="Arial" panose="020B0604020202020204" pitchFamily="34" charset="0"/>
              <a:buChar char="•"/>
            </a:pPr>
            <a:r>
              <a:rPr lang="zh-CN" altLang="en-US" sz="1600">
                <a:solidFill>
                  <a:srgbClr val="333333"/>
                </a:solidFill>
                <a:latin typeface="等线" panose="02010600030101010101" pitchFamily="2" charset="-122"/>
                <a:ea typeface="等线" panose="02010600030101010101" pitchFamily="2" charset="-122"/>
              </a:rPr>
              <a:t>血源筛查的体外诊断试剂</a:t>
            </a:r>
            <a:endParaRPr lang="en-US" altLang="zh-CN" sz="1600">
              <a:solidFill>
                <a:srgbClr val="333333"/>
              </a:solidFill>
              <a:latin typeface="等线" panose="02010600030101010101" pitchFamily="2" charset="-122"/>
              <a:ea typeface="等线" panose="02010600030101010101" pitchFamily="2" charset="-122"/>
            </a:endParaRPr>
          </a:p>
          <a:p>
            <a:pPr marL="285750" indent="-285750">
              <a:lnSpc>
                <a:spcPct val="150000"/>
              </a:lnSpc>
              <a:spcAft>
                <a:spcPts val="1200"/>
              </a:spcAft>
              <a:buFont typeface="Arial" panose="020B0604020202020204" pitchFamily="34" charset="0"/>
              <a:buChar char="•"/>
            </a:pPr>
            <a:r>
              <a:rPr lang="zh-CN" altLang="en-US" sz="1600">
                <a:solidFill>
                  <a:srgbClr val="333333"/>
                </a:solidFill>
                <a:latin typeface="等线" panose="02010600030101010101" pitchFamily="2" charset="-122"/>
                <a:ea typeface="等线" panose="02010600030101010101" pitchFamily="2" charset="-122"/>
              </a:rPr>
              <a:t>采用放射性核素标记的体外诊断试剂</a:t>
            </a:r>
            <a:endParaRPr lang="zh-CN" altLang="en-US" sz="1600">
              <a:solidFill>
                <a:srgbClr val="333333"/>
              </a:solidFill>
              <a:latin typeface="等线" panose="02010600030101010101" pitchFamily="2" charset="-122"/>
              <a:ea typeface="等线" panose="02010600030101010101" pitchFamily="2" charset="-122"/>
            </a:endParaRPr>
          </a:p>
        </p:txBody>
      </p:sp>
      <p:pic>
        <p:nvPicPr>
          <p:cNvPr id="16" name="Picture 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226446" y="3442951"/>
            <a:ext cx="3461145" cy="230858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7342" y="1519218"/>
            <a:ext cx="3309399" cy="220376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1" name="图片 20"/>
          <p:cNvPicPr>
            <a:picLocks noChangeAspect="1"/>
          </p:cNvPicPr>
          <p:nvPr/>
        </p:nvPicPr>
        <p:blipFill>
          <a:blip r:embed="rId3"/>
          <a:stretch>
            <a:fillRect/>
          </a:stretch>
        </p:blipFill>
        <p:spPr>
          <a:xfrm>
            <a:off x="5795842" y="1519218"/>
            <a:ext cx="6092388" cy="3407667"/>
          </a:xfrm>
          <a:prstGeom prst="rect">
            <a:avLst/>
          </a:prstGeom>
          <a:ln>
            <a:noFill/>
          </a:ln>
          <a:effectLst>
            <a:outerShdw blurRad="292100" dist="139700" dir="2700000" algn="tl" rotWithShape="0">
              <a:srgbClr val="333333">
                <a:alpha val="65000"/>
              </a:srgbClr>
            </a:outerShdw>
          </a:effectLst>
        </p:spPr>
      </p:pic>
      <p:pic>
        <p:nvPicPr>
          <p:cNvPr id="22" name="图片 21"/>
          <p:cNvPicPr>
            <a:picLocks noChangeAspect="1"/>
          </p:cNvPicPr>
          <p:nvPr/>
        </p:nvPicPr>
        <p:blipFill rotWithShape="1">
          <a:blip r:embed="rId4"/>
          <a:srcRect l="1235" t="921" r="12050" b="12353"/>
          <a:stretch>
            <a:fillRect/>
          </a:stretch>
        </p:blipFill>
        <p:spPr>
          <a:xfrm>
            <a:off x="6423249" y="1894301"/>
            <a:ext cx="5245572" cy="3747833"/>
          </a:xfrm>
          <a:prstGeom prst="rect">
            <a:avLst/>
          </a:prstGeom>
          <a:ln>
            <a:noFill/>
          </a:ln>
          <a:effectLst>
            <a:outerShdw blurRad="292100" dist="139700" dir="2700000" algn="tl" rotWithShape="0">
              <a:srgbClr val="333333">
                <a:alpha val="65000"/>
              </a:srgbClr>
            </a:outerShdw>
          </a:effectLst>
        </p:spPr>
      </p:pic>
      <p:sp>
        <p:nvSpPr>
          <p:cNvPr id="4" name="矩形 3"/>
          <p:cNvSpPr/>
          <p:nvPr/>
        </p:nvSpPr>
        <p:spPr>
          <a:xfrm>
            <a:off x="6203840" y="1870905"/>
            <a:ext cx="3950617" cy="349008"/>
          </a:xfrm>
          <a:prstGeom prst="rect">
            <a:avLst/>
          </a:prstGeom>
          <a:noFill/>
          <a:ln w="28575">
            <a:solidFill>
              <a:srgbClr val="C0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体外诊断试剂产品注册</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1" y="6389234"/>
            <a:ext cx="3234905"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dirty="0">
                <a:latin typeface="Segoe UI Light" panose="020B0502040204020203" pitchFamily="34" charset="0"/>
                <a:cs typeface="Segoe UI Light" panose="020B0502040204020203" pitchFamily="34" charset="0"/>
              </a:rPr>
              <a:t>医疗器械注册与备案管理办法</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graphicFrame>
        <p:nvGraphicFramePr>
          <p:cNvPr id="6" name="图示 5"/>
          <p:cNvGraphicFramePr/>
          <p:nvPr/>
        </p:nvGraphicFramePr>
        <p:xfrm>
          <a:off x="8352064" y="1366740"/>
          <a:ext cx="2775929" cy="434826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7" name="矩形 6"/>
          <p:cNvSpPr/>
          <p:nvPr/>
        </p:nvSpPr>
        <p:spPr>
          <a:xfrm>
            <a:off x="511461" y="1261576"/>
            <a:ext cx="6754753" cy="4840937"/>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just"/>
            <a:r>
              <a:rPr lang="zh-CN" altLang="en-US" sz="1600" b="1" i="0" dirty="0">
                <a:solidFill>
                  <a:srgbClr val="333333"/>
                </a:solidFill>
                <a:effectLst/>
                <a:latin typeface="等线" panose="02010600030101010101" pitchFamily="2" charset="-122"/>
                <a:ea typeface="等线" panose="02010600030101010101" pitchFamily="2" charset="-122"/>
              </a:rPr>
              <a:t>第五十一条　</a:t>
            </a:r>
            <a:r>
              <a:rPr lang="zh-CN" altLang="en-US" sz="1600" i="0" dirty="0">
                <a:solidFill>
                  <a:srgbClr val="333333"/>
                </a:solidFill>
                <a:effectLst/>
                <a:latin typeface="等线" panose="02010600030101010101" pitchFamily="2" charset="-122"/>
                <a:ea typeface="等线" panose="02010600030101010101" pitchFamily="2" charset="-122"/>
              </a:rPr>
              <a:t>申请人应当在完成支持体外诊断试剂注册的安全性、有效性研究，做好接受质量管理体系核查的准备后，提出体外诊断试剂注册申请，并按照相关要求，通过在线注册申请等途径向药品监督管理部门提交下列注册申请资料：</a:t>
            </a: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endParaRPr lang="zh-CN" altLang="en-US" sz="1600" i="0" dirty="0">
              <a:solidFill>
                <a:srgbClr val="333333"/>
              </a:solidFill>
              <a:effectLst/>
              <a:latin typeface="等线" panose="02010600030101010101" pitchFamily="2" charset="-122"/>
              <a:ea typeface="等线" panose="02010600030101010101" pitchFamily="2" charset="-122"/>
            </a:endParaRPr>
          </a:p>
          <a:p>
            <a:pPr algn="just"/>
            <a:r>
              <a:rPr lang="zh-CN" altLang="en-US" sz="1600" i="0" dirty="0">
                <a:solidFill>
                  <a:srgbClr val="333333"/>
                </a:solidFill>
                <a:effectLst/>
                <a:latin typeface="等线" panose="02010600030101010101" pitchFamily="2" charset="-122"/>
                <a:ea typeface="等线" panose="02010600030101010101" pitchFamily="2" charset="-122"/>
              </a:rPr>
              <a:t>（一）产品风险分析资料；</a:t>
            </a: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endParaRPr lang="zh-CN" altLang="en-US" sz="1600" i="0" dirty="0">
              <a:solidFill>
                <a:srgbClr val="333333"/>
              </a:solidFill>
              <a:effectLst/>
              <a:latin typeface="等线" panose="02010600030101010101" pitchFamily="2" charset="-122"/>
              <a:ea typeface="等线" panose="02010600030101010101" pitchFamily="2" charset="-122"/>
            </a:endParaRPr>
          </a:p>
          <a:p>
            <a:pPr algn="just"/>
            <a:r>
              <a:rPr lang="zh-CN" altLang="en-US" sz="1600" i="0" dirty="0">
                <a:solidFill>
                  <a:srgbClr val="333333"/>
                </a:solidFill>
                <a:effectLst/>
                <a:latin typeface="等线" panose="02010600030101010101" pitchFamily="2" charset="-122"/>
                <a:ea typeface="等线" panose="02010600030101010101" pitchFamily="2" charset="-122"/>
              </a:rPr>
              <a:t>（二）产品技术要求；</a:t>
            </a: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endParaRPr lang="zh-CN" altLang="en-US" sz="1600" i="0" dirty="0">
              <a:solidFill>
                <a:srgbClr val="333333"/>
              </a:solidFill>
              <a:effectLst/>
              <a:latin typeface="等线" panose="02010600030101010101" pitchFamily="2" charset="-122"/>
              <a:ea typeface="等线" panose="02010600030101010101" pitchFamily="2" charset="-122"/>
            </a:endParaRPr>
          </a:p>
          <a:p>
            <a:pPr algn="just"/>
            <a:r>
              <a:rPr lang="zh-CN" altLang="en-US" sz="1600" i="0" dirty="0">
                <a:solidFill>
                  <a:srgbClr val="333333"/>
                </a:solidFill>
                <a:effectLst/>
                <a:latin typeface="等线" panose="02010600030101010101" pitchFamily="2" charset="-122"/>
                <a:ea typeface="等线" panose="02010600030101010101" pitchFamily="2" charset="-122"/>
              </a:rPr>
              <a:t>（三）产品检验报告；</a:t>
            </a: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endParaRPr lang="zh-CN" altLang="en-US" sz="1600" i="0" dirty="0">
              <a:solidFill>
                <a:srgbClr val="333333"/>
              </a:solidFill>
              <a:effectLst/>
              <a:latin typeface="等线" panose="02010600030101010101" pitchFamily="2" charset="-122"/>
              <a:ea typeface="等线" panose="02010600030101010101" pitchFamily="2" charset="-122"/>
            </a:endParaRPr>
          </a:p>
          <a:p>
            <a:pPr algn="just"/>
            <a:r>
              <a:rPr lang="zh-CN" altLang="en-US" sz="1600" i="0" dirty="0">
                <a:solidFill>
                  <a:srgbClr val="333333"/>
                </a:solidFill>
                <a:effectLst/>
                <a:latin typeface="等线" panose="02010600030101010101" pitchFamily="2" charset="-122"/>
                <a:ea typeface="等线" panose="02010600030101010101" pitchFamily="2" charset="-122"/>
              </a:rPr>
              <a:t>（四）临床评价资料；</a:t>
            </a: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endParaRPr lang="zh-CN" altLang="en-US" sz="1600" i="0" dirty="0">
              <a:solidFill>
                <a:srgbClr val="333333"/>
              </a:solidFill>
              <a:effectLst/>
              <a:latin typeface="等线" panose="02010600030101010101" pitchFamily="2" charset="-122"/>
              <a:ea typeface="等线" panose="02010600030101010101" pitchFamily="2" charset="-122"/>
            </a:endParaRPr>
          </a:p>
          <a:p>
            <a:pPr algn="just"/>
            <a:r>
              <a:rPr lang="zh-CN" altLang="en-US" sz="1600" i="0" dirty="0">
                <a:solidFill>
                  <a:srgbClr val="333333"/>
                </a:solidFill>
                <a:effectLst/>
                <a:latin typeface="等线" panose="02010600030101010101" pitchFamily="2" charset="-122"/>
                <a:ea typeface="等线" panose="02010600030101010101" pitchFamily="2" charset="-122"/>
              </a:rPr>
              <a:t>（五）产品说明书以及标签样稿；</a:t>
            </a: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endParaRPr lang="zh-CN" altLang="en-US" sz="1600" i="0" dirty="0">
              <a:solidFill>
                <a:srgbClr val="333333"/>
              </a:solidFill>
              <a:effectLst/>
              <a:latin typeface="等线" panose="02010600030101010101" pitchFamily="2" charset="-122"/>
              <a:ea typeface="等线" panose="02010600030101010101" pitchFamily="2" charset="-122"/>
            </a:endParaRPr>
          </a:p>
          <a:p>
            <a:pPr algn="just"/>
            <a:r>
              <a:rPr lang="zh-CN" altLang="en-US" sz="1600" i="0" dirty="0">
                <a:solidFill>
                  <a:srgbClr val="333333"/>
                </a:solidFill>
                <a:effectLst/>
                <a:latin typeface="等线" panose="02010600030101010101" pitchFamily="2" charset="-122"/>
                <a:ea typeface="等线" panose="02010600030101010101" pitchFamily="2" charset="-122"/>
              </a:rPr>
              <a:t>（六）与产品研制、生产有关的质量管理体系文件；</a:t>
            </a: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endParaRPr lang="zh-CN" altLang="en-US" sz="1600" i="0" dirty="0">
              <a:solidFill>
                <a:srgbClr val="333333"/>
              </a:solidFill>
              <a:effectLst/>
              <a:latin typeface="等线" panose="02010600030101010101" pitchFamily="2" charset="-122"/>
              <a:ea typeface="等线" panose="02010600030101010101" pitchFamily="2" charset="-122"/>
            </a:endParaRPr>
          </a:p>
          <a:p>
            <a:pPr algn="just"/>
            <a:r>
              <a:rPr lang="zh-CN" altLang="en-US" sz="1600" i="0" dirty="0">
                <a:solidFill>
                  <a:srgbClr val="333333"/>
                </a:solidFill>
                <a:effectLst/>
                <a:latin typeface="等线" panose="02010600030101010101" pitchFamily="2" charset="-122"/>
                <a:ea typeface="等线" panose="02010600030101010101" pitchFamily="2" charset="-122"/>
              </a:rPr>
              <a:t>（七）证明产品安全、有效所需的其他资料。</a:t>
            </a:r>
            <a:endParaRPr lang="zh-CN" altLang="en-US" sz="1600" i="0" dirty="0">
              <a:solidFill>
                <a:srgbClr val="333333"/>
              </a:solidFill>
              <a:effectLst/>
              <a:latin typeface="等线" panose="02010600030101010101" pitchFamily="2" charset="-122"/>
              <a:ea typeface="等线" panose="02010600030101010101" pitchFamily="2"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93972"/>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药械组合</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1" y="6389234"/>
            <a:ext cx="4625931"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b="0" i="0" dirty="0">
                <a:solidFill>
                  <a:srgbClr val="333333"/>
                </a:solidFill>
                <a:effectLst/>
                <a:latin typeface="微软雅黑" panose="020B0503020204020204" pitchFamily="34" charset="-122"/>
                <a:ea typeface="微软雅黑" panose="020B0503020204020204" pitchFamily="34" charset="-122"/>
              </a:rPr>
              <a:t>国家药监局关于药械组合产品注册有关事宜的通告</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grpSp>
        <p:nvGrpSpPr>
          <p:cNvPr id="8" name="组合 7"/>
          <p:cNvGrpSpPr/>
          <p:nvPr/>
        </p:nvGrpSpPr>
        <p:grpSpPr>
          <a:xfrm>
            <a:off x="2594405" y="1156158"/>
            <a:ext cx="7314272" cy="1326229"/>
            <a:chOff x="2594405" y="1258808"/>
            <a:chExt cx="7314272" cy="1326229"/>
          </a:xfrm>
        </p:grpSpPr>
        <p:sp>
          <p:nvSpPr>
            <p:cNvPr id="4" name="椭圆 3"/>
            <p:cNvSpPr/>
            <p:nvPr/>
          </p:nvSpPr>
          <p:spPr>
            <a:xfrm>
              <a:off x="2594405" y="1258808"/>
              <a:ext cx="2596617" cy="1326229"/>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3200" dirty="0"/>
                <a:t>药品</a:t>
              </a:r>
              <a:endParaRPr lang="zh-CN" altLang="en-US" sz="3200" dirty="0"/>
            </a:p>
          </p:txBody>
        </p:sp>
        <p:sp>
          <p:nvSpPr>
            <p:cNvPr id="6" name="椭圆 5"/>
            <p:cNvSpPr/>
            <p:nvPr/>
          </p:nvSpPr>
          <p:spPr>
            <a:xfrm>
              <a:off x="7312060" y="1258808"/>
              <a:ext cx="2596617" cy="1326229"/>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3200" dirty="0"/>
                <a:t>医疗器械</a:t>
              </a:r>
              <a:endParaRPr lang="zh-CN" altLang="en-US" sz="3200" dirty="0"/>
            </a:p>
          </p:txBody>
        </p:sp>
        <p:sp>
          <p:nvSpPr>
            <p:cNvPr id="7" name="加号 6"/>
            <p:cNvSpPr/>
            <p:nvPr/>
          </p:nvSpPr>
          <p:spPr>
            <a:xfrm>
              <a:off x="5780381" y="1457742"/>
              <a:ext cx="942320" cy="928360"/>
            </a:xfrm>
            <a:prstGeom prst="mathPlu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grpSp>
      <p:sp>
        <p:nvSpPr>
          <p:cNvPr id="9" name="文本框 8"/>
          <p:cNvSpPr txBox="1"/>
          <p:nvPr/>
        </p:nvSpPr>
        <p:spPr>
          <a:xfrm>
            <a:off x="511461" y="2725663"/>
            <a:ext cx="11294096" cy="3420295"/>
          </a:xfrm>
          <a:prstGeom prst="rect">
            <a:avLst/>
          </a:prstGeom>
          <a:noFill/>
        </p:spPr>
        <p:txBody>
          <a:bodyPr wrap="square">
            <a:spAutoFit/>
          </a:bodyPr>
          <a:lstStyle/>
          <a:p>
            <a:pPr marL="285750" indent="-285750" algn="just">
              <a:lnSpc>
                <a:spcPct val="150000"/>
              </a:lnSpc>
              <a:spcAft>
                <a:spcPts val="1200"/>
              </a:spcAft>
              <a:buFont typeface="Arial" panose="020B0604020202020204" pitchFamily="34" charset="0"/>
              <a:buChar char="•"/>
            </a:pPr>
            <a:r>
              <a:rPr lang="zh-CN" altLang="en-US" b="0" i="0" dirty="0">
                <a:solidFill>
                  <a:srgbClr val="333333"/>
                </a:solidFill>
                <a:effectLst/>
                <a:latin typeface="等线" panose="02010600030101010101" pitchFamily="2" charset="-122"/>
                <a:ea typeface="等线" panose="02010600030101010101" pitchFamily="2" charset="-122"/>
              </a:rPr>
              <a:t>药械组合产品系指由药品与医疗器械共同组成，并作为一个单一实体生产的医疗产品。</a:t>
            </a:r>
            <a:endParaRPr lang="en-US" altLang="zh-CN" b="0" i="0" dirty="0">
              <a:solidFill>
                <a:srgbClr val="333333"/>
              </a:solidFill>
              <a:effectLst/>
              <a:latin typeface="等线" panose="02010600030101010101" pitchFamily="2" charset="-122"/>
              <a:ea typeface="等线" panose="02010600030101010101" pitchFamily="2" charset="-122"/>
            </a:endParaRPr>
          </a:p>
          <a:p>
            <a:pPr marL="285750" indent="-285750" algn="just">
              <a:lnSpc>
                <a:spcPct val="150000"/>
              </a:lnSpc>
              <a:spcAft>
                <a:spcPts val="1200"/>
              </a:spcAft>
              <a:buFont typeface="Arial" panose="020B0604020202020204" pitchFamily="34" charset="0"/>
              <a:buChar char="•"/>
            </a:pPr>
            <a:r>
              <a:rPr lang="zh-CN" altLang="en-US" b="0" i="0" dirty="0">
                <a:solidFill>
                  <a:srgbClr val="333333"/>
                </a:solidFill>
                <a:effectLst/>
                <a:latin typeface="等线" panose="02010600030101010101" pitchFamily="2" charset="-122"/>
                <a:ea typeface="等线" panose="02010600030101010101" pitchFamily="2" charset="-122"/>
              </a:rPr>
              <a:t>以药品作用为主的药械组合产品，应当按照药品有关要求申报注册；以医疗器械作用为主的药械组合产品，应当按照医疗器械有关要求申报注册。</a:t>
            </a:r>
            <a:endParaRPr lang="en-US" altLang="zh-CN" b="0" i="0" dirty="0">
              <a:solidFill>
                <a:srgbClr val="333333"/>
              </a:solidFill>
              <a:effectLst/>
              <a:latin typeface="等线" panose="02010600030101010101" pitchFamily="2" charset="-122"/>
              <a:ea typeface="等线" panose="02010600030101010101" pitchFamily="2" charset="-122"/>
            </a:endParaRPr>
          </a:p>
          <a:p>
            <a:pPr marL="285750" indent="-285750" algn="just">
              <a:lnSpc>
                <a:spcPct val="150000"/>
              </a:lnSpc>
              <a:spcAft>
                <a:spcPts val="1200"/>
              </a:spcAft>
              <a:buFont typeface="Arial" panose="020B0604020202020204" pitchFamily="34" charset="0"/>
              <a:buChar char="•"/>
            </a:pPr>
            <a:r>
              <a:rPr lang="zh-CN" altLang="en-US" b="0" i="0" dirty="0">
                <a:solidFill>
                  <a:srgbClr val="333333"/>
                </a:solidFill>
                <a:effectLst/>
                <a:latin typeface="等线" panose="02010600030101010101" pitchFamily="2" charset="-122"/>
                <a:ea typeface="等线" panose="02010600030101010101" pitchFamily="2" charset="-122"/>
              </a:rPr>
              <a:t>国家药品监督管理局药品审评中心与医疗器械技术审评中心建立协调机制</a:t>
            </a:r>
            <a:r>
              <a:rPr lang="zh-CN" altLang="en-US" dirty="0">
                <a:solidFill>
                  <a:srgbClr val="333333"/>
                </a:solidFill>
                <a:latin typeface="等线" panose="02010600030101010101" pitchFamily="2" charset="-122"/>
                <a:ea typeface="等线" panose="02010600030101010101" pitchFamily="2" charset="-122"/>
              </a:rPr>
              <a:t>。双方分别对相应部分的安全性、有效性及质量可控性出具审评报告，并明确审评结论，由牵头单位进行汇总并做出总体评价后转入</a:t>
            </a:r>
            <a:r>
              <a:rPr lang="en-US" altLang="zh-CN" dirty="0">
                <a:solidFill>
                  <a:srgbClr val="333333"/>
                </a:solidFill>
                <a:latin typeface="等线" panose="02010600030101010101" pitchFamily="2" charset="-122"/>
                <a:ea typeface="等线" panose="02010600030101010101" pitchFamily="2" charset="-122"/>
              </a:rPr>
              <a:t>NMPA</a:t>
            </a:r>
            <a:r>
              <a:rPr lang="zh-CN" altLang="en-US" dirty="0">
                <a:solidFill>
                  <a:srgbClr val="333333"/>
                </a:solidFill>
                <a:latin typeface="等线" panose="02010600030101010101" pitchFamily="2" charset="-122"/>
                <a:ea typeface="等线" panose="02010600030101010101" pitchFamily="2" charset="-122"/>
              </a:rPr>
              <a:t>相应业务司进行行政审批。</a:t>
            </a:r>
            <a:endParaRPr lang="en-US" altLang="zh-CN" b="0" i="0" dirty="0">
              <a:solidFill>
                <a:srgbClr val="333333"/>
              </a:solidFill>
              <a:effectLst/>
              <a:latin typeface="等线" panose="02010600030101010101" pitchFamily="2" charset="-122"/>
              <a:ea typeface="等线" panose="02010600030101010101" pitchFamily="2" charset="-122"/>
            </a:endParaRPr>
          </a:p>
          <a:p>
            <a:pPr marL="285750" indent="-285750" algn="just">
              <a:lnSpc>
                <a:spcPct val="150000"/>
              </a:lnSpc>
              <a:spcAft>
                <a:spcPts val="1200"/>
              </a:spcAft>
              <a:buFont typeface="Arial" panose="020B0604020202020204" pitchFamily="34" charset="0"/>
              <a:buChar char="•"/>
            </a:pPr>
            <a:r>
              <a:rPr lang="zh-CN" altLang="en-US" dirty="0">
                <a:solidFill>
                  <a:srgbClr val="333333"/>
                </a:solidFill>
                <a:latin typeface="等线" panose="02010600030101010101" pitchFamily="2" charset="-122"/>
                <a:ea typeface="等线" panose="02010600030101010101" pitchFamily="2" charset="-122"/>
              </a:rPr>
              <a:t>举例：带药球囊扩张导管、载药导尿管</a:t>
            </a:r>
            <a:endParaRPr lang="en-US" altLang="zh-CN" dirty="0">
              <a:solidFill>
                <a:srgbClr val="333333"/>
              </a:solidFill>
              <a:latin typeface="等线" panose="02010600030101010101" pitchFamily="2" charset="-122"/>
              <a:ea typeface="等线" panose="02010600030101010101" pitchFamily="2"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5"/>
          <p:cNvSpPr txBox="1"/>
          <p:nvPr/>
        </p:nvSpPr>
        <p:spPr>
          <a:xfrm>
            <a:off x="1448826" y="2372372"/>
            <a:ext cx="9294348" cy="211325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1.2 </a:t>
            </a:r>
            <a:r>
              <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医疗器械分类与申报途径</a:t>
            </a:r>
            <a:endPar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医疗器械分类</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pic>
        <p:nvPicPr>
          <p:cNvPr id="5"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042815" y="1622239"/>
            <a:ext cx="1445666" cy="1440000"/>
          </a:xfrm>
          <a:prstGeom prst="ellipse">
            <a:avLst/>
          </a:prstGeom>
          <a:ln w="3175" cap="rnd">
            <a:solidFill>
              <a:srgbClr val="B3B6BB"/>
            </a:solid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8" name="文本框 7"/>
          <p:cNvSpPr txBox="1"/>
          <p:nvPr/>
        </p:nvSpPr>
        <p:spPr>
          <a:xfrm>
            <a:off x="5745382" y="3144050"/>
            <a:ext cx="2045184" cy="396070"/>
          </a:xfrm>
          <a:prstGeom prst="rect">
            <a:avLst/>
          </a:prstGeom>
          <a:noFill/>
        </p:spPr>
        <p:txBody>
          <a:bodyPr wrap="square" lIns="0" rtlCol="0" anchor="t">
            <a:spAutoFit/>
          </a:bodyPr>
          <a:lstStyle/>
          <a:p>
            <a:pPr algn="ctr">
              <a:lnSpc>
                <a:spcPct val="120000"/>
              </a:lnSpc>
            </a:pPr>
            <a:r>
              <a:rPr lang="zh-CN" altLang="en-US" dirty="0">
                <a:latin typeface="Segoe UI Light" panose="020B0502040204020203" pitchFamily="34" charset="0"/>
                <a:cs typeface="Segoe UI Light" panose="020B0502040204020203" pitchFamily="34" charset="0"/>
              </a:rPr>
              <a:t>灭菌棉签</a:t>
            </a:r>
            <a:endParaRPr lang="zh-CN" altLang="en-US" dirty="0">
              <a:latin typeface="Segoe UI Light" panose="020B0502040204020203" pitchFamily="34" charset="0"/>
              <a:cs typeface="Segoe UI Light" panose="020B0502040204020203" pitchFamily="34" charset="0"/>
            </a:endParaRPr>
          </a:p>
        </p:txBody>
      </p:sp>
      <p:pic>
        <p:nvPicPr>
          <p:cNvPr id="3" name="Picture 6"/>
          <p:cNvPicPr>
            <a:picLocks noChangeAspect="1" noChangeArrowheads="1"/>
          </p:cNvPicPr>
          <p:nvPr/>
        </p:nvPicPr>
        <p:blipFill rotWithShape="1">
          <a:blip r:embed="rId2">
            <a:extLst>
              <a:ext uri="{28A0092B-C50C-407E-A947-70E740481C1C}">
                <a14:useLocalDpi xmlns:a14="http://schemas.microsoft.com/office/drawing/2010/main" val="0"/>
              </a:ext>
            </a:extLst>
          </a:blip>
          <a:srcRect l="9778" t="-209" r="7028" b="-1"/>
          <a:stretch>
            <a:fillRect/>
          </a:stretch>
        </p:blipFill>
        <p:spPr bwMode="auto">
          <a:xfrm>
            <a:off x="9095661" y="1623103"/>
            <a:ext cx="1593998" cy="1440000"/>
          </a:xfrm>
          <a:prstGeom prst="ellipse">
            <a:avLst/>
          </a:prstGeom>
          <a:ln w="3175" cap="rnd">
            <a:solidFill>
              <a:srgbClr val="B3B6BB"/>
            </a:solid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8909477" y="3143185"/>
            <a:ext cx="2045184" cy="396070"/>
          </a:xfrm>
          <a:prstGeom prst="rect">
            <a:avLst/>
          </a:prstGeom>
          <a:noFill/>
        </p:spPr>
        <p:txBody>
          <a:bodyPr wrap="square" lIns="0" rtlCol="0" anchor="t">
            <a:spAutoFit/>
          </a:bodyPr>
          <a:lstStyle/>
          <a:p>
            <a:pPr algn="ctr">
              <a:lnSpc>
                <a:spcPct val="120000"/>
              </a:lnSpc>
            </a:pPr>
            <a:r>
              <a:rPr lang="zh-CN" altLang="en-US" b="0" i="0" dirty="0">
                <a:solidFill>
                  <a:srgbClr val="606266"/>
                </a:solidFill>
                <a:effectLst/>
                <a:latin typeface="微软雅黑" panose="020B0503020204020204" pitchFamily="34" charset="-122"/>
                <a:ea typeface="微软雅黑" panose="020B0503020204020204" pitchFamily="34" charset="-122"/>
              </a:rPr>
              <a:t>冠状动脉支架</a:t>
            </a:r>
            <a:endParaRPr lang="zh-CN" altLang="en-US" dirty="0">
              <a:latin typeface="Segoe UI Light" panose="020B0502040204020203" pitchFamily="34" charset="0"/>
              <a:cs typeface="Segoe UI Light" panose="020B0502040204020203" pitchFamily="34" charset="0"/>
            </a:endParaRPr>
          </a:p>
        </p:txBody>
      </p:sp>
      <p:graphicFrame>
        <p:nvGraphicFramePr>
          <p:cNvPr id="17" name="表格 4"/>
          <p:cNvGraphicFramePr>
            <a:graphicFrameLocks noGrp="1"/>
          </p:cNvGraphicFramePr>
          <p:nvPr/>
        </p:nvGraphicFramePr>
        <p:xfrm>
          <a:off x="732299" y="3690977"/>
          <a:ext cx="10621032" cy="2164272"/>
        </p:xfrm>
        <a:graphic>
          <a:graphicData uri="http://schemas.openxmlformats.org/drawingml/2006/table">
            <a:tbl>
              <a:tblPr firstRow="1" bandRow="1">
                <a:tableStyleId>{0E3FDE45-AF77-4B5C-9715-49D594BDF05E}</a:tableStyleId>
              </a:tblPr>
              <a:tblGrid>
                <a:gridCol w="1420245"/>
                <a:gridCol w="3066929"/>
                <a:gridCol w="3066929"/>
                <a:gridCol w="3066929"/>
              </a:tblGrid>
              <a:tr h="721424">
                <a:tc>
                  <a:txBody>
                    <a:bodyPr/>
                    <a:lstStyle/>
                    <a:p>
                      <a:pPr algn="ctr"/>
                      <a:r>
                        <a:rPr lang="zh-CN" altLang="en-US" dirty="0"/>
                        <a:t>类别</a:t>
                      </a:r>
                      <a:endParaRPr lang="zh-CN" altLang="en-US" dirty="0"/>
                    </a:p>
                  </a:txBody>
                  <a:tcPr anchor="ctr"/>
                </a:tc>
                <a:tc>
                  <a:txBody>
                    <a:bodyPr/>
                    <a:lstStyle/>
                    <a:p>
                      <a:pPr algn="ctr"/>
                      <a:r>
                        <a:rPr lang="zh-CN" altLang="en-US" dirty="0"/>
                        <a:t>第一类</a:t>
                      </a:r>
                      <a:endParaRPr lang="zh-CN" altLang="en-US" dirty="0"/>
                    </a:p>
                  </a:txBody>
                  <a:tcPr anchor="ctr"/>
                </a:tc>
                <a:tc>
                  <a:txBody>
                    <a:bodyPr/>
                    <a:lstStyle/>
                    <a:p>
                      <a:pPr algn="ctr"/>
                      <a:r>
                        <a:rPr lang="zh-CN" altLang="en-US" dirty="0"/>
                        <a:t>第二类</a:t>
                      </a:r>
                      <a:endParaRPr lang="zh-CN" altLang="en-US" dirty="0"/>
                    </a:p>
                  </a:txBody>
                  <a:tcPr anchor="ctr"/>
                </a:tc>
                <a:tc>
                  <a:txBody>
                    <a:bodyPr/>
                    <a:lstStyle/>
                    <a:p>
                      <a:pPr algn="ctr"/>
                      <a:r>
                        <a:rPr lang="zh-CN" altLang="en-US" dirty="0"/>
                        <a:t>第三类</a:t>
                      </a:r>
                      <a:endParaRPr lang="zh-CN" altLang="en-US" dirty="0"/>
                    </a:p>
                  </a:txBody>
                  <a:tcPr anchor="ctr"/>
                </a:tc>
              </a:tr>
              <a:tr h="721424">
                <a:tc>
                  <a:txBody>
                    <a:bodyPr/>
                    <a:lstStyle/>
                    <a:p>
                      <a:pPr algn="ctr"/>
                      <a:r>
                        <a:rPr lang="zh-CN" altLang="en-US" b="1" dirty="0"/>
                        <a:t>风险等级</a:t>
                      </a:r>
                      <a:endParaRPr lang="zh-CN" alt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dirty="0"/>
                        <a:t>风险程度低</a:t>
                      </a:r>
                      <a:endParaRPr lang="zh-CN" altLang="en-US" sz="1800" dirty="0"/>
                    </a:p>
                  </a:txBody>
                  <a:tcPr anchor="ctr"/>
                </a:tc>
                <a:tc>
                  <a:txBody>
                    <a:bodyPr/>
                    <a:lstStyle/>
                    <a:p>
                      <a:pPr algn="ctr"/>
                      <a:r>
                        <a:rPr lang="zh-CN" altLang="en-US" sz="1800" dirty="0"/>
                        <a:t>具有中度风险</a:t>
                      </a:r>
                      <a:endParaRPr lang="zh-CN" altLang="en-US" sz="1800" dirty="0"/>
                    </a:p>
                  </a:txBody>
                  <a:tcPr anchor="ctr"/>
                </a:tc>
                <a:tc>
                  <a:txBody>
                    <a:bodyPr/>
                    <a:lstStyle/>
                    <a:p>
                      <a:pPr marL="0" marR="0" lvl="0" indent="0" algn="ctr" defTabSz="914400" rtl="0" eaLnBrk="1" fontAlgn="auto" latinLnBrk="0" hangingPunct="1">
                        <a:lnSpc>
                          <a:spcPct val="120000"/>
                        </a:lnSpc>
                        <a:spcBef>
                          <a:spcPts val="0"/>
                        </a:spcBef>
                        <a:spcAft>
                          <a:spcPts val="0"/>
                        </a:spcAft>
                        <a:buClrTx/>
                        <a:buSzTx/>
                        <a:buFontTx/>
                        <a:buNone/>
                        <a:defRPr/>
                      </a:pPr>
                      <a:r>
                        <a:rPr lang="zh-CN" altLang="en-US" sz="1800" dirty="0"/>
                        <a:t>具有较高风险</a:t>
                      </a:r>
                      <a:endParaRPr lang="zh-CN" altLang="en-US" sz="1800" dirty="0"/>
                    </a:p>
                  </a:txBody>
                  <a:tcPr anchor="ctr"/>
                </a:tc>
              </a:tr>
              <a:tr h="721424">
                <a:tc>
                  <a:txBody>
                    <a:bodyPr/>
                    <a:lstStyle/>
                    <a:p>
                      <a:pPr algn="ctr"/>
                      <a:r>
                        <a:rPr lang="zh-CN" altLang="en-US" b="1" dirty="0"/>
                        <a:t>管理措施</a:t>
                      </a:r>
                      <a:endParaRPr lang="zh-CN" alt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b="0" i="0" kern="1200" dirty="0">
                          <a:solidFill>
                            <a:schemeClr val="tx1"/>
                          </a:solidFill>
                          <a:effectLst/>
                          <a:latin typeface="+mn-lt"/>
                          <a:ea typeface="+mn-ea"/>
                          <a:cs typeface="+mn-cs"/>
                        </a:rPr>
                        <a:t>实行常规管理</a:t>
                      </a:r>
                      <a:endParaRPr lang="zh-CN" altLang="en-US" sz="1800" dirty="0"/>
                    </a:p>
                  </a:txBody>
                  <a:tcPr anchor="ctr"/>
                </a:tc>
                <a:tc>
                  <a:txBody>
                    <a:bodyPr/>
                    <a:lstStyle/>
                    <a:p>
                      <a:pPr algn="ctr"/>
                      <a:r>
                        <a:rPr lang="zh-CN" altLang="en-US" sz="1800" b="0" i="0" kern="1200" dirty="0">
                          <a:solidFill>
                            <a:schemeClr val="tx1"/>
                          </a:solidFill>
                          <a:effectLst/>
                          <a:latin typeface="+mn-lt"/>
                          <a:ea typeface="+mn-ea"/>
                          <a:cs typeface="+mn-cs"/>
                        </a:rPr>
                        <a:t>需要严格控制管理</a:t>
                      </a:r>
                      <a:endParaRPr lang="zh-CN" altLang="en-US" sz="1800" dirty="0"/>
                    </a:p>
                  </a:txBody>
                  <a:tcPr anchor="ctr"/>
                </a:tc>
                <a:tc>
                  <a:txBody>
                    <a:bodyPr/>
                    <a:lstStyle/>
                    <a:p>
                      <a:pPr marL="0" marR="0" lvl="0" indent="0" algn="ctr" defTabSz="914400" rtl="0" eaLnBrk="1" fontAlgn="auto" latinLnBrk="0" hangingPunct="1">
                        <a:lnSpc>
                          <a:spcPct val="120000"/>
                        </a:lnSpc>
                        <a:spcBef>
                          <a:spcPts val="0"/>
                        </a:spcBef>
                        <a:spcAft>
                          <a:spcPts val="0"/>
                        </a:spcAft>
                        <a:buClrTx/>
                        <a:buSzTx/>
                        <a:buFontTx/>
                        <a:buNone/>
                        <a:defRPr/>
                      </a:pPr>
                      <a:r>
                        <a:rPr lang="zh-CN" altLang="en-US" sz="1800" b="0" i="0" kern="1200" dirty="0">
                          <a:solidFill>
                            <a:schemeClr val="tx1"/>
                          </a:solidFill>
                          <a:effectLst/>
                          <a:latin typeface="+mn-lt"/>
                          <a:ea typeface="+mn-ea"/>
                          <a:cs typeface="+mn-cs"/>
                        </a:rPr>
                        <a:t>需要采取特别措施严格控制管理</a:t>
                      </a:r>
                      <a:endParaRPr lang="zh-CN" altLang="en-US" sz="1800" dirty="0"/>
                    </a:p>
                  </a:txBody>
                  <a:tcPr anchor="ctr"/>
                </a:tc>
              </a:tr>
            </a:tbl>
          </a:graphicData>
        </a:graphic>
      </p:graphicFrame>
      <p:sp>
        <p:nvSpPr>
          <p:cNvPr id="21" name="文本框 20"/>
          <p:cNvSpPr txBox="1"/>
          <p:nvPr/>
        </p:nvSpPr>
        <p:spPr>
          <a:xfrm>
            <a:off x="790384" y="1653108"/>
            <a:ext cx="1796408" cy="1296637"/>
          </a:xfrm>
          <a:prstGeom prst="rect">
            <a:avLst/>
          </a:prstGeom>
          <a:noFill/>
        </p:spPr>
        <p:txBody>
          <a:bodyPr wrap="square">
            <a:spAutoFit/>
          </a:bodyPr>
          <a:lstStyle/>
          <a:p>
            <a:pPr algn="just">
              <a:lnSpc>
                <a:spcPct val="150000"/>
              </a:lnSpc>
              <a:spcAft>
                <a:spcPts val="1200"/>
              </a:spcAft>
            </a:pPr>
            <a:r>
              <a:rPr lang="zh-CN" altLang="en-US" b="0" i="0" dirty="0">
                <a:solidFill>
                  <a:srgbClr val="333333"/>
                </a:solidFill>
                <a:effectLst/>
                <a:latin typeface="等线" panose="02010600030101010101" pitchFamily="2" charset="-122"/>
                <a:ea typeface="等线" panose="02010600030101010101" pitchFamily="2" charset="-122"/>
              </a:rPr>
              <a:t>国家对医疗器械按照风险程度实行分类管理。</a:t>
            </a:r>
            <a:endParaRPr lang="en-US" altLang="zh-CN" b="0" i="0" dirty="0">
              <a:solidFill>
                <a:srgbClr val="333333"/>
              </a:solidFill>
              <a:effectLst/>
              <a:latin typeface="等线" panose="02010600030101010101" pitchFamily="2" charset="-122"/>
              <a:ea typeface="等线" panose="02010600030101010101" pitchFamily="2" charset="-122"/>
            </a:endParaRPr>
          </a:p>
        </p:txBody>
      </p:sp>
      <p:pic>
        <p:nvPicPr>
          <p:cNvPr id="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6472" y="1622239"/>
            <a:ext cx="1437126" cy="1440000"/>
          </a:xfrm>
          <a:prstGeom prst="ellipse">
            <a:avLst/>
          </a:prstGeom>
          <a:ln w="3175" cap="rnd">
            <a:solidFill>
              <a:srgbClr val="B3B6BB"/>
            </a:solid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7" name="文本框 6"/>
          <p:cNvSpPr txBox="1"/>
          <p:nvPr/>
        </p:nvSpPr>
        <p:spPr>
          <a:xfrm>
            <a:off x="2642634" y="3144050"/>
            <a:ext cx="2045184" cy="396070"/>
          </a:xfrm>
          <a:prstGeom prst="rect">
            <a:avLst/>
          </a:prstGeom>
          <a:noFill/>
        </p:spPr>
        <p:txBody>
          <a:bodyPr wrap="square" lIns="0" rtlCol="0" anchor="t">
            <a:spAutoFit/>
          </a:bodyPr>
          <a:lstStyle/>
          <a:p>
            <a:pPr algn="ctr">
              <a:lnSpc>
                <a:spcPct val="120000"/>
              </a:lnSpc>
            </a:pPr>
            <a:r>
              <a:rPr lang="zh-CN" altLang="en-US" dirty="0">
                <a:latin typeface="Segoe UI Light" panose="020B0502040204020203" pitchFamily="34" charset="0"/>
                <a:cs typeface="Segoe UI Light" panose="020B0502040204020203" pitchFamily="34" charset="0"/>
              </a:rPr>
              <a:t>医用听诊器</a:t>
            </a:r>
            <a:endParaRPr lang="zh-CN" altLang="en-US" dirty="0">
              <a:latin typeface="Segoe UI Light" panose="020B0502040204020203" pitchFamily="34" charset="0"/>
              <a:cs typeface="Segoe UI Light" panose="020B0502040204020203"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93972"/>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医疗器械分类与申报途径</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6" name="文本框 5"/>
          <p:cNvSpPr txBox="1"/>
          <p:nvPr/>
        </p:nvSpPr>
        <p:spPr>
          <a:xfrm>
            <a:off x="511461" y="6389234"/>
            <a:ext cx="3234905"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dirty="0">
                <a:latin typeface="Segoe UI Light" panose="020B0502040204020203" pitchFamily="34" charset="0"/>
                <a:cs typeface="Segoe UI Light" panose="020B0502040204020203" pitchFamily="34" charset="0"/>
              </a:rPr>
              <a:t>医疗器械监督管理条例</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graphicFrame>
        <p:nvGraphicFramePr>
          <p:cNvPr id="2" name="表格 4"/>
          <p:cNvGraphicFramePr>
            <a:graphicFrameLocks noGrp="1"/>
          </p:cNvGraphicFramePr>
          <p:nvPr/>
        </p:nvGraphicFramePr>
        <p:xfrm>
          <a:off x="785483" y="4590845"/>
          <a:ext cx="10621032" cy="1155300"/>
        </p:xfrm>
        <a:graphic>
          <a:graphicData uri="http://schemas.openxmlformats.org/drawingml/2006/table">
            <a:tbl>
              <a:tblPr firstRow="1" bandRow="1">
                <a:tableStyleId>{0E3FDE45-AF77-4B5C-9715-49D594BDF05E}</a:tableStyleId>
              </a:tblPr>
              <a:tblGrid>
                <a:gridCol w="786300"/>
                <a:gridCol w="1016216"/>
                <a:gridCol w="3266410"/>
                <a:gridCol w="2830888"/>
                <a:gridCol w="2721218"/>
              </a:tblGrid>
              <a:tr h="599178">
                <a:tc rowSpan="2">
                  <a:txBody>
                    <a:bodyPr/>
                    <a:lstStyle/>
                    <a:p>
                      <a:pPr algn="ctr"/>
                      <a:r>
                        <a:rPr lang="zh-CN" altLang="en-US" b="1" dirty="0"/>
                        <a:t>注册</a:t>
                      </a:r>
                      <a:endParaRPr lang="zh-CN" altLang="en-US" b="1" dirty="0"/>
                    </a:p>
                  </a:txBody>
                  <a:tcPr anchor="ctr"/>
                </a:tc>
                <a:tc>
                  <a:txBody>
                    <a:bodyPr/>
                    <a:lstStyle/>
                    <a:p>
                      <a:pPr algn="ctr"/>
                      <a:r>
                        <a:rPr lang="zh-CN" altLang="en-US" b="1" dirty="0"/>
                        <a:t>国产</a:t>
                      </a:r>
                      <a:endParaRPr lang="en-US" altLang="zh-CN" b="1" dirty="0"/>
                    </a:p>
                  </a:txBody>
                  <a:tcPr anchor="ctr"/>
                </a:tc>
                <a:tc>
                  <a:txBody>
                    <a:bodyPr/>
                    <a:lstStyle/>
                    <a:p>
                      <a:pPr algn="ctr"/>
                      <a:r>
                        <a:rPr lang="zh-CN" altLang="en-US" sz="1800" b="0" dirty="0"/>
                        <a:t>市（市场局）备案</a:t>
                      </a:r>
                      <a:endParaRPr lang="zh-CN" altLang="en-US" sz="1800" b="0" dirty="0"/>
                    </a:p>
                  </a:txBody>
                  <a:tcPr anchor="ctr"/>
                </a:tc>
                <a:tc>
                  <a:txBody>
                    <a:bodyPr/>
                    <a:lstStyle/>
                    <a:p>
                      <a:pPr algn="ctr"/>
                      <a:r>
                        <a:rPr lang="zh-CN" altLang="en-US" sz="1800" b="0" dirty="0"/>
                        <a:t>省（药监局）注册</a:t>
                      </a:r>
                      <a:endParaRPr lang="zh-CN" altLang="en-US" sz="1800" b="0" dirty="0"/>
                    </a:p>
                  </a:txBody>
                  <a:tcPr anchor="ctr"/>
                </a:tc>
                <a:tc>
                  <a:txBody>
                    <a:bodyPr/>
                    <a:lstStyle/>
                    <a:p>
                      <a:pPr algn="ctr"/>
                      <a:r>
                        <a:rPr lang="zh-CN" altLang="en-US" sz="1800" b="0" dirty="0"/>
                        <a:t>国家（药监局）注册</a:t>
                      </a:r>
                      <a:endParaRPr lang="zh-CN" altLang="en-US" sz="1800" b="0" dirty="0"/>
                    </a:p>
                  </a:txBody>
                  <a:tcPr anchor="ctr"/>
                </a:tc>
              </a:tr>
              <a:tr h="556122">
                <a:tc vMerge="1">
                  <a:tcPr/>
                </a:tc>
                <a:tc>
                  <a:txBody>
                    <a:bodyPr/>
                    <a:lstStyle/>
                    <a:p>
                      <a:pPr algn="ctr"/>
                      <a:r>
                        <a:rPr lang="zh-CN" altLang="en-US" b="1" dirty="0"/>
                        <a:t>进口</a:t>
                      </a:r>
                      <a:endParaRPr lang="zh-CN" altLang="en-US" b="1" dirty="0"/>
                    </a:p>
                  </a:txBody>
                  <a:tcPr anchor="ctr"/>
                </a:tc>
                <a:tc gridSpan="3">
                  <a:txBody>
                    <a:bodyPr/>
                    <a:lstStyle/>
                    <a:p>
                      <a:pPr algn="ctr"/>
                      <a:r>
                        <a:rPr lang="zh-CN" altLang="en-US" sz="1800" dirty="0"/>
                        <a:t>国家（药监局）注册（一类备案）</a:t>
                      </a:r>
                      <a:endParaRPr lang="zh-CN" altLang="en-US" sz="1800" dirty="0"/>
                    </a:p>
                  </a:txBody>
                  <a:tcPr anchor="ctr"/>
                </a:tc>
                <a:tc hMerge="1">
                  <a:tcPr/>
                </a:tc>
                <a:tc hMerge="1">
                  <a:tcPr/>
                </a:tc>
              </a:tr>
            </a:tbl>
          </a:graphicData>
        </a:graphic>
      </p:graphicFrame>
      <p:graphicFrame>
        <p:nvGraphicFramePr>
          <p:cNvPr id="5" name="表格 4"/>
          <p:cNvGraphicFramePr>
            <a:graphicFrameLocks noGrp="1"/>
          </p:cNvGraphicFramePr>
          <p:nvPr/>
        </p:nvGraphicFramePr>
        <p:xfrm>
          <a:off x="785483" y="1522796"/>
          <a:ext cx="10621032" cy="2164272"/>
        </p:xfrm>
        <a:graphic>
          <a:graphicData uri="http://schemas.openxmlformats.org/drawingml/2006/table">
            <a:tbl>
              <a:tblPr firstRow="1" bandRow="1">
                <a:tableStyleId>{0E3FDE45-AF77-4B5C-9715-49D594BDF05E}</a:tableStyleId>
              </a:tblPr>
              <a:tblGrid>
                <a:gridCol w="1420245"/>
                <a:gridCol w="3066929"/>
                <a:gridCol w="3066929"/>
                <a:gridCol w="3066929"/>
              </a:tblGrid>
              <a:tr h="721424">
                <a:tc>
                  <a:txBody>
                    <a:bodyPr/>
                    <a:lstStyle/>
                    <a:p>
                      <a:pPr algn="ctr"/>
                      <a:r>
                        <a:rPr lang="zh-CN" altLang="en-US" dirty="0"/>
                        <a:t>类别</a:t>
                      </a:r>
                      <a:endParaRPr lang="zh-CN" altLang="en-US" dirty="0"/>
                    </a:p>
                  </a:txBody>
                  <a:tcPr anchor="ctr"/>
                </a:tc>
                <a:tc>
                  <a:txBody>
                    <a:bodyPr/>
                    <a:lstStyle/>
                    <a:p>
                      <a:pPr algn="ctr"/>
                      <a:r>
                        <a:rPr lang="zh-CN" altLang="en-US" dirty="0"/>
                        <a:t>第一类</a:t>
                      </a:r>
                      <a:endParaRPr lang="zh-CN" altLang="en-US" dirty="0"/>
                    </a:p>
                  </a:txBody>
                  <a:tcPr anchor="ctr"/>
                </a:tc>
                <a:tc>
                  <a:txBody>
                    <a:bodyPr/>
                    <a:lstStyle/>
                    <a:p>
                      <a:pPr algn="ctr"/>
                      <a:r>
                        <a:rPr lang="zh-CN" altLang="en-US" dirty="0"/>
                        <a:t>第二类</a:t>
                      </a:r>
                      <a:endParaRPr lang="zh-CN" altLang="en-US" dirty="0"/>
                    </a:p>
                  </a:txBody>
                  <a:tcPr anchor="ctr"/>
                </a:tc>
                <a:tc>
                  <a:txBody>
                    <a:bodyPr/>
                    <a:lstStyle/>
                    <a:p>
                      <a:pPr algn="ctr"/>
                      <a:r>
                        <a:rPr lang="zh-CN" altLang="en-US" dirty="0"/>
                        <a:t>第三类</a:t>
                      </a:r>
                      <a:endParaRPr lang="zh-CN" altLang="en-US" dirty="0"/>
                    </a:p>
                  </a:txBody>
                  <a:tcPr anchor="ctr"/>
                </a:tc>
              </a:tr>
              <a:tr h="721424">
                <a:tc>
                  <a:txBody>
                    <a:bodyPr/>
                    <a:lstStyle/>
                    <a:p>
                      <a:pPr algn="ctr"/>
                      <a:r>
                        <a:rPr lang="zh-CN" altLang="en-US" b="1" dirty="0"/>
                        <a:t>风险等级</a:t>
                      </a:r>
                      <a:endParaRPr lang="zh-CN" alt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dirty="0"/>
                        <a:t>风险程度低</a:t>
                      </a:r>
                      <a:endParaRPr lang="zh-CN" altLang="en-US" sz="1800" dirty="0"/>
                    </a:p>
                  </a:txBody>
                  <a:tcPr anchor="ctr"/>
                </a:tc>
                <a:tc>
                  <a:txBody>
                    <a:bodyPr/>
                    <a:lstStyle/>
                    <a:p>
                      <a:pPr algn="ctr"/>
                      <a:r>
                        <a:rPr lang="zh-CN" altLang="en-US" sz="1800" dirty="0"/>
                        <a:t>具有中度风险</a:t>
                      </a:r>
                      <a:endParaRPr lang="zh-CN" altLang="en-US" sz="1800" dirty="0"/>
                    </a:p>
                  </a:txBody>
                  <a:tcPr anchor="ctr"/>
                </a:tc>
                <a:tc>
                  <a:txBody>
                    <a:bodyPr/>
                    <a:lstStyle/>
                    <a:p>
                      <a:pPr marL="0" marR="0" lvl="0" indent="0" algn="ctr" defTabSz="914400" rtl="0" eaLnBrk="1" fontAlgn="auto" latinLnBrk="0" hangingPunct="1">
                        <a:lnSpc>
                          <a:spcPct val="120000"/>
                        </a:lnSpc>
                        <a:spcBef>
                          <a:spcPts val="0"/>
                        </a:spcBef>
                        <a:spcAft>
                          <a:spcPts val="0"/>
                        </a:spcAft>
                        <a:buClrTx/>
                        <a:buSzTx/>
                        <a:buFontTx/>
                        <a:buNone/>
                        <a:defRPr/>
                      </a:pPr>
                      <a:r>
                        <a:rPr lang="zh-CN" altLang="en-US" sz="1800" dirty="0"/>
                        <a:t>具有较高风险</a:t>
                      </a:r>
                      <a:endParaRPr lang="zh-CN" altLang="en-US" sz="1800" dirty="0"/>
                    </a:p>
                  </a:txBody>
                  <a:tcPr anchor="ctr"/>
                </a:tc>
              </a:tr>
              <a:tr h="721424">
                <a:tc>
                  <a:txBody>
                    <a:bodyPr/>
                    <a:lstStyle/>
                    <a:p>
                      <a:pPr algn="ctr"/>
                      <a:r>
                        <a:rPr lang="zh-CN" altLang="en-US" b="1" dirty="0"/>
                        <a:t>管理措施</a:t>
                      </a:r>
                      <a:endParaRPr lang="zh-CN" alt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b="0" i="0" kern="1200" dirty="0">
                          <a:solidFill>
                            <a:schemeClr val="tx1"/>
                          </a:solidFill>
                          <a:effectLst/>
                          <a:latin typeface="+mn-lt"/>
                          <a:ea typeface="+mn-ea"/>
                          <a:cs typeface="+mn-cs"/>
                        </a:rPr>
                        <a:t>实行常规管理</a:t>
                      </a:r>
                      <a:endParaRPr lang="zh-CN" altLang="en-US" sz="1800" dirty="0"/>
                    </a:p>
                  </a:txBody>
                  <a:tcPr anchor="ctr"/>
                </a:tc>
                <a:tc>
                  <a:txBody>
                    <a:bodyPr/>
                    <a:lstStyle/>
                    <a:p>
                      <a:pPr algn="ctr"/>
                      <a:r>
                        <a:rPr lang="zh-CN" altLang="en-US" sz="1800" b="0" i="0" kern="1200" dirty="0">
                          <a:solidFill>
                            <a:schemeClr val="tx1"/>
                          </a:solidFill>
                          <a:effectLst/>
                          <a:latin typeface="+mn-lt"/>
                          <a:ea typeface="+mn-ea"/>
                          <a:cs typeface="+mn-cs"/>
                        </a:rPr>
                        <a:t>需要严格控制管理</a:t>
                      </a:r>
                      <a:endParaRPr lang="zh-CN" altLang="en-US" sz="1800" dirty="0"/>
                    </a:p>
                  </a:txBody>
                  <a:tcPr anchor="ctr"/>
                </a:tc>
                <a:tc>
                  <a:txBody>
                    <a:bodyPr/>
                    <a:lstStyle/>
                    <a:p>
                      <a:pPr marL="0" marR="0" lvl="0" indent="0" algn="ctr" defTabSz="914400" rtl="0" eaLnBrk="1" fontAlgn="auto" latinLnBrk="0" hangingPunct="1">
                        <a:lnSpc>
                          <a:spcPct val="120000"/>
                        </a:lnSpc>
                        <a:spcBef>
                          <a:spcPts val="0"/>
                        </a:spcBef>
                        <a:spcAft>
                          <a:spcPts val="0"/>
                        </a:spcAft>
                        <a:buClrTx/>
                        <a:buSzTx/>
                        <a:buFontTx/>
                        <a:buNone/>
                        <a:defRPr/>
                      </a:pPr>
                      <a:r>
                        <a:rPr lang="zh-CN" altLang="en-US" sz="1800" b="0" i="0" kern="1200" dirty="0">
                          <a:solidFill>
                            <a:schemeClr val="tx1"/>
                          </a:solidFill>
                          <a:effectLst/>
                          <a:latin typeface="+mn-lt"/>
                          <a:ea typeface="+mn-ea"/>
                          <a:cs typeface="+mn-cs"/>
                        </a:rPr>
                        <a:t>需要采取特别措施严格控制管理</a:t>
                      </a:r>
                      <a:endParaRPr lang="zh-CN" altLang="en-US" sz="1800" dirty="0"/>
                    </a:p>
                  </a:txBody>
                  <a:tcPr anchor="ctr"/>
                </a:tc>
              </a:tr>
            </a:tbl>
          </a:graphicData>
        </a:graphic>
      </p:graphicFrame>
      <p:sp>
        <p:nvSpPr>
          <p:cNvPr id="7" name="箭头: 下 6"/>
          <p:cNvSpPr/>
          <p:nvPr/>
        </p:nvSpPr>
        <p:spPr>
          <a:xfrm>
            <a:off x="5870308" y="3922846"/>
            <a:ext cx="607273" cy="418809"/>
          </a:xfrm>
          <a:prstGeom prst="down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zh-CN"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医疗器械注册证编号</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4" name="文本框 3"/>
          <p:cNvSpPr txBox="1"/>
          <p:nvPr/>
        </p:nvSpPr>
        <p:spPr>
          <a:xfrm>
            <a:off x="5838151" y="964570"/>
            <a:ext cx="5842388" cy="5434949"/>
          </a:xfrm>
          <a:prstGeom prst="rect">
            <a:avLst/>
          </a:prstGeom>
          <a:noFill/>
        </p:spPr>
        <p:txBody>
          <a:bodyPr wrap="square">
            <a:spAutoFit/>
          </a:bodyPr>
          <a:lstStyle/>
          <a:p>
            <a:pPr indent="406400" algn="just">
              <a:lnSpc>
                <a:spcPct val="120000"/>
              </a:lnSpc>
              <a:spcAft>
                <a:spcPts val="1200"/>
              </a:spcAft>
            </a:pPr>
            <a:r>
              <a:rPr lang="zh-CN" altLang="zh-CN" sz="1600" b="1"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第一百一十五条</a:t>
            </a:r>
            <a:r>
              <a:rPr lang="en-US" altLang="zh-CN" sz="1600" b="1"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医疗器械注册证格式由国家药品监督管理局统一制定。</a:t>
            </a:r>
            <a:endParaRPr lang="zh-CN"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indent="406400" algn="just">
              <a:lnSpc>
                <a:spcPct val="120000"/>
              </a:lnSpc>
              <a:spcAft>
                <a:spcPts val="1200"/>
              </a:spcAft>
            </a:pPr>
            <a:r>
              <a:rPr lang="zh-CN"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注册证编号的编排方式为：</a:t>
            </a:r>
            <a:endParaRPr lang="zh-CN"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indent="406400" algn="just">
              <a:lnSpc>
                <a:spcPct val="120000"/>
              </a:lnSpc>
              <a:spcAft>
                <a:spcPts val="1200"/>
              </a:spcAft>
            </a:pPr>
            <a:r>
              <a:rPr lang="en-US" altLang="zh-CN" sz="1600" b="1" kern="0" dirty="0">
                <a:solidFill>
                  <a:srgbClr val="C00000"/>
                </a:solidFill>
                <a:effectLst/>
                <a:latin typeface="微软雅黑" panose="020B0503020204020204" pitchFamily="34" charset="-122"/>
                <a:ea typeface="微软雅黑" panose="020B0503020204020204" pitchFamily="34" charset="-122"/>
                <a:cs typeface="Times New Roman" panose="02020603050405020304" pitchFamily="18" charset="0"/>
              </a:rPr>
              <a:t>×1</a:t>
            </a:r>
            <a:r>
              <a:rPr lang="zh-CN"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械注</a:t>
            </a:r>
            <a:r>
              <a:rPr lang="en-US" altLang="zh-CN" sz="1600" b="1" kern="0" dirty="0">
                <a:solidFill>
                  <a:schemeClr val="accent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×2</a:t>
            </a:r>
            <a:r>
              <a:rPr lang="en-US" altLang="zh-CN" sz="1600" b="1" kern="0" dirty="0">
                <a:solidFill>
                  <a:schemeClr val="accent2"/>
                </a:solidFill>
                <a:effectLst/>
                <a:latin typeface="微软雅黑" panose="020B0503020204020204" pitchFamily="34" charset="-122"/>
                <a:ea typeface="微软雅黑" panose="020B0503020204020204" pitchFamily="34" charset="-122"/>
                <a:cs typeface="Times New Roman" panose="02020603050405020304" pitchFamily="18" charset="0"/>
              </a:rPr>
              <a:t>××××3</a:t>
            </a:r>
            <a:r>
              <a:rPr lang="en-US" altLang="zh-CN" sz="1600" b="1" kern="0" dirty="0">
                <a:solidFill>
                  <a:schemeClr val="accent6"/>
                </a:solidFill>
                <a:effectLst/>
                <a:latin typeface="微软雅黑" panose="020B0503020204020204" pitchFamily="34" charset="-122"/>
                <a:ea typeface="微软雅黑" panose="020B0503020204020204" pitchFamily="34" charset="-122"/>
                <a:cs typeface="Times New Roman" panose="02020603050405020304" pitchFamily="18" charset="0"/>
              </a:rPr>
              <a:t>×4</a:t>
            </a:r>
            <a:r>
              <a:rPr lang="en-US" altLang="zh-CN" sz="1600" b="1" kern="0" dirty="0">
                <a:solidFill>
                  <a:schemeClr val="accent4"/>
                </a:solidFill>
                <a:effectLst/>
                <a:latin typeface="微软雅黑" panose="020B0503020204020204" pitchFamily="34" charset="-122"/>
                <a:ea typeface="微软雅黑" panose="020B0503020204020204" pitchFamily="34" charset="-122"/>
                <a:cs typeface="Times New Roman" panose="02020603050405020304" pitchFamily="18" charset="0"/>
              </a:rPr>
              <a:t>××5</a:t>
            </a:r>
            <a:r>
              <a:rPr lang="en-US" altLang="zh-CN" sz="1600" b="1"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××××6</a:t>
            </a:r>
            <a:r>
              <a:rPr lang="zh-CN"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。其中：</a:t>
            </a:r>
            <a:endParaRPr lang="en-US"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indent="406400" algn="just">
              <a:lnSpc>
                <a:spcPct val="120000"/>
              </a:lnSpc>
              <a:spcAft>
                <a:spcPts val="1200"/>
              </a:spcAft>
            </a:pPr>
            <a:r>
              <a:rPr lang="en-US" altLang="zh-CN" sz="1600" b="1" kern="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为注册审批部门所在地的简称：境内第三类医疗器械、进口第二类、第三类医疗器械为</a:t>
            </a:r>
            <a:r>
              <a:rPr lang="en-US"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国</a:t>
            </a:r>
            <a:r>
              <a:rPr lang="en-US"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字；境内第二类医疗器械为注册审批部门所在地省、自治区、直辖市简称；</a:t>
            </a:r>
            <a:endParaRPr lang="zh-CN"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indent="406400" algn="just">
              <a:lnSpc>
                <a:spcPct val="120000"/>
              </a:lnSpc>
              <a:spcAft>
                <a:spcPts val="1200"/>
              </a:spcAft>
            </a:pPr>
            <a:r>
              <a:rPr lang="en-US" altLang="zh-CN" sz="1600" b="1" kern="0" dirty="0">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为注册形式：</a:t>
            </a:r>
            <a:r>
              <a:rPr lang="en-US"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准</a:t>
            </a:r>
            <a:r>
              <a:rPr lang="en-US"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字适用于境内医疗器械；</a:t>
            </a:r>
            <a:r>
              <a:rPr lang="en-US"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进</a:t>
            </a:r>
            <a:r>
              <a:rPr lang="en-US"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字适用于进口医疗器械；</a:t>
            </a:r>
            <a:r>
              <a:rPr lang="en-US"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许</a:t>
            </a:r>
            <a:r>
              <a:rPr lang="en-US"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字适用于香港、澳门、台湾地区的医疗器械；</a:t>
            </a:r>
            <a:endParaRPr lang="zh-CN"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indent="406400" algn="just">
              <a:lnSpc>
                <a:spcPct val="120000"/>
              </a:lnSpc>
              <a:spcAft>
                <a:spcPts val="1200"/>
              </a:spcAft>
            </a:pPr>
            <a:r>
              <a:rPr lang="en-US" altLang="zh-CN" sz="1600" b="1" kern="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为首次注册年份；</a:t>
            </a:r>
            <a:endParaRPr lang="zh-CN"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indent="406400" algn="just">
              <a:lnSpc>
                <a:spcPct val="120000"/>
              </a:lnSpc>
              <a:spcAft>
                <a:spcPts val="1200"/>
              </a:spcAft>
            </a:pPr>
            <a:r>
              <a:rPr lang="en-US" altLang="zh-CN" sz="1600" b="1" kern="0" dirty="0">
                <a:solidFill>
                  <a:schemeClr val="accent6"/>
                </a:solidFill>
                <a:latin typeface="微软雅黑" panose="020B0503020204020204" pitchFamily="34" charset="-122"/>
                <a:ea typeface="微软雅黑" panose="020B0503020204020204" pitchFamily="34" charset="-122"/>
                <a:cs typeface="Times New Roman" panose="02020603050405020304" pitchFamily="18" charset="0"/>
              </a:rPr>
              <a:t>×4</a:t>
            </a:r>
            <a:r>
              <a:rPr lang="zh-CN"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为产品管理类别；</a:t>
            </a:r>
            <a:endParaRPr lang="zh-CN"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indent="406400" algn="just">
              <a:lnSpc>
                <a:spcPct val="120000"/>
              </a:lnSpc>
              <a:spcAft>
                <a:spcPts val="1200"/>
              </a:spcAft>
            </a:pPr>
            <a:r>
              <a:rPr lang="en-US" altLang="zh-CN" sz="1600" b="1" kern="0" dirty="0">
                <a:solidFill>
                  <a:schemeClr val="accent4"/>
                </a:solidFill>
                <a:latin typeface="微软雅黑" panose="020B0503020204020204" pitchFamily="34" charset="-122"/>
                <a:ea typeface="微软雅黑" panose="020B0503020204020204" pitchFamily="34" charset="-122"/>
                <a:cs typeface="Times New Roman" panose="02020603050405020304" pitchFamily="18" charset="0"/>
              </a:rPr>
              <a:t>××5</a:t>
            </a:r>
            <a:r>
              <a:rPr lang="zh-CN"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为产品分类编码；</a:t>
            </a:r>
            <a:endParaRPr lang="zh-CN"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indent="406400" algn="just">
              <a:lnSpc>
                <a:spcPct val="120000"/>
              </a:lnSpc>
              <a:spcAft>
                <a:spcPts val="1200"/>
              </a:spcAft>
            </a:pPr>
            <a:r>
              <a:rPr lang="en-US" altLang="zh-CN" sz="1600" b="1" kern="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××××6</a:t>
            </a:r>
            <a:r>
              <a:rPr lang="zh-CN"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为首次注册流水号。</a:t>
            </a:r>
            <a:endParaRPr lang="zh-CN"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框 1"/>
          <p:cNvSpPr txBox="1"/>
          <p:nvPr/>
        </p:nvSpPr>
        <p:spPr>
          <a:xfrm>
            <a:off x="511461" y="6389234"/>
            <a:ext cx="3234905"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dirty="0">
                <a:latin typeface="Segoe UI Light" panose="020B0502040204020203" pitchFamily="34" charset="0"/>
                <a:cs typeface="Segoe UI Light" panose="020B0502040204020203" pitchFamily="34" charset="0"/>
              </a:rPr>
              <a:t>医疗器械注册与备案管理办法</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sp>
        <p:nvSpPr>
          <p:cNvPr id="6" name="文本框 5"/>
          <p:cNvSpPr txBox="1"/>
          <p:nvPr/>
        </p:nvSpPr>
        <p:spPr>
          <a:xfrm>
            <a:off x="511461" y="5479423"/>
            <a:ext cx="4981919" cy="780919"/>
          </a:xfrm>
          <a:prstGeom prst="rect">
            <a:avLst/>
          </a:prstGeom>
          <a:noFill/>
        </p:spPr>
        <p:txBody>
          <a:bodyPr wrap="square">
            <a:spAutoFit/>
          </a:bodyPr>
          <a:lstStyle/>
          <a:p>
            <a:pPr indent="406400" algn="just">
              <a:lnSpc>
                <a:spcPts val="2800"/>
              </a:lnSpc>
            </a:pPr>
            <a:r>
              <a:rPr lang="zh-CN" altLang="zh-CN" sz="1600" kern="0" dirty="0">
                <a:solidFill>
                  <a:srgbClr val="333333"/>
                </a:solidFill>
                <a:effectLst/>
                <a:latin typeface="等线" panose="02010600030101010101" pitchFamily="2" charset="-122"/>
                <a:ea typeface="仿宋_GB2312" panose="02010609030101010101" charset="-122"/>
                <a:cs typeface="Times New Roman" panose="02020603050405020304" pitchFamily="18" charset="0"/>
              </a:rPr>
              <a:t>延续注册的，</a:t>
            </a:r>
            <a:r>
              <a:rPr lang="en-US" altLang="zh-CN" sz="1600" b="1" kern="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zh-CN" sz="1600" kern="0" dirty="0">
                <a:solidFill>
                  <a:srgbClr val="333333"/>
                </a:solidFill>
                <a:effectLst/>
                <a:latin typeface="等线" panose="02010600030101010101" pitchFamily="2" charset="-122"/>
                <a:ea typeface="仿宋_GB2312" panose="02010609030101010101" charset="-122"/>
                <a:cs typeface="Times New Roman" panose="02020603050405020304" pitchFamily="18" charset="0"/>
              </a:rPr>
              <a:t>和</a:t>
            </a:r>
            <a:r>
              <a:rPr lang="en-US" altLang="zh-CN" sz="1600" b="1" kern="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××××6</a:t>
            </a:r>
            <a:r>
              <a:rPr lang="zh-CN" altLang="zh-CN" sz="1600" kern="0" dirty="0">
                <a:solidFill>
                  <a:srgbClr val="333333"/>
                </a:solidFill>
                <a:effectLst/>
                <a:latin typeface="等线" panose="02010600030101010101" pitchFamily="2" charset="-122"/>
                <a:ea typeface="仿宋_GB2312" panose="02010609030101010101" charset="-122"/>
                <a:cs typeface="Times New Roman" panose="02020603050405020304" pitchFamily="18" charset="0"/>
              </a:rPr>
              <a:t>数字不变。产品管理类别调整的，应当重新编号。</a:t>
            </a:r>
            <a:endParaRPr lang="zh-CN" altLang="zh-CN" sz="1600" kern="100" dirty="0">
              <a:effectLst/>
              <a:latin typeface="等线" panose="02010600030101010101" pitchFamily="2" charset="-122"/>
              <a:ea typeface="等线" panose="02010600030101010101" pitchFamily="2" charset="-122"/>
              <a:cs typeface="Times New Roman" panose="02020603050405020304" pitchFamily="18" charset="0"/>
            </a:endParaRPr>
          </a:p>
        </p:txBody>
      </p:sp>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04131" y="1371597"/>
            <a:ext cx="2732822" cy="38669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医疗器械注册证编号（举例）</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4" name="文本框 3"/>
          <p:cNvSpPr txBox="1"/>
          <p:nvPr/>
        </p:nvSpPr>
        <p:spPr>
          <a:xfrm>
            <a:off x="733479" y="3543546"/>
            <a:ext cx="4694362" cy="1833964"/>
          </a:xfrm>
          <a:prstGeom prst="rect">
            <a:avLst/>
          </a:prstGeom>
          <a:noFill/>
        </p:spPr>
        <p:txBody>
          <a:bodyPr wrap="square">
            <a:spAutoFit/>
          </a:bodyPr>
          <a:lstStyle/>
          <a:p>
            <a:pPr algn="just">
              <a:lnSpc>
                <a:spcPct val="150000"/>
              </a:lnSpc>
              <a:spcAft>
                <a:spcPts val="1200"/>
              </a:spcAft>
            </a:pPr>
            <a:r>
              <a:rPr lang="zh-CN" altLang="en-US" sz="1600" kern="100" dirty="0">
                <a:latin typeface="微软雅黑" panose="020B0503020204020204" pitchFamily="34" charset="-122"/>
                <a:ea typeface="微软雅黑" panose="020B0503020204020204" pitchFamily="34" charset="-122"/>
                <a:cs typeface="Times New Roman" panose="02020603050405020304" pitchFamily="18" charset="0"/>
              </a:rPr>
              <a:t>产品名称：新型冠状病毒（</a:t>
            </a:r>
            <a:r>
              <a:rPr lang="en-US" altLang="zh-CN" sz="1600" kern="100" dirty="0">
                <a:latin typeface="微软雅黑" panose="020B0503020204020204" pitchFamily="34" charset="-122"/>
                <a:ea typeface="微软雅黑" panose="020B0503020204020204" pitchFamily="34" charset="-122"/>
                <a:cs typeface="Times New Roman" panose="02020603050405020304" pitchFamily="18" charset="0"/>
              </a:rPr>
              <a:t>2019-nCoV</a:t>
            </a:r>
            <a:r>
              <a:rPr lang="zh-CN" altLang="en-US" sz="1600" kern="100" dirty="0">
                <a:latin typeface="微软雅黑" panose="020B0503020204020204" pitchFamily="34" charset="-122"/>
                <a:ea typeface="微软雅黑" panose="020B0503020204020204" pitchFamily="34" charset="-122"/>
                <a:cs typeface="Times New Roman" panose="02020603050405020304" pitchFamily="18" charset="0"/>
              </a:rPr>
              <a:t>）抗原检测试剂盒（胶体金法）</a:t>
            </a:r>
            <a:endParaRPr lang="en-US" altLang="zh-CN" sz="1600" kern="100" dirty="0">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spcAft>
                <a:spcPts val="1200"/>
              </a:spcAft>
            </a:pPr>
            <a:r>
              <a:rPr lang="zh-CN" altLang="en-US" sz="1600" kern="100" dirty="0">
                <a:latin typeface="微软雅黑" panose="020B0503020204020204" pitchFamily="34" charset="-122"/>
                <a:ea typeface="微软雅黑" panose="020B0503020204020204" pitchFamily="34" charset="-122"/>
                <a:cs typeface="Times New Roman" panose="02020603050405020304" pitchFamily="18" charset="0"/>
              </a:rPr>
              <a:t>申请人：上海科华生物工程股份有限公司</a:t>
            </a:r>
            <a:endParaRPr lang="en-US" altLang="zh-CN" sz="1600" kern="100" dirty="0">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spcAft>
                <a:spcPts val="1200"/>
              </a:spcAft>
            </a:pPr>
            <a:r>
              <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rPr>
              <a:t>注册证编号：国械注准</a:t>
            </a:r>
            <a:r>
              <a:rPr lang="en-US"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rPr>
              <a:t>20223400568</a:t>
            </a:r>
            <a:endParaRPr lang="zh-CN"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框 1"/>
          <p:cNvSpPr txBox="1"/>
          <p:nvPr/>
        </p:nvSpPr>
        <p:spPr>
          <a:xfrm>
            <a:off x="511461" y="6389234"/>
            <a:ext cx="5700875"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来源：国家药监局</a:t>
            </a:r>
            <a:r>
              <a:rPr lang="en-US" altLang="zh-CN" sz="1100" dirty="0">
                <a:latin typeface="Segoe UI Light" panose="020B0502040204020203" pitchFamily="34" charset="0"/>
                <a:cs typeface="Segoe UI Light" panose="020B0502040204020203" pitchFamily="34" charset="0"/>
              </a:rPr>
              <a:t>2023</a:t>
            </a:r>
            <a:r>
              <a:rPr lang="zh-CN" altLang="en-US" sz="1100" dirty="0">
                <a:latin typeface="Segoe UI Light" panose="020B0502040204020203" pitchFamily="34" charset="0"/>
                <a:cs typeface="Segoe UI Light" panose="020B0502040204020203" pitchFamily="34" charset="0"/>
              </a:rPr>
              <a:t>年</a:t>
            </a:r>
            <a:r>
              <a:rPr lang="en-US" altLang="zh-CN" sz="1100" dirty="0">
                <a:latin typeface="Segoe UI Light" panose="020B0502040204020203" pitchFamily="34" charset="0"/>
                <a:cs typeface="Segoe UI Light" panose="020B0502040204020203" pitchFamily="34" charset="0"/>
              </a:rPr>
              <a:t>06</a:t>
            </a:r>
            <a:r>
              <a:rPr lang="zh-CN" altLang="en-US" sz="1100" dirty="0">
                <a:latin typeface="Segoe UI Light" panose="020B0502040204020203" pitchFamily="34" charset="0"/>
                <a:cs typeface="Segoe UI Light" panose="020B0502040204020203" pitchFamily="34" charset="0"/>
              </a:rPr>
              <a:t>月</a:t>
            </a:r>
            <a:r>
              <a:rPr lang="en-US" altLang="zh-CN" sz="1100" dirty="0">
                <a:latin typeface="Segoe UI Light" panose="020B0502040204020203" pitchFamily="34" charset="0"/>
                <a:cs typeface="Segoe UI Light" panose="020B0502040204020203" pitchFamily="34" charset="0"/>
              </a:rPr>
              <a:t>25</a:t>
            </a:r>
            <a:r>
              <a:rPr lang="zh-CN" altLang="en-US" sz="1100" dirty="0">
                <a:latin typeface="Segoe UI Light" panose="020B0502040204020203" pitchFamily="34" charset="0"/>
                <a:cs typeface="Segoe UI Light" panose="020B0502040204020203" pitchFamily="34" charset="0"/>
              </a:rPr>
              <a:t>日医疗器械批准证明文件送达信息发布</a:t>
            </a:r>
            <a:endParaRPr lang="zh-CN" altLang="en-US" sz="1100" dirty="0">
              <a:latin typeface="Segoe UI Light" panose="020B0502040204020203" pitchFamily="34" charset="0"/>
              <a:cs typeface="Segoe UI Light" panose="020B0502040204020203" pitchFamily="34" charset="0"/>
            </a:endParaRPr>
          </a:p>
        </p:txBody>
      </p:sp>
      <p:pic>
        <p:nvPicPr>
          <p:cNvPr id="9" name="图片 8"/>
          <p:cNvPicPr>
            <a:picLocks noChangeAspect="1"/>
          </p:cNvPicPr>
          <p:nvPr/>
        </p:nvPicPr>
        <p:blipFill rotWithShape="1">
          <a:blip r:embed="rId1"/>
          <a:srcRect l="19221" t="58636"/>
          <a:stretch>
            <a:fillRect/>
          </a:stretch>
        </p:blipFill>
        <p:spPr>
          <a:xfrm>
            <a:off x="445908" y="1947002"/>
            <a:ext cx="5584539" cy="1156694"/>
          </a:xfrm>
          <a:prstGeom prst="rect">
            <a:avLst/>
          </a:prstGeom>
          <a:ln>
            <a:noFill/>
          </a:ln>
          <a:effectLst>
            <a:outerShdw blurRad="292100" dist="139700" dir="2700000" algn="tl" rotWithShape="0">
              <a:srgbClr val="333333">
                <a:alpha val="65000"/>
              </a:srgbClr>
            </a:outerShdw>
          </a:effectLst>
        </p:spPr>
      </p:pic>
      <p:sp>
        <p:nvSpPr>
          <p:cNvPr id="10" name="对话气泡: 圆角矩形 9"/>
          <p:cNvSpPr/>
          <p:nvPr/>
        </p:nvSpPr>
        <p:spPr>
          <a:xfrm>
            <a:off x="6791690" y="1209838"/>
            <a:ext cx="4774630" cy="1681445"/>
          </a:xfrm>
          <a:prstGeom prst="wedgeRoundRectCallout">
            <a:avLst>
              <a:gd name="adj1" fmla="val -61038"/>
              <a:gd name="adj2" fmla="val 32589"/>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nSpc>
                <a:spcPct val="120000"/>
              </a:lnSpc>
              <a:spcAft>
                <a:spcPts val="600"/>
              </a:spcAft>
            </a:pPr>
            <a:r>
              <a:rPr lang="zh-CN"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注册证编号的编排方式</a:t>
            </a:r>
            <a:r>
              <a:rPr lang="zh-CN" altLang="en-US"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600" b="1" kern="0" dirty="0">
              <a:solidFill>
                <a:srgbClr val="C0000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nSpc>
                <a:spcPct val="120000"/>
              </a:lnSpc>
              <a:spcAft>
                <a:spcPts val="600"/>
              </a:spcAft>
            </a:pPr>
            <a:r>
              <a:rPr lang="en-US" altLang="zh-CN" sz="1600" b="1" kern="0" dirty="0">
                <a:solidFill>
                  <a:srgbClr val="C00000"/>
                </a:solidFill>
                <a:effectLst/>
                <a:latin typeface="微软雅黑" panose="020B0503020204020204" pitchFamily="34" charset="-122"/>
                <a:ea typeface="微软雅黑" panose="020B0503020204020204" pitchFamily="34" charset="-122"/>
                <a:cs typeface="Times New Roman" panose="02020603050405020304" pitchFamily="18" charset="0"/>
              </a:rPr>
              <a:t>×1</a:t>
            </a:r>
            <a:r>
              <a:rPr lang="zh-CN" altLang="zh-CN" sz="16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械注</a:t>
            </a:r>
            <a:r>
              <a:rPr lang="en-US" altLang="zh-CN" sz="1600" b="1" kern="0" dirty="0">
                <a:solidFill>
                  <a:schemeClr val="accent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×2</a:t>
            </a:r>
            <a:r>
              <a:rPr lang="en-US" altLang="zh-CN" sz="1600" b="1" kern="0" dirty="0">
                <a:solidFill>
                  <a:schemeClr val="accent2"/>
                </a:solidFill>
                <a:effectLst/>
                <a:latin typeface="微软雅黑" panose="020B0503020204020204" pitchFamily="34" charset="-122"/>
                <a:ea typeface="微软雅黑" panose="020B0503020204020204" pitchFamily="34" charset="-122"/>
                <a:cs typeface="Times New Roman" panose="02020603050405020304" pitchFamily="18" charset="0"/>
              </a:rPr>
              <a:t>××××3</a:t>
            </a:r>
            <a:r>
              <a:rPr lang="en-US" altLang="zh-CN" sz="1600" b="1" kern="0" dirty="0">
                <a:solidFill>
                  <a:schemeClr val="accent6"/>
                </a:solidFill>
                <a:effectLst/>
                <a:latin typeface="微软雅黑" panose="020B0503020204020204" pitchFamily="34" charset="-122"/>
                <a:ea typeface="微软雅黑" panose="020B0503020204020204" pitchFamily="34" charset="-122"/>
                <a:cs typeface="Times New Roman" panose="02020603050405020304" pitchFamily="18" charset="0"/>
              </a:rPr>
              <a:t>×4</a:t>
            </a:r>
            <a:r>
              <a:rPr lang="en-US" altLang="zh-CN" sz="1600" b="1" kern="0" dirty="0">
                <a:solidFill>
                  <a:schemeClr val="accent4"/>
                </a:solidFill>
                <a:effectLst/>
                <a:latin typeface="微软雅黑" panose="020B0503020204020204" pitchFamily="34" charset="-122"/>
                <a:ea typeface="微软雅黑" panose="020B0503020204020204" pitchFamily="34" charset="-122"/>
                <a:cs typeface="Times New Roman" panose="02020603050405020304" pitchFamily="18" charset="0"/>
              </a:rPr>
              <a:t>××5</a:t>
            </a:r>
            <a:r>
              <a:rPr lang="en-US" altLang="zh-CN" sz="1600" b="1"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××××6</a:t>
            </a:r>
            <a:endParaRPr lang="en-US" altLang="zh-CN" sz="1600" b="1"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nSpc>
                <a:spcPct val="120000"/>
              </a:lnSpc>
              <a:spcAft>
                <a:spcPts val="600"/>
              </a:spcAft>
            </a:pPr>
            <a:r>
              <a:rPr lang="zh-CN" altLang="en-US" sz="1600" b="1" kern="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 国 </a:t>
            </a:r>
            <a:r>
              <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rPr>
              <a:t>械注 </a:t>
            </a:r>
            <a:r>
              <a:rPr lang="zh-CN" altLang="en-US" sz="1600" b="1" kern="0" dirty="0">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准  </a:t>
            </a:r>
            <a:r>
              <a:rPr lang="en-US" altLang="zh-CN" sz="1600" b="1" kern="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2022   </a:t>
            </a:r>
            <a:r>
              <a:rPr lang="en-US" altLang="zh-CN" sz="1600" b="1" kern="100" dirty="0">
                <a:solidFill>
                  <a:schemeClr val="accent6"/>
                </a:solidFill>
                <a:effectLst/>
                <a:latin typeface="微软雅黑" panose="020B0503020204020204" pitchFamily="34" charset="-122"/>
                <a:ea typeface="微软雅黑" panose="020B0503020204020204" pitchFamily="34" charset="-122"/>
                <a:cs typeface="Times New Roman" panose="02020603050405020304" pitchFamily="18" charset="0"/>
              </a:rPr>
              <a:t>3   </a:t>
            </a:r>
            <a:r>
              <a:rPr lang="en-US" altLang="zh-CN" sz="1600" b="1" kern="100" dirty="0">
                <a:solidFill>
                  <a:schemeClr val="accent4"/>
                </a:solidFill>
                <a:effectLst/>
                <a:latin typeface="微软雅黑" panose="020B0503020204020204" pitchFamily="34" charset="-122"/>
                <a:ea typeface="微软雅黑" panose="020B0503020204020204" pitchFamily="34" charset="-122"/>
                <a:cs typeface="Times New Roman" panose="02020603050405020304" pitchFamily="18" charset="0"/>
              </a:rPr>
              <a:t>40   </a:t>
            </a:r>
            <a:r>
              <a:rPr lang="en-US" altLang="zh-CN" sz="1600" b="1" kern="100" dirty="0">
                <a:effectLst/>
                <a:latin typeface="微软雅黑" panose="020B0503020204020204" pitchFamily="34" charset="-122"/>
                <a:ea typeface="微软雅黑" panose="020B0503020204020204" pitchFamily="34" charset="-122"/>
                <a:cs typeface="Times New Roman" panose="02020603050405020304" pitchFamily="18" charset="0"/>
              </a:rPr>
              <a:t>0568</a:t>
            </a:r>
            <a:endParaRPr lang="en-US" altLang="zh-CN" sz="16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1" name="矩形 10"/>
          <p:cNvSpPr/>
          <p:nvPr/>
        </p:nvSpPr>
        <p:spPr>
          <a:xfrm>
            <a:off x="8934699" y="2188543"/>
            <a:ext cx="488611" cy="488611"/>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2"/>
          <a:stretch>
            <a:fillRect/>
          </a:stretch>
        </p:blipFill>
        <p:spPr>
          <a:xfrm>
            <a:off x="5808102" y="3655859"/>
            <a:ext cx="5846131" cy="1917575"/>
          </a:xfrm>
          <a:prstGeom prst="rect">
            <a:avLst/>
          </a:prstGeom>
          <a:ln>
            <a:noFill/>
          </a:ln>
          <a:effectLst>
            <a:outerShdw blurRad="292100" dist="139700" dir="2700000" algn="tl" rotWithShape="0">
              <a:srgbClr val="333333">
                <a:alpha val="65000"/>
              </a:srgbClr>
            </a:outerShdw>
          </a:effectLst>
        </p:spPr>
      </p:pic>
      <p:sp>
        <p:nvSpPr>
          <p:cNvPr id="16" name="箭头: 虚尾 15"/>
          <p:cNvSpPr/>
          <p:nvPr/>
        </p:nvSpPr>
        <p:spPr>
          <a:xfrm rot="5400000">
            <a:off x="8861174" y="2878516"/>
            <a:ext cx="635659" cy="450361"/>
          </a:xfrm>
          <a:prstGeom prst="stripedRightArrow">
            <a:avLst>
              <a:gd name="adj1" fmla="val 47723"/>
              <a:gd name="adj2" fmla="val 51389"/>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294967295"/>
          </p:nvPr>
        </p:nvSpPr>
        <p:spPr>
          <a:xfrm>
            <a:off x="9448800" y="6356350"/>
            <a:ext cx="2743200" cy="365125"/>
          </a:xfrm>
        </p:spPr>
        <p:txBody>
          <a:bodyPr/>
          <a:lstStyle/>
          <a:p>
            <a:fld id="{7D9BB5D0-35E4-459D-AEF3-FE4D7C45CC19}" type="slidenum">
              <a:rPr lang="zh-CN" altLang="en-US" smtClean="0"/>
            </a:fld>
            <a:endParaRPr lang="zh-CN" altLang="en-US"/>
          </a:p>
        </p:txBody>
      </p:sp>
      <p:sp>
        <p:nvSpPr>
          <p:cNvPr id="11" name="文本占位符 1"/>
          <p:cNvSpPr txBox="1"/>
          <p:nvPr/>
        </p:nvSpPr>
        <p:spPr>
          <a:xfrm>
            <a:off x="825818" y="335915"/>
            <a:ext cx="8077022" cy="646331"/>
          </a:xfrm>
          <a:prstGeom prst="rect">
            <a:avLst/>
          </a:prstGeom>
        </p:spPr>
        <p:txBody>
          <a:bodyPr lIns="0">
            <a:spAutoFit/>
          </a:bodyPr>
          <a:lstStyle>
            <a:lvl1pPr marL="0" indent="0" algn="l" defTabSz="914400" rtl="0" eaLnBrk="1" latinLnBrk="0" hangingPunct="1">
              <a:lnSpc>
                <a:spcPct val="90000"/>
              </a:lnSpc>
              <a:spcBef>
                <a:spcPts val="1000"/>
              </a:spcBef>
              <a:buFont typeface="Arial" panose="020B0604020202020204" pitchFamily="34" charset="0"/>
              <a:buNone/>
              <a:defRPr sz="44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4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医疗器械分类的判定途径</a:t>
            </a:r>
            <a:endParaRPr lang="zh-CN" altLang="en-US" sz="4000" spc="6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graphicFrame>
        <p:nvGraphicFramePr>
          <p:cNvPr id="2" name="图示 1"/>
          <p:cNvGraphicFramePr/>
          <p:nvPr/>
        </p:nvGraphicFramePr>
        <p:xfrm>
          <a:off x="825818" y="1156940"/>
          <a:ext cx="10665449" cy="528602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93972"/>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医疗器械分类目录</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6" name="文本框 5"/>
          <p:cNvSpPr txBox="1"/>
          <p:nvPr/>
        </p:nvSpPr>
        <p:spPr>
          <a:xfrm>
            <a:off x="511461" y="6389234"/>
            <a:ext cx="3234905"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b="0" i="0" dirty="0">
                <a:solidFill>
                  <a:srgbClr val="333333"/>
                </a:solidFill>
                <a:effectLst/>
                <a:latin typeface="微软雅黑" panose="020B0503020204020204" pitchFamily="34" charset="-122"/>
                <a:ea typeface="微软雅黑" panose="020B0503020204020204" pitchFamily="34" charset="-122"/>
              </a:rPr>
              <a:t>医疗器械分类目录</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sp>
        <p:nvSpPr>
          <p:cNvPr id="2" name="文本框 1"/>
          <p:cNvSpPr txBox="1"/>
          <p:nvPr/>
        </p:nvSpPr>
        <p:spPr>
          <a:xfrm>
            <a:off x="654855" y="1200280"/>
            <a:ext cx="10744200" cy="881139"/>
          </a:xfrm>
          <a:prstGeom prst="rect">
            <a:avLst/>
          </a:prstGeom>
          <a:noFill/>
        </p:spPr>
        <p:txBody>
          <a:bodyPr wrap="square">
            <a:spAutoFit/>
          </a:bodyPr>
          <a:lstStyle/>
          <a:p>
            <a:pPr indent="457200" algn="just">
              <a:lnSpc>
                <a:spcPct val="150000"/>
              </a:lnSpc>
              <a:spcAft>
                <a:spcPts val="1200"/>
              </a:spcAft>
            </a:pPr>
            <a:r>
              <a:rPr lang="zh-CN" altLang="en-US" b="0" i="0" dirty="0">
                <a:solidFill>
                  <a:srgbClr val="333333"/>
                </a:solidFill>
                <a:effectLst/>
                <a:latin typeface="等线" panose="02010600030101010101" pitchFamily="2" charset="-122"/>
                <a:ea typeface="等线" panose="02010600030101010101" pitchFamily="2" charset="-122"/>
              </a:rPr>
              <a:t>国务院药品监督管理部门负责制定医疗器械的分类规则和分类目录，并根据医疗器械生产、经营、使用情况，及时对医疗器械的风险变化进行分析、评价，对分类规则和分类目录进行调整。</a:t>
            </a:r>
            <a:endParaRPr lang="en-US" altLang="zh-CN" b="0" i="0" dirty="0">
              <a:solidFill>
                <a:srgbClr val="333333"/>
              </a:solidFill>
              <a:effectLst/>
              <a:latin typeface="等线" panose="02010600030101010101" pitchFamily="2" charset="-122"/>
              <a:ea typeface="等线" panose="02010600030101010101" pitchFamily="2" charset="-122"/>
            </a:endParaRPr>
          </a:p>
        </p:txBody>
      </p:sp>
      <p:pic>
        <p:nvPicPr>
          <p:cNvPr id="5" name="图片 4"/>
          <p:cNvPicPr>
            <a:picLocks noChangeAspect="1"/>
          </p:cNvPicPr>
          <p:nvPr/>
        </p:nvPicPr>
        <p:blipFill>
          <a:blip r:embed="rId1"/>
          <a:stretch>
            <a:fillRect/>
          </a:stretch>
        </p:blipFill>
        <p:spPr>
          <a:xfrm>
            <a:off x="654854" y="2438400"/>
            <a:ext cx="10744200" cy="1981200"/>
          </a:xfrm>
          <a:prstGeom prst="rect">
            <a:avLst/>
          </a:prstGeom>
        </p:spPr>
      </p:pic>
      <p:sp>
        <p:nvSpPr>
          <p:cNvPr id="7" name="文本框 6"/>
          <p:cNvSpPr txBox="1"/>
          <p:nvPr/>
        </p:nvSpPr>
        <p:spPr>
          <a:xfrm>
            <a:off x="654855" y="4632384"/>
            <a:ext cx="10744200" cy="881139"/>
          </a:xfrm>
          <a:prstGeom prst="rect">
            <a:avLst/>
          </a:prstGeom>
          <a:noFill/>
        </p:spPr>
        <p:txBody>
          <a:bodyPr wrap="square">
            <a:spAutoFit/>
          </a:bodyPr>
          <a:lstStyle/>
          <a:p>
            <a:pPr indent="457200" algn="just">
              <a:lnSpc>
                <a:spcPct val="150000"/>
              </a:lnSpc>
              <a:spcAft>
                <a:spcPts val="1200"/>
              </a:spcAft>
            </a:pPr>
            <a:r>
              <a:rPr lang="zh-CN" altLang="en-US" dirty="0">
                <a:solidFill>
                  <a:srgbClr val="333333"/>
                </a:solidFill>
                <a:latin typeface="等线" panose="02010600030101010101" pitchFamily="2" charset="-122"/>
                <a:ea typeface="等线" panose="02010600030101010101" pitchFamily="2" charset="-122"/>
              </a:rPr>
              <a:t>目录中的“产品描述”和“预期用途”，是对一类产品共性内容的基本描述，用于指导具体产品所属类别的综合判定；列举的品名举例为符合</a:t>
            </a:r>
            <a:r>
              <a:rPr lang="en-US" altLang="zh-CN" dirty="0">
                <a:solidFill>
                  <a:srgbClr val="333333"/>
                </a:solidFill>
                <a:latin typeface="等线" panose="02010600030101010101" pitchFamily="2" charset="-122"/>
                <a:ea typeface="等线" panose="02010600030101010101" pitchFamily="2" charset="-122"/>
              </a:rPr>
              <a:t>《</a:t>
            </a:r>
            <a:r>
              <a:rPr lang="zh-CN" altLang="en-US" dirty="0">
                <a:solidFill>
                  <a:srgbClr val="333333"/>
                </a:solidFill>
                <a:latin typeface="等线" panose="02010600030101010101" pitchFamily="2" charset="-122"/>
                <a:ea typeface="等线" panose="02010600030101010101" pitchFamily="2" charset="-122"/>
              </a:rPr>
              <a:t>医疗器械通用名称命名规则</a:t>
            </a:r>
            <a:r>
              <a:rPr lang="en-US" altLang="zh-CN" dirty="0">
                <a:solidFill>
                  <a:srgbClr val="333333"/>
                </a:solidFill>
                <a:latin typeface="等线" panose="02010600030101010101" pitchFamily="2" charset="-122"/>
                <a:ea typeface="等线" panose="02010600030101010101" pitchFamily="2" charset="-122"/>
              </a:rPr>
              <a:t>》</a:t>
            </a:r>
            <a:r>
              <a:rPr lang="zh-CN" altLang="en-US" dirty="0">
                <a:solidFill>
                  <a:srgbClr val="333333"/>
                </a:solidFill>
                <a:latin typeface="等线" panose="02010600030101010101" pitchFamily="2" charset="-122"/>
                <a:ea typeface="等线" panose="02010600030101010101" pitchFamily="2" charset="-122"/>
              </a:rPr>
              <a:t>的规范性、代表性名称。</a:t>
            </a:r>
            <a:endParaRPr lang="en-US" altLang="zh-CN" dirty="0">
              <a:solidFill>
                <a:srgbClr val="333333"/>
              </a:solidFill>
              <a:latin typeface="等线" panose="02010600030101010101" pitchFamily="2" charset="-122"/>
              <a:ea typeface="等线" panose="02010600030101010101" pitchFamily="2"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93972"/>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医疗器械分类目录</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数据查询</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17" name="AutoShape 10"/>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pic>
        <p:nvPicPr>
          <p:cNvPr id="8" name="图片 7"/>
          <p:cNvPicPr>
            <a:picLocks noChangeAspect="1"/>
          </p:cNvPicPr>
          <p:nvPr/>
        </p:nvPicPr>
        <p:blipFill>
          <a:blip r:embed="rId1"/>
          <a:stretch>
            <a:fillRect/>
          </a:stretch>
        </p:blipFill>
        <p:spPr>
          <a:xfrm>
            <a:off x="1331731" y="1248350"/>
            <a:ext cx="9223738" cy="4781084"/>
          </a:xfrm>
          <a:prstGeom prst="rect">
            <a:avLst/>
          </a:prstGeom>
        </p:spPr>
      </p:pic>
      <p:sp>
        <p:nvSpPr>
          <p:cNvPr id="10" name="文本框 9"/>
          <p:cNvSpPr txBox="1"/>
          <p:nvPr/>
        </p:nvSpPr>
        <p:spPr>
          <a:xfrm>
            <a:off x="511461" y="6292881"/>
            <a:ext cx="9687616" cy="328551"/>
          </a:xfrm>
          <a:prstGeom prst="rect">
            <a:avLst/>
          </a:prstGeom>
          <a:noFill/>
        </p:spPr>
        <p:txBody>
          <a:bodyPr wrap="square" lIns="0" rtlCol="0" anchor="t">
            <a:spAutoFit/>
          </a:bodyPr>
          <a:lstStyle/>
          <a:p>
            <a:pPr>
              <a:lnSpc>
                <a:spcPct val="120000"/>
              </a:lnSpc>
            </a:pPr>
            <a:r>
              <a:rPr lang="zh-CN" altLang="en-US" sz="1400">
                <a:latin typeface="Segoe UI Light" panose="020B0502040204020203" pitchFamily="34" charset="0"/>
                <a:cs typeface="Segoe UI Light" panose="020B0502040204020203" pitchFamily="34" charset="0"/>
              </a:rPr>
              <a:t>网址：</a:t>
            </a:r>
            <a:r>
              <a:rPr lang="en-US" altLang="zh-CN" sz="1400" u="sng">
                <a:latin typeface="Segoe UI Light" panose="020B0502040204020203" pitchFamily="34" charset="0"/>
                <a:cs typeface="Segoe UI Light" panose="020B0502040204020203" pitchFamily="34" charset="0"/>
              </a:rPr>
              <a:t>https://www.nmpa.gov.cn/datasearch/home-index.html?itemId=2c9ba384759c957701759cd6a12803bc#category=ylqx</a:t>
            </a:r>
            <a:endParaRPr lang="zh-CN" altLang="en-US" sz="1400" u="sng">
              <a:latin typeface="Segoe UI Light" panose="020B0502040204020203" pitchFamily="34" charset="0"/>
              <a:cs typeface="Segoe UI Light" panose="020B0502040204020203" pitchFamily="34" charset="0"/>
            </a:endParaRPr>
          </a:p>
        </p:txBody>
      </p:sp>
      <p:sp>
        <p:nvSpPr>
          <p:cNvPr id="11" name="矩形 10"/>
          <p:cNvSpPr/>
          <p:nvPr/>
        </p:nvSpPr>
        <p:spPr>
          <a:xfrm>
            <a:off x="4702629" y="4803112"/>
            <a:ext cx="1678074" cy="30480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326923" y="4803112"/>
            <a:ext cx="1678074" cy="30480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93972"/>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医疗器械分类目录</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数据查询（举例）</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17" name="AutoShape 10"/>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文本框 9"/>
          <p:cNvSpPr txBox="1"/>
          <p:nvPr/>
        </p:nvSpPr>
        <p:spPr>
          <a:xfrm>
            <a:off x="511461" y="6292881"/>
            <a:ext cx="9687616" cy="328551"/>
          </a:xfrm>
          <a:prstGeom prst="rect">
            <a:avLst/>
          </a:prstGeom>
          <a:noFill/>
        </p:spPr>
        <p:txBody>
          <a:bodyPr wrap="square" lIns="0" rtlCol="0" anchor="t">
            <a:spAutoFit/>
          </a:bodyPr>
          <a:lstStyle/>
          <a:p>
            <a:pPr>
              <a:lnSpc>
                <a:spcPct val="120000"/>
              </a:lnSpc>
            </a:pPr>
            <a:r>
              <a:rPr lang="zh-CN" altLang="en-US" sz="1400">
                <a:latin typeface="Segoe UI Light" panose="020B0502040204020203" pitchFamily="34" charset="0"/>
                <a:cs typeface="Segoe UI Light" panose="020B0502040204020203" pitchFamily="34" charset="0"/>
              </a:rPr>
              <a:t>网址：</a:t>
            </a:r>
            <a:r>
              <a:rPr lang="en-US" altLang="zh-CN" sz="1400" u="sng">
                <a:latin typeface="Segoe UI Light" panose="020B0502040204020203" pitchFamily="34" charset="0"/>
                <a:cs typeface="Segoe UI Light" panose="020B0502040204020203" pitchFamily="34" charset="0"/>
              </a:rPr>
              <a:t>https://www.nmpa.gov.cn/datasearch/home-index.html?itemId=2c9ba384759c957701759cd6a12803bc#category=ylqx</a:t>
            </a:r>
            <a:endParaRPr lang="zh-CN" altLang="en-US" sz="1400" u="sng">
              <a:latin typeface="Segoe UI Light" panose="020B0502040204020203" pitchFamily="34" charset="0"/>
              <a:cs typeface="Segoe UI Light" panose="020B0502040204020203" pitchFamily="34" charset="0"/>
            </a:endParaRPr>
          </a:p>
        </p:txBody>
      </p:sp>
      <p:pic>
        <p:nvPicPr>
          <p:cNvPr id="4" name="图片 3"/>
          <p:cNvPicPr>
            <a:picLocks noChangeAspect="1"/>
          </p:cNvPicPr>
          <p:nvPr/>
        </p:nvPicPr>
        <p:blipFill>
          <a:blip r:embed="rId1"/>
          <a:stretch>
            <a:fillRect/>
          </a:stretch>
        </p:blipFill>
        <p:spPr>
          <a:xfrm>
            <a:off x="1613187" y="1306547"/>
            <a:ext cx="8788012" cy="4779673"/>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93972"/>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医疗器械分类目录</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数据查询（举例）</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17" name="AutoShape 10"/>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文本框 9"/>
          <p:cNvSpPr txBox="1"/>
          <p:nvPr/>
        </p:nvSpPr>
        <p:spPr>
          <a:xfrm>
            <a:off x="511461" y="6292881"/>
            <a:ext cx="9687616" cy="328551"/>
          </a:xfrm>
          <a:prstGeom prst="rect">
            <a:avLst/>
          </a:prstGeom>
          <a:noFill/>
        </p:spPr>
        <p:txBody>
          <a:bodyPr wrap="square" lIns="0" rtlCol="0" anchor="t">
            <a:spAutoFit/>
          </a:bodyPr>
          <a:lstStyle/>
          <a:p>
            <a:pPr>
              <a:lnSpc>
                <a:spcPct val="120000"/>
              </a:lnSpc>
            </a:pPr>
            <a:r>
              <a:rPr lang="zh-CN" altLang="en-US" sz="1400">
                <a:latin typeface="Segoe UI Light" panose="020B0502040204020203" pitchFamily="34" charset="0"/>
                <a:cs typeface="Segoe UI Light" panose="020B0502040204020203" pitchFamily="34" charset="0"/>
              </a:rPr>
              <a:t>网址：</a:t>
            </a:r>
            <a:r>
              <a:rPr lang="en-US" altLang="zh-CN" sz="1400" u="sng">
                <a:latin typeface="Segoe UI Light" panose="020B0502040204020203" pitchFamily="34" charset="0"/>
                <a:cs typeface="Segoe UI Light" panose="020B0502040204020203" pitchFamily="34" charset="0"/>
              </a:rPr>
              <a:t>https://www.nmpa.gov.cn/datasearch/home-index.html?itemId=2c9ba384759c957701759cd6a12803bc#category=ylqx</a:t>
            </a:r>
            <a:endParaRPr lang="zh-CN" altLang="en-US" sz="1400" u="sng">
              <a:latin typeface="Segoe UI Light" panose="020B0502040204020203" pitchFamily="34" charset="0"/>
              <a:cs typeface="Segoe UI Light" panose="020B0502040204020203" pitchFamily="34" charset="0"/>
            </a:endParaRPr>
          </a:p>
        </p:txBody>
      </p:sp>
      <p:pic>
        <p:nvPicPr>
          <p:cNvPr id="5" name="图片 4"/>
          <p:cNvPicPr>
            <a:picLocks noChangeAspect="1"/>
          </p:cNvPicPr>
          <p:nvPr/>
        </p:nvPicPr>
        <p:blipFill>
          <a:blip r:embed="rId1"/>
          <a:stretch>
            <a:fillRect/>
          </a:stretch>
        </p:blipFill>
        <p:spPr>
          <a:xfrm>
            <a:off x="1485925" y="1293762"/>
            <a:ext cx="9026185" cy="4805244"/>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93972"/>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医疗器械分类目录</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数据查询（举例）</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17" name="AutoShape 10"/>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文本框 9"/>
          <p:cNvSpPr txBox="1"/>
          <p:nvPr/>
        </p:nvSpPr>
        <p:spPr>
          <a:xfrm>
            <a:off x="511461" y="6292881"/>
            <a:ext cx="9687616" cy="328551"/>
          </a:xfrm>
          <a:prstGeom prst="rect">
            <a:avLst/>
          </a:prstGeom>
          <a:noFill/>
        </p:spPr>
        <p:txBody>
          <a:bodyPr wrap="square" lIns="0" rtlCol="0" anchor="t">
            <a:spAutoFit/>
          </a:bodyPr>
          <a:lstStyle/>
          <a:p>
            <a:pPr>
              <a:lnSpc>
                <a:spcPct val="120000"/>
              </a:lnSpc>
            </a:pPr>
            <a:r>
              <a:rPr lang="zh-CN" altLang="en-US" sz="1400">
                <a:latin typeface="Segoe UI Light" panose="020B0502040204020203" pitchFamily="34" charset="0"/>
                <a:cs typeface="Segoe UI Light" panose="020B0502040204020203" pitchFamily="34" charset="0"/>
              </a:rPr>
              <a:t>网址：</a:t>
            </a:r>
            <a:r>
              <a:rPr lang="en-US" altLang="zh-CN" sz="1400" u="sng">
                <a:latin typeface="Segoe UI Light" panose="020B0502040204020203" pitchFamily="34" charset="0"/>
                <a:cs typeface="Segoe UI Light" panose="020B0502040204020203" pitchFamily="34" charset="0"/>
              </a:rPr>
              <a:t>https://www.nmpa.gov.cn/datasearch/home-index.html?itemId=2c9ba384759c957701759cd6a12803bc#category=ylqx</a:t>
            </a:r>
            <a:endParaRPr lang="zh-CN" altLang="en-US" sz="1400" u="sng">
              <a:latin typeface="Segoe UI Light" panose="020B0502040204020203" pitchFamily="34" charset="0"/>
              <a:cs typeface="Segoe UI Light" panose="020B0502040204020203" pitchFamily="34" charset="0"/>
            </a:endParaRPr>
          </a:p>
        </p:txBody>
      </p:sp>
      <p:pic>
        <p:nvPicPr>
          <p:cNvPr id="5" name="图片 4"/>
          <p:cNvPicPr>
            <a:picLocks noChangeAspect="1"/>
          </p:cNvPicPr>
          <p:nvPr/>
        </p:nvPicPr>
        <p:blipFill>
          <a:blip r:embed="rId1"/>
          <a:stretch>
            <a:fillRect/>
          </a:stretch>
        </p:blipFill>
        <p:spPr>
          <a:xfrm>
            <a:off x="1019102" y="1568385"/>
            <a:ext cx="10279438" cy="372123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5"/>
          <p:cNvSpPr txBox="1"/>
          <p:nvPr/>
        </p:nvSpPr>
        <p:spPr>
          <a:xfrm>
            <a:off x="715910" y="1115944"/>
            <a:ext cx="9294348" cy="211325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48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如果无法确认自己的产品类别是哪一类，那该怎么办？</a:t>
            </a:r>
            <a:endParaRPr lang="zh-CN" altLang="en-US" sz="48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占位符 5"/>
          <p:cNvSpPr txBox="1"/>
          <p:nvPr/>
        </p:nvSpPr>
        <p:spPr>
          <a:xfrm>
            <a:off x="715910" y="3628802"/>
            <a:ext cx="9294348" cy="168542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200"/>
              </a:spcAft>
              <a:buNone/>
            </a:pPr>
            <a:r>
              <a:rPr lang="zh-CN" altLang="en-US" sz="44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申请“医疗器械分类界定”</a:t>
            </a:r>
            <a:endParaRPr lang="en-US" altLang="zh-CN" sz="44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a:p>
            <a:pPr marL="0" indent="0">
              <a:lnSpc>
                <a:spcPct val="100000"/>
              </a:lnSpc>
              <a:buNone/>
            </a:pPr>
            <a:r>
              <a:rPr lang="zh-CN" altLang="en-US" sz="2400" b="0" i="0" kern="1200" dirty="0"/>
              <a:t>境内产品向</a:t>
            </a:r>
            <a:r>
              <a:rPr lang="zh-CN" altLang="en-US" sz="2400" b="0" i="0" u="sng" kern="1200" dirty="0">
                <a:highlight>
                  <a:srgbClr val="FFFF00"/>
                </a:highlight>
              </a:rPr>
              <a:t>当地省局</a:t>
            </a:r>
            <a:r>
              <a:rPr lang="zh-CN" altLang="en-US" sz="2400" b="0" i="0" kern="1200" dirty="0"/>
              <a:t>提交申请，进口产品向</a:t>
            </a:r>
            <a:r>
              <a:rPr lang="zh-CN" altLang="en-US" sz="2400" b="0" i="0" u="sng" kern="1200" dirty="0">
                <a:solidFill>
                  <a:schemeClr val="tx1"/>
                </a:solidFill>
                <a:highlight>
                  <a:srgbClr val="FFFF00"/>
                </a:highlight>
                <a:latin typeface="Segoe UI Light" panose="020B0502040204020203"/>
                <a:ea typeface="+mn-ea"/>
                <a:cs typeface="+mn-cs"/>
              </a:rPr>
              <a:t>医疗器械标准管理研究所</a:t>
            </a:r>
            <a:r>
              <a:rPr lang="zh-CN" altLang="en-US" sz="2400" b="0" i="0" kern="1200" dirty="0"/>
              <a:t>提交申请。</a:t>
            </a:r>
            <a:endParaRPr lang="zh-CN" altLang="en-US" sz="2400" b="0" i="0" kern="1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93972"/>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医疗器械分类界定</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17" name="AutoShape 10"/>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文本框 9"/>
          <p:cNvSpPr txBox="1"/>
          <p:nvPr/>
        </p:nvSpPr>
        <p:spPr>
          <a:xfrm>
            <a:off x="511461" y="6292881"/>
            <a:ext cx="9687616" cy="294824"/>
          </a:xfrm>
          <a:prstGeom prst="rect">
            <a:avLst/>
          </a:prstGeom>
          <a:noFill/>
        </p:spPr>
        <p:txBody>
          <a:bodyPr wrap="square" lIns="0" rtlCol="0" anchor="t">
            <a:spAutoFit/>
          </a:bodyPr>
          <a:lstStyle/>
          <a:p>
            <a:pPr>
              <a:lnSpc>
                <a:spcPct val="120000"/>
              </a:lnSpc>
            </a:pPr>
            <a:r>
              <a:rPr lang="zh-CN" altLang="en-US" sz="1200" dirty="0">
                <a:latin typeface="Segoe UI Light" panose="020B0502040204020203" pitchFamily="34" charset="0"/>
                <a:cs typeface="Segoe UI Light" panose="020B0502040204020203" pitchFamily="34" charset="0"/>
              </a:rPr>
              <a:t>网址：</a:t>
            </a:r>
            <a:r>
              <a:rPr lang="en-US" altLang="zh-CN" sz="1200" u="sng" dirty="0">
                <a:latin typeface="Segoe UI Light" panose="020B0502040204020203" pitchFamily="34" charset="0"/>
                <a:cs typeface="Segoe UI Light" panose="020B0502040204020203" pitchFamily="34" charset="0"/>
              </a:rPr>
              <a:t>https://www.nmpa.gov.cn/datasearch/home-index.html?itemId=2c9ba384759c957701759cd6a12803bc#category=ylqx</a:t>
            </a:r>
            <a:endParaRPr lang="zh-CN" altLang="en-US" sz="1200" u="sng" dirty="0">
              <a:latin typeface="Segoe UI Light" panose="020B0502040204020203" pitchFamily="34" charset="0"/>
              <a:cs typeface="Segoe UI Light" panose="020B0502040204020203" pitchFamily="34" charset="0"/>
            </a:endParaRPr>
          </a:p>
        </p:txBody>
      </p:sp>
      <p:pic>
        <p:nvPicPr>
          <p:cNvPr id="2" name="图片 1"/>
          <p:cNvPicPr>
            <a:picLocks noChangeAspect="1"/>
          </p:cNvPicPr>
          <p:nvPr/>
        </p:nvPicPr>
        <p:blipFill>
          <a:blip r:embed="rId1"/>
          <a:stretch>
            <a:fillRect/>
          </a:stretch>
        </p:blipFill>
        <p:spPr>
          <a:xfrm>
            <a:off x="1437547" y="1426689"/>
            <a:ext cx="8906675" cy="466401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93972"/>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医疗器械分类界定</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17" name="AutoShape 10"/>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文本框 9"/>
          <p:cNvSpPr txBox="1"/>
          <p:nvPr/>
        </p:nvSpPr>
        <p:spPr>
          <a:xfrm>
            <a:off x="511461" y="6325047"/>
            <a:ext cx="9687616" cy="277961"/>
          </a:xfrm>
          <a:prstGeom prst="rect">
            <a:avLst/>
          </a:prstGeom>
          <a:noFill/>
        </p:spPr>
        <p:txBody>
          <a:bodyPr wrap="square" lIns="0" rtlCol="0" anchor="t">
            <a:spAutoFit/>
          </a:bodyPr>
          <a:lstStyle/>
          <a:p>
            <a:pPr>
              <a:lnSpc>
                <a:spcPct val="120000"/>
              </a:lnSpc>
            </a:pPr>
            <a:r>
              <a:rPr lang="zh-CN" altLang="en-US" sz="1100" dirty="0">
                <a:latin typeface="Segoe UI Light" panose="020B0502040204020203" pitchFamily="34" charset="0"/>
                <a:cs typeface="Segoe UI Light" panose="020B0502040204020203" pitchFamily="34" charset="0"/>
              </a:rPr>
              <a:t>来源：医疗器械标准管理中心网站</a:t>
            </a:r>
            <a:endParaRPr lang="zh-CN" altLang="en-US" sz="1100" dirty="0">
              <a:latin typeface="Segoe UI Light" panose="020B0502040204020203" pitchFamily="34" charset="0"/>
              <a:cs typeface="Segoe UI Light" panose="020B0502040204020203" pitchFamily="34" charset="0"/>
            </a:endParaRPr>
          </a:p>
        </p:txBody>
      </p:sp>
      <p:sp>
        <p:nvSpPr>
          <p:cNvPr id="4" name="文本框 3"/>
          <p:cNvSpPr txBox="1"/>
          <p:nvPr/>
        </p:nvSpPr>
        <p:spPr>
          <a:xfrm>
            <a:off x="6535557" y="3595942"/>
            <a:ext cx="4768723" cy="2197846"/>
          </a:xfrm>
          <a:prstGeom prst="rect">
            <a:avLst/>
          </a:prstGeom>
          <a:noFill/>
        </p:spPr>
        <p:txBody>
          <a:bodyPr wrap="square">
            <a:spAutoFit/>
          </a:bodyPr>
          <a:lstStyle/>
          <a:p>
            <a:pPr indent="457200">
              <a:lnSpc>
                <a:spcPct val="150000"/>
              </a:lnSpc>
              <a:spcAft>
                <a:spcPts val="600"/>
              </a:spcAft>
            </a:pPr>
            <a:r>
              <a:rPr lang="zh-CN" altLang="en-US" sz="18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分类界定申请资料应根据产品实际填写，确保申请资料的合法、真实、准确、完整和可追溯。</a:t>
            </a:r>
            <a:endParaRPr lang="en-US" altLang="zh-CN" sz="18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indent="457200">
              <a:lnSpc>
                <a:spcPct val="150000"/>
              </a:lnSpc>
              <a:spcAft>
                <a:spcPts val="600"/>
              </a:spcAft>
            </a:pPr>
            <a:r>
              <a:rPr lang="zh-CN" altLang="en-US" sz="1800" kern="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填报资料时，关注资料齐全性、资料规范性以及资料一致性。</a:t>
            </a:r>
            <a:endParaRPr lang="en-US" alt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文本框 4"/>
          <p:cNvSpPr txBox="1"/>
          <p:nvPr/>
        </p:nvSpPr>
        <p:spPr>
          <a:xfrm>
            <a:off x="511461" y="1267841"/>
            <a:ext cx="5432139" cy="4660058"/>
          </a:xfrm>
          <a:prstGeom prst="rect">
            <a:avLst/>
          </a:prstGeom>
          <a:noFill/>
        </p:spPr>
        <p:txBody>
          <a:bodyPr wrap="square">
            <a:spAutoFit/>
          </a:bodyPr>
          <a:lstStyle/>
          <a:p>
            <a:pPr marL="285750" indent="-285750" algn="just">
              <a:lnSpc>
                <a:spcPct val="150000"/>
              </a:lnSpc>
              <a:spcAft>
                <a:spcPts val="1200"/>
              </a:spcAft>
              <a:buFont typeface="Wingdings" panose="05000000000000000000" pitchFamily="2" charset="2"/>
              <a:buChar char="Ø"/>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收费情况：不收费</a:t>
            </a:r>
            <a:endParaRPr lang="en-US" altLang="zh-CN" kern="100" dirty="0">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gn="just">
              <a:lnSpc>
                <a:spcPct val="150000"/>
              </a:lnSpc>
              <a:spcAft>
                <a:spcPts val="1200"/>
              </a:spcAft>
              <a:buFont typeface="Wingdings" panose="05000000000000000000" pitchFamily="2" charset="2"/>
              <a:buChar char="Ø"/>
            </a:pPr>
            <a:r>
              <a:rPr lang="zh-CN" altLang="en-US" b="0" i="0" dirty="0">
                <a:solidFill>
                  <a:srgbClr val="333333"/>
                </a:solidFill>
                <a:effectLst/>
                <a:latin typeface="微软雅黑" panose="020B0503020204020204" pitchFamily="34" charset="-122"/>
                <a:ea typeface="微软雅黑" panose="020B0503020204020204" pitchFamily="34" charset="-122"/>
              </a:rPr>
              <a:t>办理方式：线上办理</a:t>
            </a:r>
            <a:endParaRPr lang="en-US" altLang="zh-CN"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gn="just">
              <a:lnSpc>
                <a:spcPct val="150000"/>
              </a:lnSpc>
              <a:spcAft>
                <a:spcPts val="1200"/>
              </a:spcAft>
              <a:buFont typeface="Wingdings" panose="05000000000000000000" pitchFamily="2" charset="2"/>
              <a:buChar char="Ø"/>
            </a:pPr>
            <a:r>
              <a:rPr lang="zh-CN" altLang="en-US"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申报途径：申请人登陆“中国食品药品检定研究院（国家药监局医疗器械标准管理中心）”网站（</a:t>
            </a:r>
            <a:r>
              <a:rPr lang="en-US" altLang="zh-CN"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https://www.nifdc.org.cn</a:t>
            </a:r>
            <a:r>
              <a:rPr lang="zh-CN" altLang="en-US"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），依次进入“办事大厅”</a:t>
            </a:r>
            <a:r>
              <a:rPr lang="en-US" altLang="zh-CN"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医疗器械标准与分类管理”</a:t>
            </a:r>
            <a:r>
              <a:rPr lang="en-US" altLang="zh-CN"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医疗器械分类界定信息系统”页面，在线提交申请资料。</a:t>
            </a:r>
            <a:endParaRPr lang="en-US" altLang="zh-CN"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gn="just">
              <a:lnSpc>
                <a:spcPct val="150000"/>
              </a:lnSpc>
              <a:spcAft>
                <a:spcPts val="1200"/>
              </a:spcAft>
              <a:buFont typeface="Wingdings" panose="05000000000000000000" pitchFamily="2" charset="2"/>
              <a:buChar char="Ø"/>
            </a:pPr>
            <a:r>
              <a:rPr lang="zh-CN" altLang="en-US"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申请材料：</a:t>
            </a:r>
            <a:r>
              <a:rPr lang="en-US" altLang="zh-CN" kern="100" dirty="0">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en-US" b="0" i="0" dirty="0">
                <a:solidFill>
                  <a:srgbClr val="333333"/>
                </a:solidFill>
                <a:effectLst/>
                <a:latin typeface="微软雅黑" panose="020B0503020204020204" pitchFamily="34" charset="-122"/>
                <a:ea typeface="微软雅黑" panose="020B0503020204020204" pitchFamily="34" charset="-122"/>
              </a:rPr>
              <a:t>医疗器械分类界定申请资料填报指南</a:t>
            </a:r>
            <a:r>
              <a:rPr lang="en-US" altLang="zh-CN"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2023-06-14</a:t>
            </a:r>
            <a:r>
              <a:rPr lang="zh-CN" altLang="en-US"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8" name="图片 7"/>
          <p:cNvPicPr>
            <a:picLocks noChangeAspect="1"/>
          </p:cNvPicPr>
          <p:nvPr/>
        </p:nvPicPr>
        <p:blipFill>
          <a:blip r:embed="rId1"/>
          <a:stretch>
            <a:fillRect/>
          </a:stretch>
        </p:blipFill>
        <p:spPr>
          <a:xfrm>
            <a:off x="6535557" y="1145604"/>
            <a:ext cx="4946601" cy="2055343"/>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93972"/>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医疗器械分类界定</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17" name="AutoShape 10"/>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文本框 9"/>
          <p:cNvSpPr txBox="1"/>
          <p:nvPr/>
        </p:nvSpPr>
        <p:spPr>
          <a:xfrm>
            <a:off x="511461" y="6325047"/>
            <a:ext cx="9687616" cy="277961"/>
          </a:xfrm>
          <a:prstGeom prst="rect">
            <a:avLst/>
          </a:prstGeom>
          <a:noFill/>
        </p:spPr>
        <p:txBody>
          <a:bodyPr wrap="square" lIns="0" rtlCol="0" anchor="t">
            <a:spAutoFit/>
          </a:bodyPr>
          <a:lstStyle/>
          <a:p>
            <a:pPr>
              <a:lnSpc>
                <a:spcPct val="120000"/>
              </a:lnSpc>
            </a:pPr>
            <a:r>
              <a:rPr lang="zh-CN" altLang="en-US" sz="1100" dirty="0">
                <a:latin typeface="Segoe UI Light" panose="020B0502040204020203" pitchFamily="34" charset="0"/>
                <a:cs typeface="Segoe UI Light" panose="020B0502040204020203" pitchFamily="34" charset="0"/>
              </a:rPr>
              <a:t>来源：医疗器械标准管理中心网站</a:t>
            </a:r>
            <a:endParaRPr lang="zh-CN" altLang="en-US" sz="1100" dirty="0">
              <a:latin typeface="Segoe UI Light" panose="020B0502040204020203" pitchFamily="34" charset="0"/>
              <a:cs typeface="Segoe UI Light" panose="020B0502040204020203" pitchFamily="34" charset="0"/>
            </a:endParaRPr>
          </a:p>
        </p:txBody>
      </p:sp>
      <p:sp>
        <p:nvSpPr>
          <p:cNvPr id="4" name="文本框 3"/>
          <p:cNvSpPr txBox="1"/>
          <p:nvPr/>
        </p:nvSpPr>
        <p:spPr>
          <a:xfrm>
            <a:off x="6535557" y="3595942"/>
            <a:ext cx="4768723" cy="2197846"/>
          </a:xfrm>
          <a:prstGeom prst="rect">
            <a:avLst/>
          </a:prstGeom>
          <a:noFill/>
        </p:spPr>
        <p:txBody>
          <a:bodyPr wrap="square">
            <a:spAutoFit/>
          </a:bodyPr>
          <a:lstStyle/>
          <a:p>
            <a:pPr indent="457200">
              <a:lnSpc>
                <a:spcPct val="150000"/>
              </a:lnSpc>
              <a:spcAft>
                <a:spcPts val="600"/>
              </a:spcAft>
            </a:pPr>
            <a:r>
              <a:rPr lang="zh-CN" altLang="en-US" sz="18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分类界定申请资料应根据产品实际填写，确保申请资料的合法、真实、准确、完整和可追溯。</a:t>
            </a:r>
            <a:endParaRPr lang="en-US" altLang="zh-CN" sz="1800"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indent="457200">
              <a:lnSpc>
                <a:spcPct val="150000"/>
              </a:lnSpc>
              <a:spcAft>
                <a:spcPts val="600"/>
              </a:spcAft>
            </a:pPr>
            <a:r>
              <a:rPr lang="zh-CN" altLang="en-US" sz="1800" kern="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填报资料时，关注资料齐全性、资料规范性以及资料一致性。</a:t>
            </a:r>
            <a:endParaRPr lang="en-US" alt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文本框 4"/>
          <p:cNvSpPr txBox="1"/>
          <p:nvPr/>
        </p:nvSpPr>
        <p:spPr>
          <a:xfrm>
            <a:off x="511461" y="1267841"/>
            <a:ext cx="5432139" cy="4660058"/>
          </a:xfrm>
          <a:prstGeom prst="rect">
            <a:avLst/>
          </a:prstGeom>
          <a:noFill/>
        </p:spPr>
        <p:txBody>
          <a:bodyPr wrap="square">
            <a:spAutoFit/>
          </a:bodyPr>
          <a:lstStyle/>
          <a:p>
            <a:pPr marL="285750" indent="-285750" algn="just">
              <a:lnSpc>
                <a:spcPct val="150000"/>
              </a:lnSpc>
              <a:spcAft>
                <a:spcPts val="1200"/>
              </a:spcAft>
              <a:buFont typeface="Wingdings" panose="05000000000000000000" pitchFamily="2" charset="2"/>
              <a:buChar char="Ø"/>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收费情况：不收费</a:t>
            </a:r>
            <a:endParaRPr lang="en-US" altLang="zh-CN" kern="100" dirty="0">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gn="just">
              <a:lnSpc>
                <a:spcPct val="150000"/>
              </a:lnSpc>
              <a:spcAft>
                <a:spcPts val="1200"/>
              </a:spcAft>
              <a:buFont typeface="Wingdings" panose="05000000000000000000" pitchFamily="2" charset="2"/>
              <a:buChar char="Ø"/>
            </a:pPr>
            <a:r>
              <a:rPr lang="zh-CN" altLang="en-US" b="0" i="0" dirty="0">
                <a:solidFill>
                  <a:srgbClr val="333333"/>
                </a:solidFill>
                <a:effectLst/>
                <a:latin typeface="微软雅黑" panose="020B0503020204020204" pitchFamily="34" charset="-122"/>
                <a:ea typeface="微软雅黑" panose="020B0503020204020204" pitchFamily="34" charset="-122"/>
              </a:rPr>
              <a:t>办理方式：线上办理</a:t>
            </a:r>
            <a:endParaRPr lang="en-US" altLang="zh-CN"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gn="just">
              <a:lnSpc>
                <a:spcPct val="150000"/>
              </a:lnSpc>
              <a:spcAft>
                <a:spcPts val="1200"/>
              </a:spcAft>
              <a:buFont typeface="Wingdings" panose="05000000000000000000" pitchFamily="2" charset="2"/>
              <a:buChar char="Ø"/>
            </a:pPr>
            <a:r>
              <a:rPr lang="zh-CN" altLang="en-US"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申报途径：申请人登陆“中国食品药品检定研究院（国家药监局医疗器械标准管理中心）”网站（</a:t>
            </a:r>
            <a:r>
              <a:rPr lang="en-US" altLang="zh-CN"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https://www.nifdc.org.cn</a:t>
            </a:r>
            <a:r>
              <a:rPr lang="zh-CN" altLang="en-US"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），依次进入“办事大厅”</a:t>
            </a:r>
            <a:r>
              <a:rPr lang="en-US" altLang="zh-CN"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医疗器械标准与分类管理”</a:t>
            </a:r>
            <a:r>
              <a:rPr lang="en-US" altLang="zh-CN"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医疗器械分类界定信息系统”页面，在线提交申请资料。</a:t>
            </a:r>
            <a:endParaRPr lang="en-US" altLang="zh-CN"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gn="just">
              <a:lnSpc>
                <a:spcPct val="150000"/>
              </a:lnSpc>
              <a:spcAft>
                <a:spcPts val="1200"/>
              </a:spcAft>
              <a:buFont typeface="Wingdings" panose="05000000000000000000" pitchFamily="2" charset="2"/>
              <a:buChar char="Ø"/>
            </a:pPr>
            <a:r>
              <a:rPr lang="zh-CN" altLang="en-US"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申请材料：</a:t>
            </a:r>
            <a:r>
              <a:rPr lang="en-US" altLang="zh-CN" kern="100" dirty="0">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en-US" b="0" i="0" dirty="0">
                <a:solidFill>
                  <a:srgbClr val="333333"/>
                </a:solidFill>
                <a:effectLst/>
                <a:latin typeface="微软雅黑" panose="020B0503020204020204" pitchFamily="34" charset="-122"/>
                <a:ea typeface="微软雅黑" panose="020B0503020204020204" pitchFamily="34" charset="-122"/>
              </a:rPr>
              <a:t>医疗器械分类界定申请资料填报指南</a:t>
            </a:r>
            <a:r>
              <a:rPr lang="en-US" altLang="zh-CN"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2023-06-14</a:t>
            </a:r>
            <a:r>
              <a:rPr lang="zh-CN" altLang="en-US"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b="0" i="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8" name="图片 7"/>
          <p:cNvPicPr>
            <a:picLocks noChangeAspect="1"/>
          </p:cNvPicPr>
          <p:nvPr/>
        </p:nvPicPr>
        <p:blipFill>
          <a:blip r:embed="rId1"/>
          <a:stretch>
            <a:fillRect/>
          </a:stretch>
        </p:blipFill>
        <p:spPr>
          <a:xfrm>
            <a:off x="6535557" y="1145604"/>
            <a:ext cx="4946601" cy="2055343"/>
          </a:xfrm>
          <a:prstGeom prst="rect">
            <a:avLst/>
          </a:prstGeom>
        </p:spPr>
      </p:pic>
      <p:sp>
        <p:nvSpPr>
          <p:cNvPr id="9" name="对话气泡: 圆角矩形 8"/>
          <p:cNvSpPr/>
          <p:nvPr/>
        </p:nvSpPr>
        <p:spPr>
          <a:xfrm>
            <a:off x="6038816" y="773663"/>
            <a:ext cx="4616321" cy="1681445"/>
          </a:xfrm>
          <a:prstGeom prst="wedgeRoundRectCallout">
            <a:avLst>
              <a:gd name="adj1" fmla="val -60598"/>
              <a:gd name="adj2" fmla="val 32174"/>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20000"/>
              </a:lnSpc>
              <a:spcAft>
                <a:spcPts val="600"/>
              </a:spcAft>
            </a:pPr>
            <a:r>
              <a:rPr lang="zh-CN" altLang="en-US" kern="0" dirty="0">
                <a:solidFill>
                  <a:srgbClr val="333333"/>
                </a:solidFill>
                <a:effectLst/>
                <a:highlight>
                  <a:srgbClr val="FFFF00"/>
                </a:highlight>
                <a:latin typeface="微软雅黑" panose="020B0503020204020204" pitchFamily="34" charset="-122"/>
                <a:ea typeface="微软雅黑" panose="020B0503020204020204" pitchFamily="34" charset="-122"/>
                <a:cs typeface="Times New Roman" panose="02020603050405020304" pitchFamily="18" charset="0"/>
              </a:rPr>
              <a:t>注意</a:t>
            </a:r>
            <a:r>
              <a:rPr lang="zh-CN" altLang="en-US" kern="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！产品属性界定结果是基于申请人提供的资料得出，不代表对其产品安全性和有效性的认可，仅作为该产品申报注册的参考。</a:t>
            </a:r>
            <a:endParaRPr lang="en-US" altLang="zh-CN" kern="10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5"/>
          <p:cNvSpPr txBox="1"/>
          <p:nvPr/>
        </p:nvSpPr>
        <p:spPr>
          <a:xfrm>
            <a:off x="1448826" y="2372372"/>
            <a:ext cx="9294348" cy="211325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1.3 </a:t>
            </a:r>
            <a:r>
              <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何时需要进行医疗器械注册申请</a:t>
            </a:r>
            <a:endPar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什么时候需要做医疗器械注册申请？</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1" y="6389234"/>
            <a:ext cx="3234905"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dirty="0">
                <a:latin typeface="Segoe UI Light" panose="020B0502040204020203" pitchFamily="34" charset="0"/>
                <a:cs typeface="Segoe UI Light" panose="020B0502040204020203" pitchFamily="34" charset="0"/>
              </a:rPr>
              <a:t>医疗器械监督管理条例</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sp>
        <p:nvSpPr>
          <p:cNvPr id="7" name="矩形 6"/>
          <p:cNvSpPr/>
          <p:nvPr/>
        </p:nvSpPr>
        <p:spPr>
          <a:xfrm>
            <a:off x="511460" y="1548429"/>
            <a:ext cx="6433792" cy="4517324"/>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just"/>
            <a:endParaRPr lang="zh-CN" altLang="en-US" sz="1600" i="0" dirty="0">
              <a:solidFill>
                <a:srgbClr val="333333"/>
              </a:solidFill>
              <a:effectLst/>
              <a:latin typeface="等线" panose="02010600030101010101" pitchFamily="2" charset="-122"/>
              <a:ea typeface="等线" panose="02010600030101010101" pitchFamily="2" charset="-122"/>
            </a:endParaRPr>
          </a:p>
        </p:txBody>
      </p:sp>
      <p:sp>
        <p:nvSpPr>
          <p:cNvPr id="2" name="文本框 1"/>
          <p:cNvSpPr txBox="1"/>
          <p:nvPr/>
        </p:nvSpPr>
        <p:spPr>
          <a:xfrm>
            <a:off x="715209" y="1719237"/>
            <a:ext cx="5805021" cy="4010457"/>
          </a:xfrm>
          <a:prstGeom prst="rect">
            <a:avLst/>
          </a:prstGeom>
          <a:noFill/>
        </p:spPr>
        <p:txBody>
          <a:bodyPr wrap="square">
            <a:spAutoFit/>
          </a:bodyPr>
          <a:lstStyle/>
          <a:p>
            <a:pPr algn="just">
              <a:lnSpc>
                <a:spcPct val="120000"/>
              </a:lnSpc>
              <a:spcAft>
                <a:spcPts val="1200"/>
              </a:spcAft>
            </a:pPr>
            <a:r>
              <a:rPr lang="zh-CN" altLang="en-US" sz="1800" b="1" i="0" dirty="0">
                <a:solidFill>
                  <a:srgbClr val="333333"/>
                </a:solidFill>
                <a:effectLst/>
                <a:latin typeface="等线" panose="02010600030101010101" pitchFamily="2" charset="-122"/>
                <a:ea typeface="等线" panose="02010600030101010101" pitchFamily="2" charset="-122"/>
              </a:rPr>
              <a:t>医疗器械监督管理条例</a:t>
            </a:r>
            <a:endParaRPr lang="en-US" altLang="zh-CN" sz="1800" b="1" i="0" dirty="0">
              <a:solidFill>
                <a:srgbClr val="333333"/>
              </a:solidFill>
              <a:effectLst/>
              <a:latin typeface="等线" panose="02010600030101010101" pitchFamily="2" charset="-122"/>
              <a:ea typeface="等线" panose="02010600030101010101" pitchFamily="2" charset="-122"/>
            </a:endParaRPr>
          </a:p>
          <a:p>
            <a:pPr algn="just">
              <a:lnSpc>
                <a:spcPct val="120000"/>
              </a:lnSpc>
              <a:spcAft>
                <a:spcPts val="1200"/>
              </a:spcAft>
            </a:pPr>
            <a:r>
              <a:rPr lang="zh-CN" altLang="en-US" sz="1800" b="1" i="0" dirty="0">
                <a:solidFill>
                  <a:srgbClr val="333333"/>
                </a:solidFill>
                <a:effectLst/>
                <a:latin typeface="等线" panose="02010600030101010101" pitchFamily="2" charset="-122"/>
                <a:ea typeface="等线" panose="02010600030101010101" pitchFamily="2" charset="-122"/>
              </a:rPr>
              <a:t>第十三条　</a:t>
            </a:r>
            <a:r>
              <a:rPr lang="zh-CN" altLang="en-US" sz="1800" i="0" dirty="0">
                <a:solidFill>
                  <a:srgbClr val="333333"/>
                </a:solidFill>
                <a:effectLst/>
                <a:latin typeface="等线" panose="02010600030101010101" pitchFamily="2" charset="-122"/>
                <a:ea typeface="等线" panose="02010600030101010101" pitchFamily="2" charset="-122"/>
              </a:rPr>
              <a:t>第一类医疗器械实行产品备案管理，第二类、第三类医疗器械实行产品注册管理。</a:t>
            </a:r>
            <a:endParaRPr lang="zh-CN" altLang="en-US" sz="1800" i="0" dirty="0">
              <a:solidFill>
                <a:srgbClr val="333333"/>
              </a:solidFill>
              <a:effectLst/>
              <a:latin typeface="等线" panose="02010600030101010101" pitchFamily="2" charset="-122"/>
              <a:ea typeface="等线" panose="02010600030101010101" pitchFamily="2" charset="-122"/>
            </a:endParaRPr>
          </a:p>
          <a:p>
            <a:pPr algn="just">
              <a:lnSpc>
                <a:spcPct val="120000"/>
              </a:lnSpc>
              <a:spcAft>
                <a:spcPts val="1200"/>
              </a:spcAft>
            </a:pPr>
            <a:r>
              <a:rPr lang="zh-CN" altLang="en-US" sz="1800" i="0" dirty="0">
                <a:solidFill>
                  <a:srgbClr val="333333"/>
                </a:solidFill>
                <a:effectLst/>
                <a:latin typeface="等线" panose="02010600030101010101" pitchFamily="2" charset="-122"/>
                <a:ea typeface="等线" panose="02010600030101010101" pitchFamily="2" charset="-122"/>
              </a:rPr>
              <a:t>医疗器械注册人、备案人应当加强医疗器械全生命周期质量管理，对研制、生产、经营、使用全过程中医疗器械的安全性、有效性依法承担责任。</a:t>
            </a:r>
            <a:endParaRPr lang="en-US" altLang="zh-CN" dirty="0">
              <a:solidFill>
                <a:srgbClr val="333333"/>
              </a:solidFill>
              <a:latin typeface="等线" panose="02010600030101010101" pitchFamily="2" charset="-122"/>
              <a:ea typeface="等线" panose="02010600030101010101" pitchFamily="2" charset="-122"/>
            </a:endParaRPr>
          </a:p>
          <a:p>
            <a:pPr algn="just">
              <a:lnSpc>
                <a:spcPct val="120000"/>
              </a:lnSpc>
              <a:spcAft>
                <a:spcPts val="1200"/>
              </a:spcAft>
            </a:pPr>
            <a:endParaRPr lang="en-US" altLang="zh-CN" dirty="0">
              <a:solidFill>
                <a:srgbClr val="333333"/>
              </a:solidFill>
              <a:latin typeface="等线" panose="02010600030101010101" pitchFamily="2" charset="-122"/>
              <a:ea typeface="等线" panose="02010600030101010101" pitchFamily="2" charset="-122"/>
            </a:endParaRPr>
          </a:p>
          <a:p>
            <a:pPr algn="just">
              <a:lnSpc>
                <a:spcPct val="120000"/>
              </a:lnSpc>
              <a:spcAft>
                <a:spcPts val="1200"/>
              </a:spcAft>
            </a:pPr>
            <a:r>
              <a:rPr lang="zh-CN" altLang="en-US" b="1" dirty="0">
                <a:solidFill>
                  <a:srgbClr val="333333"/>
                </a:solidFill>
                <a:latin typeface="等线" panose="02010600030101010101" pitchFamily="2" charset="-122"/>
                <a:ea typeface="等线" panose="02010600030101010101" pitchFamily="2" charset="-122"/>
              </a:rPr>
              <a:t>第二十二条　</a:t>
            </a:r>
            <a:r>
              <a:rPr lang="zh-CN" altLang="en-US" dirty="0">
                <a:solidFill>
                  <a:srgbClr val="333333"/>
                </a:solidFill>
                <a:latin typeface="等线" panose="02010600030101010101" pitchFamily="2" charset="-122"/>
                <a:ea typeface="等线" panose="02010600030101010101" pitchFamily="2" charset="-122"/>
              </a:rPr>
              <a:t>医疗器械注册证有效期为</a:t>
            </a:r>
            <a:r>
              <a:rPr lang="en-US" altLang="zh-CN" dirty="0">
                <a:solidFill>
                  <a:srgbClr val="333333"/>
                </a:solidFill>
                <a:latin typeface="等线" panose="02010600030101010101" pitchFamily="2" charset="-122"/>
                <a:ea typeface="等线" panose="02010600030101010101" pitchFamily="2" charset="-122"/>
              </a:rPr>
              <a:t>5</a:t>
            </a:r>
            <a:r>
              <a:rPr lang="zh-CN" altLang="en-US" dirty="0">
                <a:solidFill>
                  <a:srgbClr val="333333"/>
                </a:solidFill>
                <a:latin typeface="等线" panose="02010600030101010101" pitchFamily="2" charset="-122"/>
                <a:ea typeface="等线" panose="02010600030101010101" pitchFamily="2" charset="-122"/>
              </a:rPr>
              <a:t>年。有效期届满需要延续注册的，应当在有效期届满</a:t>
            </a:r>
            <a:r>
              <a:rPr lang="en-US" altLang="zh-CN" dirty="0">
                <a:solidFill>
                  <a:srgbClr val="333333"/>
                </a:solidFill>
                <a:latin typeface="等线" panose="02010600030101010101" pitchFamily="2" charset="-122"/>
                <a:ea typeface="等线" panose="02010600030101010101" pitchFamily="2" charset="-122"/>
              </a:rPr>
              <a:t>6</a:t>
            </a:r>
            <a:r>
              <a:rPr lang="zh-CN" altLang="en-US" dirty="0">
                <a:solidFill>
                  <a:srgbClr val="333333"/>
                </a:solidFill>
                <a:latin typeface="等线" panose="02010600030101010101" pitchFamily="2" charset="-122"/>
                <a:ea typeface="等线" panose="02010600030101010101" pitchFamily="2" charset="-122"/>
              </a:rPr>
              <a:t>个月前向原注册部门提出延续注册的申请。</a:t>
            </a:r>
            <a:endParaRPr lang="zh-CN" altLang="en-US" dirty="0">
              <a:solidFill>
                <a:srgbClr val="333333"/>
              </a:solidFill>
              <a:latin typeface="等线" panose="02010600030101010101" pitchFamily="2" charset="-122"/>
              <a:ea typeface="等线" panose="02010600030101010101" pitchFamily="2" charset="-122"/>
            </a:endParaRPr>
          </a:p>
        </p:txBody>
      </p:sp>
      <p:graphicFrame>
        <p:nvGraphicFramePr>
          <p:cNvPr id="4" name="图示 3"/>
          <p:cNvGraphicFramePr/>
          <p:nvPr/>
        </p:nvGraphicFramePr>
        <p:xfrm>
          <a:off x="7580446" y="958256"/>
          <a:ext cx="3873984" cy="551582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什么时候需要做医疗器械注册申请？</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1" y="6389234"/>
            <a:ext cx="3234905"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dirty="0">
                <a:latin typeface="Segoe UI Light" panose="020B0502040204020203" pitchFamily="34" charset="0"/>
                <a:cs typeface="Segoe UI Light" panose="020B0502040204020203" pitchFamily="34" charset="0"/>
              </a:rPr>
              <a:t>医疗器械注册与备案管理办法</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sp>
        <p:nvSpPr>
          <p:cNvPr id="7" name="矩形 6"/>
          <p:cNvSpPr/>
          <p:nvPr/>
        </p:nvSpPr>
        <p:spPr>
          <a:xfrm>
            <a:off x="511461" y="1362536"/>
            <a:ext cx="6890917" cy="4969869"/>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just"/>
            <a:endParaRPr lang="zh-CN" altLang="en-US" sz="1600" i="0" dirty="0">
              <a:solidFill>
                <a:srgbClr val="333333"/>
              </a:solidFill>
              <a:effectLst/>
              <a:latin typeface="等线" panose="02010600030101010101" pitchFamily="2" charset="-122"/>
              <a:ea typeface="等线" panose="02010600030101010101" pitchFamily="2" charset="-122"/>
            </a:endParaRPr>
          </a:p>
        </p:txBody>
      </p:sp>
      <p:sp>
        <p:nvSpPr>
          <p:cNvPr id="2" name="文本框 1"/>
          <p:cNvSpPr txBox="1"/>
          <p:nvPr/>
        </p:nvSpPr>
        <p:spPr>
          <a:xfrm>
            <a:off x="603040" y="1468647"/>
            <a:ext cx="6460874" cy="4757649"/>
          </a:xfrm>
          <a:prstGeom prst="rect">
            <a:avLst/>
          </a:prstGeom>
          <a:noFill/>
        </p:spPr>
        <p:txBody>
          <a:bodyPr wrap="square">
            <a:spAutoFit/>
          </a:bodyPr>
          <a:lstStyle/>
          <a:p>
            <a:pPr algn="just">
              <a:lnSpc>
                <a:spcPct val="110000"/>
              </a:lnSpc>
              <a:spcAft>
                <a:spcPts val="1200"/>
              </a:spcAft>
            </a:pPr>
            <a:r>
              <a:rPr lang="zh-CN" altLang="en-US" sz="1600" b="1" dirty="0">
                <a:solidFill>
                  <a:srgbClr val="333333"/>
                </a:solidFill>
                <a:latin typeface="等线" panose="02010600030101010101" pitchFamily="2" charset="-122"/>
                <a:ea typeface="等线" panose="02010600030101010101" pitchFamily="2" charset="-122"/>
              </a:rPr>
              <a:t>医疗器械注册与备案管理办法</a:t>
            </a:r>
            <a:endParaRPr lang="en-US" altLang="zh-CN" sz="1600" b="1" i="0" dirty="0">
              <a:solidFill>
                <a:srgbClr val="333333"/>
              </a:solidFill>
              <a:effectLst/>
              <a:latin typeface="等线" panose="02010600030101010101" pitchFamily="2" charset="-122"/>
              <a:ea typeface="等线" panose="02010600030101010101" pitchFamily="2" charset="-122"/>
            </a:endParaRPr>
          </a:p>
          <a:p>
            <a:pPr algn="just">
              <a:lnSpc>
                <a:spcPct val="110000"/>
              </a:lnSpc>
              <a:spcAft>
                <a:spcPts val="1200"/>
              </a:spcAft>
            </a:pPr>
            <a:r>
              <a:rPr lang="zh-CN" altLang="en-US" sz="1600" b="1" dirty="0">
                <a:solidFill>
                  <a:srgbClr val="333333"/>
                </a:solidFill>
                <a:latin typeface="等线" panose="02010600030101010101" pitchFamily="2" charset="-122"/>
                <a:ea typeface="等线" panose="02010600030101010101" pitchFamily="2" charset="-122"/>
              </a:rPr>
              <a:t>第七十九条　</a:t>
            </a:r>
            <a:r>
              <a:rPr lang="zh-CN" altLang="en-US" sz="1600" dirty="0">
                <a:solidFill>
                  <a:srgbClr val="333333"/>
                </a:solidFill>
                <a:latin typeface="等线" panose="02010600030101010101" pitchFamily="2" charset="-122"/>
                <a:ea typeface="等线" panose="02010600030101010101" pitchFamily="2" charset="-122"/>
              </a:rPr>
              <a:t>注册人应当主动开展医疗器械上市后研究，对医疗器械的安全性、有效性和质量可控性进行进一步确认，加强对已上市医疗器械的持续管理。</a:t>
            </a:r>
            <a:endParaRPr lang="zh-CN" altLang="en-US" sz="1600" dirty="0">
              <a:solidFill>
                <a:srgbClr val="333333"/>
              </a:solidFill>
              <a:latin typeface="等线" panose="02010600030101010101" pitchFamily="2" charset="-122"/>
              <a:ea typeface="等线" panose="02010600030101010101" pitchFamily="2" charset="-122"/>
            </a:endParaRPr>
          </a:p>
          <a:p>
            <a:pPr algn="just">
              <a:lnSpc>
                <a:spcPct val="110000"/>
              </a:lnSpc>
              <a:spcAft>
                <a:spcPts val="1200"/>
              </a:spcAft>
            </a:pPr>
            <a:r>
              <a:rPr lang="zh-CN" altLang="en-US" sz="1600" dirty="0">
                <a:solidFill>
                  <a:srgbClr val="333333"/>
                </a:solidFill>
                <a:latin typeface="等线" panose="02010600030101010101" pitchFamily="2" charset="-122"/>
                <a:ea typeface="等线" panose="02010600030101010101" pitchFamily="2" charset="-122"/>
              </a:rPr>
              <a:t>已注册的第二类、第三类医疗器械产品，</a:t>
            </a:r>
            <a:r>
              <a:rPr lang="zh-CN" altLang="en-US" sz="1600" dirty="0">
                <a:solidFill>
                  <a:srgbClr val="333333"/>
                </a:solidFill>
                <a:highlight>
                  <a:srgbClr val="FFFF00"/>
                </a:highlight>
                <a:latin typeface="等线" panose="02010600030101010101" pitchFamily="2" charset="-122"/>
                <a:ea typeface="等线" panose="02010600030101010101" pitchFamily="2" charset="-122"/>
              </a:rPr>
              <a:t>其设计、原材料、生产工艺、适用范围、使用方法等发生实质性变化</a:t>
            </a:r>
            <a:r>
              <a:rPr lang="zh-CN" altLang="en-US" sz="1600" dirty="0">
                <a:solidFill>
                  <a:srgbClr val="333333"/>
                </a:solidFill>
                <a:latin typeface="等线" panose="02010600030101010101" pitchFamily="2" charset="-122"/>
                <a:ea typeface="等线" panose="02010600030101010101" pitchFamily="2" charset="-122"/>
              </a:rPr>
              <a:t>，有可能影响该医疗器械安全、有效的，注册人应当向原注册部门申请办理变更注册手续；发生其他变化的，应当在变化之日起</a:t>
            </a:r>
            <a:r>
              <a:rPr lang="en-US" altLang="zh-CN" sz="1600" dirty="0">
                <a:solidFill>
                  <a:srgbClr val="333333"/>
                </a:solidFill>
                <a:latin typeface="等线" panose="02010600030101010101" pitchFamily="2" charset="-122"/>
                <a:ea typeface="等线" panose="02010600030101010101" pitchFamily="2" charset="-122"/>
              </a:rPr>
              <a:t>30</a:t>
            </a:r>
            <a:r>
              <a:rPr lang="zh-CN" altLang="en-US" sz="1600" dirty="0">
                <a:solidFill>
                  <a:srgbClr val="333333"/>
                </a:solidFill>
                <a:latin typeface="等线" panose="02010600030101010101" pitchFamily="2" charset="-122"/>
                <a:ea typeface="等线" panose="02010600030101010101" pitchFamily="2" charset="-122"/>
              </a:rPr>
              <a:t>日内向原注册部门备案。</a:t>
            </a:r>
            <a:endParaRPr lang="zh-CN" altLang="en-US" sz="1600" dirty="0">
              <a:solidFill>
                <a:srgbClr val="333333"/>
              </a:solidFill>
              <a:latin typeface="等线" panose="02010600030101010101" pitchFamily="2" charset="-122"/>
              <a:ea typeface="等线" panose="02010600030101010101" pitchFamily="2" charset="-122"/>
            </a:endParaRPr>
          </a:p>
          <a:p>
            <a:pPr algn="just">
              <a:lnSpc>
                <a:spcPct val="110000"/>
              </a:lnSpc>
              <a:spcAft>
                <a:spcPts val="1200"/>
              </a:spcAft>
            </a:pPr>
            <a:r>
              <a:rPr lang="zh-CN" altLang="en-US" sz="1600" dirty="0">
                <a:solidFill>
                  <a:srgbClr val="333333"/>
                </a:solidFill>
                <a:latin typeface="等线" panose="02010600030101010101" pitchFamily="2" charset="-122"/>
                <a:ea typeface="等线" panose="02010600030101010101" pitchFamily="2" charset="-122"/>
              </a:rPr>
              <a:t>注册证载明的产品名称、型号、规格、结构及组成、适用范围、产品技术要求、进口医疗器械的生产地址等，属于前款规定的需要办理变更注册的事项。注册人名称和住所、代理人名称和住所等，属于前款规定的需要备案的事项。境内医疗器械生产地址变更的，注册人应当在办理相应的生产许可变更后办理备案。</a:t>
            </a:r>
            <a:endParaRPr lang="zh-CN" altLang="en-US" sz="1600" dirty="0">
              <a:solidFill>
                <a:srgbClr val="333333"/>
              </a:solidFill>
              <a:latin typeface="等线" panose="02010600030101010101" pitchFamily="2" charset="-122"/>
              <a:ea typeface="等线" panose="02010600030101010101" pitchFamily="2" charset="-122"/>
            </a:endParaRPr>
          </a:p>
          <a:p>
            <a:pPr algn="just">
              <a:lnSpc>
                <a:spcPct val="110000"/>
              </a:lnSpc>
              <a:spcAft>
                <a:spcPts val="1200"/>
              </a:spcAft>
            </a:pPr>
            <a:r>
              <a:rPr lang="zh-CN" altLang="en-US" sz="1600" dirty="0">
                <a:solidFill>
                  <a:srgbClr val="333333"/>
                </a:solidFill>
                <a:latin typeface="等线" panose="02010600030101010101" pitchFamily="2" charset="-122"/>
                <a:ea typeface="等线" panose="02010600030101010101" pitchFamily="2" charset="-122"/>
              </a:rPr>
              <a:t>发生其他变化的，注册人应当按照质量管理体系要求做好相关工作，并按照规定向药品监督管理部门报告。</a:t>
            </a:r>
            <a:endParaRPr lang="zh-CN" altLang="en-US" sz="1600" dirty="0">
              <a:solidFill>
                <a:srgbClr val="333333"/>
              </a:solidFill>
              <a:latin typeface="等线" panose="02010600030101010101" pitchFamily="2" charset="-122"/>
              <a:ea typeface="等线" panose="02010600030101010101" pitchFamily="2" charset="-122"/>
            </a:endParaRPr>
          </a:p>
        </p:txBody>
      </p:sp>
      <p:graphicFrame>
        <p:nvGraphicFramePr>
          <p:cNvPr id="6" name="图示 5"/>
          <p:cNvGraphicFramePr/>
          <p:nvPr/>
        </p:nvGraphicFramePr>
        <p:xfrm>
          <a:off x="7580446" y="958256"/>
          <a:ext cx="3873984" cy="551582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5"/>
          <p:cNvSpPr txBox="1"/>
          <p:nvPr/>
        </p:nvSpPr>
        <p:spPr>
          <a:xfrm>
            <a:off x="1448826" y="2372372"/>
            <a:ext cx="9294348" cy="211325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1.4 </a:t>
            </a:r>
            <a:r>
              <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医疗器械注册程序分类及适用场景分析</a:t>
            </a:r>
            <a:endPar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医疗器械注册程序分类</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1" y="6389234"/>
            <a:ext cx="3234905"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dirty="0">
                <a:latin typeface="Segoe UI Light" panose="020B0502040204020203" pitchFamily="34" charset="0"/>
                <a:cs typeface="Segoe UI Light" panose="020B0502040204020203" pitchFamily="34" charset="0"/>
              </a:rPr>
              <a:t>医疗器械注册与备案管理办法</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graphicFrame>
        <p:nvGraphicFramePr>
          <p:cNvPr id="4" name="图示 3"/>
          <p:cNvGraphicFramePr/>
          <p:nvPr/>
        </p:nvGraphicFramePr>
        <p:xfrm>
          <a:off x="1221527" y="1786919"/>
          <a:ext cx="9416226" cy="365062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医疗器械产品注册程序</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1" y="6389234"/>
            <a:ext cx="3234905"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dirty="0">
                <a:latin typeface="Segoe UI Light" panose="020B0502040204020203" pitchFamily="34" charset="0"/>
                <a:cs typeface="Segoe UI Light" panose="020B0502040204020203" pitchFamily="34" charset="0"/>
              </a:rPr>
              <a:t>医疗器械注册与备案管理办法</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sp>
        <p:nvSpPr>
          <p:cNvPr id="7" name="矩形 6"/>
          <p:cNvSpPr/>
          <p:nvPr/>
        </p:nvSpPr>
        <p:spPr>
          <a:xfrm>
            <a:off x="511461" y="1261576"/>
            <a:ext cx="6754753" cy="4840937"/>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just"/>
            <a:r>
              <a:rPr lang="zh-CN" altLang="en-US" sz="1600" b="1" i="0" dirty="0">
                <a:solidFill>
                  <a:srgbClr val="333333"/>
                </a:solidFill>
                <a:effectLst/>
                <a:latin typeface="等线" panose="02010600030101010101" pitchFamily="2" charset="-122"/>
                <a:ea typeface="等线" panose="02010600030101010101" pitchFamily="2" charset="-122"/>
              </a:rPr>
              <a:t>第五十二条  </a:t>
            </a:r>
            <a:r>
              <a:rPr lang="zh-CN" altLang="en-US" sz="1600" i="0" dirty="0">
                <a:solidFill>
                  <a:srgbClr val="333333"/>
                </a:solidFill>
                <a:effectLst/>
                <a:latin typeface="等线" panose="02010600030101010101" pitchFamily="2" charset="-122"/>
                <a:ea typeface="等线" panose="02010600030101010101" pitchFamily="2" charset="-122"/>
              </a:rPr>
              <a:t>申请人应当在完成支持医疗器械注册的安全性、有效性研究，做好接受质量管理体系核查的准备后，提出医疗器械注册申请，并按照相关要求，通过在线注册申请等途径向药品监督管理部门提交下列注册申请资料：</a:t>
            </a: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endParaRPr lang="zh-CN" altLang="en-US" sz="1600" i="0" dirty="0">
              <a:solidFill>
                <a:srgbClr val="333333"/>
              </a:solidFill>
              <a:effectLst/>
              <a:latin typeface="等线" panose="02010600030101010101" pitchFamily="2" charset="-122"/>
              <a:ea typeface="等线" panose="02010600030101010101" pitchFamily="2" charset="-122"/>
            </a:endParaRPr>
          </a:p>
          <a:p>
            <a:pPr algn="just"/>
            <a:r>
              <a:rPr lang="zh-CN" altLang="en-US" sz="1600" i="0" dirty="0">
                <a:solidFill>
                  <a:srgbClr val="333333"/>
                </a:solidFill>
                <a:effectLst/>
                <a:latin typeface="等线" panose="02010600030101010101" pitchFamily="2" charset="-122"/>
                <a:ea typeface="等线" panose="02010600030101010101" pitchFamily="2" charset="-122"/>
              </a:rPr>
              <a:t>（一）产品风险分析资料；</a:t>
            </a: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endParaRPr lang="zh-CN" altLang="en-US" sz="1600" i="0" dirty="0">
              <a:solidFill>
                <a:srgbClr val="333333"/>
              </a:solidFill>
              <a:effectLst/>
              <a:latin typeface="等线" panose="02010600030101010101" pitchFamily="2" charset="-122"/>
              <a:ea typeface="等线" panose="02010600030101010101" pitchFamily="2" charset="-122"/>
            </a:endParaRPr>
          </a:p>
          <a:p>
            <a:pPr algn="just"/>
            <a:r>
              <a:rPr lang="zh-CN" altLang="en-US" sz="1600" i="0" dirty="0">
                <a:solidFill>
                  <a:srgbClr val="333333"/>
                </a:solidFill>
                <a:effectLst/>
                <a:latin typeface="等线" panose="02010600030101010101" pitchFamily="2" charset="-122"/>
                <a:ea typeface="等线" panose="02010600030101010101" pitchFamily="2" charset="-122"/>
              </a:rPr>
              <a:t>（二）产品技术要求；</a:t>
            </a: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endParaRPr lang="zh-CN" altLang="en-US" sz="1600" i="0" dirty="0">
              <a:solidFill>
                <a:srgbClr val="333333"/>
              </a:solidFill>
              <a:effectLst/>
              <a:latin typeface="等线" panose="02010600030101010101" pitchFamily="2" charset="-122"/>
              <a:ea typeface="等线" panose="02010600030101010101" pitchFamily="2" charset="-122"/>
            </a:endParaRPr>
          </a:p>
          <a:p>
            <a:pPr algn="just"/>
            <a:r>
              <a:rPr lang="zh-CN" altLang="en-US" sz="1600" i="0" dirty="0">
                <a:solidFill>
                  <a:srgbClr val="333333"/>
                </a:solidFill>
                <a:effectLst/>
                <a:latin typeface="等线" panose="02010600030101010101" pitchFamily="2" charset="-122"/>
                <a:ea typeface="等线" panose="02010600030101010101" pitchFamily="2" charset="-122"/>
              </a:rPr>
              <a:t>（三）产品检验报告；</a:t>
            </a: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endParaRPr lang="zh-CN" altLang="en-US" sz="1600" i="0" dirty="0">
              <a:solidFill>
                <a:srgbClr val="333333"/>
              </a:solidFill>
              <a:effectLst/>
              <a:latin typeface="等线" panose="02010600030101010101" pitchFamily="2" charset="-122"/>
              <a:ea typeface="等线" panose="02010600030101010101" pitchFamily="2" charset="-122"/>
            </a:endParaRPr>
          </a:p>
          <a:p>
            <a:pPr algn="just"/>
            <a:r>
              <a:rPr lang="zh-CN" altLang="en-US" sz="1600" i="0" dirty="0">
                <a:solidFill>
                  <a:srgbClr val="333333"/>
                </a:solidFill>
                <a:effectLst/>
                <a:latin typeface="等线" panose="02010600030101010101" pitchFamily="2" charset="-122"/>
                <a:ea typeface="等线" panose="02010600030101010101" pitchFamily="2" charset="-122"/>
              </a:rPr>
              <a:t>（四）临床评价资料；</a:t>
            </a: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endParaRPr lang="zh-CN" altLang="en-US" sz="1600" i="0" dirty="0">
              <a:solidFill>
                <a:srgbClr val="333333"/>
              </a:solidFill>
              <a:effectLst/>
              <a:latin typeface="等线" panose="02010600030101010101" pitchFamily="2" charset="-122"/>
              <a:ea typeface="等线" panose="02010600030101010101" pitchFamily="2" charset="-122"/>
            </a:endParaRPr>
          </a:p>
          <a:p>
            <a:pPr algn="just"/>
            <a:r>
              <a:rPr lang="zh-CN" altLang="en-US" sz="1600" i="0" dirty="0">
                <a:solidFill>
                  <a:srgbClr val="333333"/>
                </a:solidFill>
                <a:effectLst/>
                <a:latin typeface="等线" panose="02010600030101010101" pitchFamily="2" charset="-122"/>
                <a:ea typeface="等线" panose="02010600030101010101" pitchFamily="2" charset="-122"/>
              </a:rPr>
              <a:t>（五）产品说明书以及标签样稿；</a:t>
            </a: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endParaRPr lang="zh-CN" altLang="en-US" sz="1600" i="0" dirty="0">
              <a:solidFill>
                <a:srgbClr val="333333"/>
              </a:solidFill>
              <a:effectLst/>
              <a:latin typeface="等线" panose="02010600030101010101" pitchFamily="2" charset="-122"/>
              <a:ea typeface="等线" panose="02010600030101010101" pitchFamily="2" charset="-122"/>
            </a:endParaRPr>
          </a:p>
          <a:p>
            <a:pPr algn="just"/>
            <a:r>
              <a:rPr lang="zh-CN" altLang="en-US" sz="1600" i="0" dirty="0">
                <a:solidFill>
                  <a:srgbClr val="333333"/>
                </a:solidFill>
                <a:effectLst/>
                <a:latin typeface="等线" panose="02010600030101010101" pitchFamily="2" charset="-122"/>
                <a:ea typeface="等线" panose="02010600030101010101" pitchFamily="2" charset="-122"/>
              </a:rPr>
              <a:t>（六）与产品研制、生产有关的质量管理体系文件；</a:t>
            </a: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endParaRPr lang="zh-CN" altLang="en-US" sz="1600" i="0" dirty="0">
              <a:solidFill>
                <a:srgbClr val="333333"/>
              </a:solidFill>
              <a:effectLst/>
              <a:latin typeface="等线" panose="02010600030101010101" pitchFamily="2" charset="-122"/>
              <a:ea typeface="等线" panose="02010600030101010101" pitchFamily="2" charset="-122"/>
            </a:endParaRPr>
          </a:p>
          <a:p>
            <a:pPr algn="just"/>
            <a:r>
              <a:rPr lang="zh-CN" altLang="en-US" sz="1600" i="0" dirty="0">
                <a:solidFill>
                  <a:srgbClr val="333333"/>
                </a:solidFill>
                <a:effectLst/>
                <a:latin typeface="等线" panose="02010600030101010101" pitchFamily="2" charset="-122"/>
                <a:ea typeface="等线" panose="02010600030101010101" pitchFamily="2" charset="-122"/>
              </a:rPr>
              <a:t>（七）证明产品安全、有效所需的其他资料。</a:t>
            </a:r>
            <a:endParaRPr lang="zh-CN" altLang="en-US" sz="1600" i="0" dirty="0">
              <a:solidFill>
                <a:srgbClr val="333333"/>
              </a:solidFill>
              <a:effectLst/>
              <a:latin typeface="等线" panose="02010600030101010101" pitchFamily="2" charset="-122"/>
              <a:ea typeface="等线" panose="02010600030101010101" pitchFamily="2" charset="-122"/>
            </a:endParaRPr>
          </a:p>
        </p:txBody>
      </p:sp>
      <p:graphicFrame>
        <p:nvGraphicFramePr>
          <p:cNvPr id="2" name="图示 1"/>
          <p:cNvGraphicFramePr/>
          <p:nvPr/>
        </p:nvGraphicFramePr>
        <p:xfrm>
          <a:off x="7615347" y="679389"/>
          <a:ext cx="3873984" cy="551582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特殊注册程序</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创新产品注册程序</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1" y="6389234"/>
            <a:ext cx="3234905"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dirty="0">
                <a:latin typeface="Segoe UI Light" panose="020B0502040204020203" pitchFamily="34" charset="0"/>
                <a:cs typeface="Segoe UI Light" panose="020B0502040204020203" pitchFamily="34" charset="0"/>
              </a:rPr>
              <a:t>医疗器械注册与备案管理办法</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sp>
        <p:nvSpPr>
          <p:cNvPr id="2" name="矩形 1"/>
          <p:cNvSpPr/>
          <p:nvPr/>
        </p:nvSpPr>
        <p:spPr>
          <a:xfrm>
            <a:off x="511461" y="1159716"/>
            <a:ext cx="6411853" cy="5044657"/>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just">
              <a:lnSpc>
                <a:spcPct val="120000"/>
              </a:lnSpc>
            </a:pPr>
            <a:r>
              <a:rPr lang="zh-CN" altLang="en-US" sz="1600" b="1" i="0" dirty="0">
                <a:solidFill>
                  <a:srgbClr val="333333"/>
                </a:solidFill>
                <a:effectLst/>
                <a:latin typeface="等线" panose="02010600030101010101" pitchFamily="2" charset="-122"/>
                <a:ea typeface="等线" panose="02010600030101010101" pitchFamily="2" charset="-122"/>
              </a:rPr>
              <a:t>第六十八条  </a:t>
            </a:r>
            <a:r>
              <a:rPr lang="zh-CN" altLang="en-US" sz="1600" i="0" dirty="0">
                <a:solidFill>
                  <a:srgbClr val="333333"/>
                </a:solidFill>
                <a:effectLst/>
                <a:latin typeface="等线" panose="02010600030101010101" pitchFamily="2" charset="-122"/>
                <a:ea typeface="等线" panose="02010600030101010101" pitchFamily="2" charset="-122"/>
              </a:rPr>
              <a:t>符合下列要求的医疗器械，申请人可以申请适用创新产品注册程序：</a:t>
            </a: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lnSpc>
                <a:spcPct val="120000"/>
              </a:lnSpc>
            </a:pP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lnSpc>
                <a:spcPct val="120000"/>
              </a:lnSpc>
            </a:pPr>
            <a:r>
              <a:rPr lang="zh-CN" altLang="en-US" sz="1600" i="0" dirty="0">
                <a:solidFill>
                  <a:srgbClr val="333333"/>
                </a:solidFill>
                <a:effectLst/>
                <a:latin typeface="等线" panose="02010600030101010101" pitchFamily="2" charset="-122"/>
                <a:ea typeface="等线" panose="02010600030101010101" pitchFamily="2" charset="-122"/>
              </a:rPr>
              <a:t>（一）申请人通过其主导的技术创新活动，在中国依法拥有产品核心技术发明专利权，或者依法通过受让取得在中国发明专利权或其使用权，且申请适用创新产品注册程序的时间在专利授权公告日起</a:t>
            </a:r>
            <a:r>
              <a:rPr lang="en-US" altLang="zh-CN" sz="1600" i="0" dirty="0">
                <a:solidFill>
                  <a:srgbClr val="333333"/>
                </a:solidFill>
                <a:effectLst/>
                <a:latin typeface="等线" panose="02010600030101010101" pitchFamily="2" charset="-122"/>
                <a:ea typeface="等线" panose="02010600030101010101" pitchFamily="2" charset="-122"/>
              </a:rPr>
              <a:t>5</a:t>
            </a:r>
            <a:r>
              <a:rPr lang="zh-CN" altLang="en-US" sz="1600" i="0" dirty="0">
                <a:solidFill>
                  <a:srgbClr val="333333"/>
                </a:solidFill>
                <a:effectLst/>
                <a:latin typeface="等线" panose="02010600030101010101" pitchFamily="2" charset="-122"/>
                <a:ea typeface="等线" panose="02010600030101010101" pitchFamily="2" charset="-122"/>
              </a:rPr>
              <a:t>年内；或者核心技术发明专利的申请已由国务院专利行政部门公开，并由国家知识产权局专利检索咨询中心出具检索报告，载明产品核心技术方案具备新颖性和创造性；</a:t>
            </a: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lnSpc>
                <a:spcPct val="120000"/>
              </a:lnSpc>
            </a:pP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lnSpc>
                <a:spcPct val="120000"/>
              </a:lnSpc>
            </a:pPr>
            <a:r>
              <a:rPr lang="zh-CN" altLang="en-US" sz="1600" i="0" dirty="0">
                <a:solidFill>
                  <a:srgbClr val="333333"/>
                </a:solidFill>
                <a:effectLst/>
                <a:latin typeface="等线" panose="02010600030101010101" pitchFamily="2" charset="-122"/>
                <a:ea typeface="等线" panose="02010600030101010101" pitchFamily="2" charset="-122"/>
              </a:rPr>
              <a:t>（二）申请人已完成产品的前期研究并具有基本定型产品，研究过程真实和受控，研究数据完整和可溯源；</a:t>
            </a: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lnSpc>
                <a:spcPct val="120000"/>
              </a:lnSpc>
            </a:pP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lnSpc>
                <a:spcPct val="120000"/>
              </a:lnSpc>
            </a:pPr>
            <a:r>
              <a:rPr lang="zh-CN" altLang="en-US" sz="1600" i="0" dirty="0">
                <a:solidFill>
                  <a:srgbClr val="333333"/>
                </a:solidFill>
                <a:effectLst/>
                <a:latin typeface="等线" panose="02010600030101010101" pitchFamily="2" charset="-122"/>
                <a:ea typeface="等线" panose="02010600030101010101" pitchFamily="2" charset="-122"/>
              </a:rPr>
              <a:t>（三）产品主要工作原理或者作用机理为</a:t>
            </a:r>
            <a:r>
              <a:rPr lang="zh-CN" altLang="en-US" sz="1600" i="0" dirty="0">
                <a:solidFill>
                  <a:srgbClr val="333333"/>
                </a:solidFill>
                <a:effectLst/>
                <a:highlight>
                  <a:srgbClr val="FFFF00"/>
                </a:highlight>
                <a:latin typeface="等线" panose="02010600030101010101" pitchFamily="2" charset="-122"/>
                <a:ea typeface="等线" panose="02010600030101010101" pitchFamily="2" charset="-122"/>
              </a:rPr>
              <a:t>国内首创</a:t>
            </a:r>
            <a:r>
              <a:rPr lang="zh-CN" altLang="en-US" sz="1600" i="0" dirty="0">
                <a:solidFill>
                  <a:srgbClr val="333333"/>
                </a:solidFill>
                <a:effectLst/>
                <a:latin typeface="等线" panose="02010600030101010101" pitchFamily="2" charset="-122"/>
                <a:ea typeface="等线" panose="02010600030101010101" pitchFamily="2" charset="-122"/>
              </a:rPr>
              <a:t>，</a:t>
            </a:r>
            <a:r>
              <a:rPr lang="zh-CN" altLang="en-US" sz="1600" i="0" dirty="0">
                <a:solidFill>
                  <a:srgbClr val="333333"/>
                </a:solidFill>
                <a:effectLst/>
                <a:highlight>
                  <a:srgbClr val="FFFF00"/>
                </a:highlight>
                <a:latin typeface="等线" panose="02010600030101010101" pitchFamily="2" charset="-122"/>
                <a:ea typeface="等线" panose="02010600030101010101" pitchFamily="2" charset="-122"/>
              </a:rPr>
              <a:t>产品性能或者安全性与同类产品比较有根本性改进</a:t>
            </a:r>
            <a:r>
              <a:rPr lang="zh-CN" altLang="en-US" sz="1600" i="0" dirty="0">
                <a:solidFill>
                  <a:srgbClr val="333333"/>
                </a:solidFill>
                <a:effectLst/>
                <a:latin typeface="等线" panose="02010600030101010101" pitchFamily="2" charset="-122"/>
                <a:ea typeface="等线" panose="02010600030101010101" pitchFamily="2" charset="-122"/>
              </a:rPr>
              <a:t>，</a:t>
            </a:r>
            <a:r>
              <a:rPr lang="zh-CN" altLang="en-US" sz="1600" i="0" dirty="0">
                <a:solidFill>
                  <a:srgbClr val="333333"/>
                </a:solidFill>
                <a:effectLst/>
                <a:highlight>
                  <a:srgbClr val="FFFF00"/>
                </a:highlight>
                <a:latin typeface="等线" panose="02010600030101010101" pitchFamily="2" charset="-122"/>
                <a:ea typeface="等线" panose="02010600030101010101" pitchFamily="2" charset="-122"/>
              </a:rPr>
              <a:t>技术上处于国际领先水平</a:t>
            </a:r>
            <a:r>
              <a:rPr lang="zh-CN" altLang="en-US" sz="1600" i="0" dirty="0">
                <a:solidFill>
                  <a:srgbClr val="333333"/>
                </a:solidFill>
                <a:effectLst/>
                <a:latin typeface="等线" panose="02010600030101010101" pitchFamily="2" charset="-122"/>
                <a:ea typeface="等线" panose="02010600030101010101" pitchFamily="2" charset="-122"/>
              </a:rPr>
              <a:t>，且</a:t>
            </a:r>
            <a:r>
              <a:rPr lang="zh-CN" altLang="en-US" sz="1600" i="0" dirty="0">
                <a:solidFill>
                  <a:srgbClr val="333333"/>
                </a:solidFill>
                <a:effectLst/>
                <a:highlight>
                  <a:srgbClr val="FFFF00"/>
                </a:highlight>
                <a:latin typeface="等线" panose="02010600030101010101" pitchFamily="2" charset="-122"/>
                <a:ea typeface="等线" panose="02010600030101010101" pitchFamily="2" charset="-122"/>
              </a:rPr>
              <a:t>具有显著的临床应用价值</a:t>
            </a:r>
            <a:r>
              <a:rPr lang="zh-CN" altLang="en-US" sz="1600" i="0" dirty="0">
                <a:solidFill>
                  <a:srgbClr val="333333"/>
                </a:solidFill>
                <a:effectLst/>
                <a:latin typeface="等线" panose="02010600030101010101" pitchFamily="2" charset="-122"/>
                <a:ea typeface="等线" panose="02010600030101010101" pitchFamily="2" charset="-122"/>
              </a:rPr>
              <a:t>。</a:t>
            </a:r>
            <a:endParaRPr lang="zh-CN" altLang="en-US" sz="1600" i="0" dirty="0">
              <a:solidFill>
                <a:srgbClr val="333333"/>
              </a:solidFill>
              <a:effectLst/>
              <a:latin typeface="等线" panose="02010600030101010101" pitchFamily="2" charset="-122"/>
              <a:ea typeface="等线" panose="02010600030101010101" pitchFamily="2" charset="-122"/>
            </a:endParaRPr>
          </a:p>
        </p:txBody>
      </p:sp>
      <p:graphicFrame>
        <p:nvGraphicFramePr>
          <p:cNvPr id="8" name="图示 7"/>
          <p:cNvGraphicFramePr/>
          <p:nvPr/>
        </p:nvGraphicFramePr>
        <p:xfrm>
          <a:off x="6277019" y="818199"/>
          <a:ext cx="6065491" cy="5727689"/>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特殊注册程序</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优先注册程序</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1" y="6389234"/>
            <a:ext cx="3234905"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dirty="0">
                <a:latin typeface="Segoe UI Light" panose="020B0502040204020203" pitchFamily="34" charset="0"/>
                <a:cs typeface="Segoe UI Light" panose="020B0502040204020203" pitchFamily="34" charset="0"/>
              </a:rPr>
              <a:t>医疗器械注册与备案管理办法</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sp>
        <p:nvSpPr>
          <p:cNvPr id="2" name="矩形 1"/>
          <p:cNvSpPr/>
          <p:nvPr/>
        </p:nvSpPr>
        <p:spPr>
          <a:xfrm>
            <a:off x="511461" y="1616915"/>
            <a:ext cx="6411853" cy="3902141"/>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just">
              <a:lnSpc>
                <a:spcPct val="120000"/>
              </a:lnSpc>
            </a:pPr>
            <a:r>
              <a:rPr lang="zh-CN" altLang="en-US" sz="1600" b="1" i="0" dirty="0">
                <a:solidFill>
                  <a:srgbClr val="333333"/>
                </a:solidFill>
                <a:effectLst/>
                <a:latin typeface="等线" panose="02010600030101010101" pitchFamily="2" charset="-122"/>
                <a:ea typeface="等线" panose="02010600030101010101" pitchFamily="2" charset="-122"/>
              </a:rPr>
              <a:t>第七十三条  </a:t>
            </a:r>
            <a:r>
              <a:rPr lang="zh-CN" altLang="en-US" sz="1600" i="0" dirty="0">
                <a:solidFill>
                  <a:srgbClr val="333333"/>
                </a:solidFill>
                <a:effectLst/>
                <a:latin typeface="等线" panose="02010600030101010101" pitchFamily="2" charset="-122"/>
                <a:ea typeface="等线" panose="02010600030101010101" pitchFamily="2" charset="-122"/>
              </a:rPr>
              <a:t>满足下列情形之一的医疗器械，可以申请适用优先注册程序：</a:t>
            </a: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lnSpc>
                <a:spcPct val="120000"/>
              </a:lnSpc>
            </a:pP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lnSpc>
                <a:spcPct val="120000"/>
              </a:lnSpc>
            </a:pPr>
            <a:r>
              <a:rPr lang="zh-CN" altLang="en-US" sz="1600" i="0" dirty="0">
                <a:solidFill>
                  <a:srgbClr val="333333"/>
                </a:solidFill>
                <a:effectLst/>
                <a:latin typeface="等线" panose="02010600030101010101" pitchFamily="2" charset="-122"/>
                <a:ea typeface="等线" panose="02010600030101010101" pitchFamily="2" charset="-122"/>
              </a:rPr>
              <a:t>（一）诊断或者治疗罕见病、恶性肿瘤且具有</a:t>
            </a:r>
            <a:r>
              <a:rPr lang="zh-CN" altLang="en-US" sz="1600" i="0" dirty="0">
                <a:solidFill>
                  <a:srgbClr val="333333"/>
                </a:solidFill>
                <a:effectLst/>
                <a:highlight>
                  <a:srgbClr val="FFFF00"/>
                </a:highlight>
                <a:latin typeface="等线" panose="02010600030101010101" pitchFamily="2" charset="-122"/>
                <a:ea typeface="等线" panose="02010600030101010101" pitchFamily="2" charset="-122"/>
              </a:rPr>
              <a:t>明显临床优势</a:t>
            </a:r>
            <a:r>
              <a:rPr lang="zh-CN" altLang="en-US" sz="1600" i="0" dirty="0">
                <a:solidFill>
                  <a:srgbClr val="333333"/>
                </a:solidFill>
                <a:effectLst/>
                <a:latin typeface="等线" panose="02010600030101010101" pitchFamily="2" charset="-122"/>
                <a:ea typeface="等线" panose="02010600030101010101" pitchFamily="2" charset="-122"/>
              </a:rPr>
              <a:t>，诊断或者治疗</a:t>
            </a:r>
            <a:r>
              <a:rPr lang="zh-CN" altLang="en-US" sz="1600" i="0" dirty="0">
                <a:solidFill>
                  <a:srgbClr val="333333"/>
                </a:solidFill>
                <a:effectLst/>
                <a:highlight>
                  <a:srgbClr val="FFFF00"/>
                </a:highlight>
                <a:latin typeface="等线" panose="02010600030101010101" pitchFamily="2" charset="-122"/>
                <a:ea typeface="等线" panose="02010600030101010101" pitchFamily="2" charset="-122"/>
              </a:rPr>
              <a:t>老年人特有和多发疾病且目前尚无有效诊断或者治疗手段</a:t>
            </a:r>
            <a:r>
              <a:rPr lang="zh-CN" altLang="en-US" sz="1600" i="0" dirty="0">
                <a:solidFill>
                  <a:srgbClr val="333333"/>
                </a:solidFill>
                <a:effectLst/>
                <a:latin typeface="等线" panose="02010600030101010101" pitchFamily="2" charset="-122"/>
                <a:ea typeface="等线" panose="02010600030101010101" pitchFamily="2" charset="-122"/>
              </a:rPr>
              <a:t>，专用于</a:t>
            </a:r>
            <a:r>
              <a:rPr lang="zh-CN" altLang="en-US" sz="1600" i="0" dirty="0">
                <a:solidFill>
                  <a:srgbClr val="333333"/>
                </a:solidFill>
                <a:effectLst/>
                <a:highlight>
                  <a:srgbClr val="FFFF00"/>
                </a:highlight>
                <a:latin typeface="等线" panose="02010600030101010101" pitchFamily="2" charset="-122"/>
                <a:ea typeface="等线" panose="02010600030101010101" pitchFamily="2" charset="-122"/>
              </a:rPr>
              <a:t>儿童且具有明显临床优势</a:t>
            </a:r>
            <a:r>
              <a:rPr lang="zh-CN" altLang="en-US" sz="1600" i="0" dirty="0">
                <a:solidFill>
                  <a:srgbClr val="333333"/>
                </a:solidFill>
                <a:effectLst/>
                <a:latin typeface="等线" panose="02010600030101010101" pitchFamily="2" charset="-122"/>
                <a:ea typeface="等线" panose="02010600030101010101" pitchFamily="2" charset="-122"/>
              </a:rPr>
              <a:t>，或者</a:t>
            </a:r>
            <a:r>
              <a:rPr lang="zh-CN" altLang="en-US" sz="1600" i="0" dirty="0">
                <a:solidFill>
                  <a:srgbClr val="333333"/>
                </a:solidFill>
                <a:effectLst/>
                <a:highlight>
                  <a:srgbClr val="FFFF00"/>
                </a:highlight>
                <a:latin typeface="等线" panose="02010600030101010101" pitchFamily="2" charset="-122"/>
                <a:ea typeface="等线" panose="02010600030101010101" pitchFamily="2" charset="-122"/>
              </a:rPr>
              <a:t>临床急需</a:t>
            </a:r>
            <a:r>
              <a:rPr lang="zh-CN" altLang="en-US" sz="1600" i="0" dirty="0">
                <a:solidFill>
                  <a:srgbClr val="333333"/>
                </a:solidFill>
                <a:effectLst/>
                <a:latin typeface="等线" panose="02010600030101010101" pitchFamily="2" charset="-122"/>
                <a:ea typeface="等线" panose="02010600030101010101" pitchFamily="2" charset="-122"/>
              </a:rPr>
              <a:t>且在我国尚无同品种产品获准注册的医疗器械；</a:t>
            </a: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lnSpc>
                <a:spcPct val="120000"/>
              </a:lnSpc>
            </a:pP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lnSpc>
                <a:spcPct val="120000"/>
              </a:lnSpc>
            </a:pPr>
            <a:r>
              <a:rPr lang="zh-CN" altLang="en-US" sz="1600" i="0" dirty="0">
                <a:solidFill>
                  <a:srgbClr val="333333"/>
                </a:solidFill>
                <a:effectLst/>
                <a:latin typeface="等线" panose="02010600030101010101" pitchFamily="2" charset="-122"/>
                <a:ea typeface="等线" panose="02010600030101010101" pitchFamily="2" charset="-122"/>
              </a:rPr>
              <a:t>（二）列入</a:t>
            </a:r>
            <a:r>
              <a:rPr lang="zh-CN" altLang="en-US" sz="1600" i="0" dirty="0">
                <a:solidFill>
                  <a:srgbClr val="333333"/>
                </a:solidFill>
                <a:effectLst/>
                <a:highlight>
                  <a:srgbClr val="FFFF00"/>
                </a:highlight>
                <a:latin typeface="等线" panose="02010600030101010101" pitchFamily="2" charset="-122"/>
                <a:ea typeface="等线" panose="02010600030101010101" pitchFamily="2" charset="-122"/>
              </a:rPr>
              <a:t>国家科技重大专项或者国家重点研发计划</a:t>
            </a:r>
            <a:r>
              <a:rPr lang="zh-CN" altLang="en-US" sz="1600" i="0" dirty="0">
                <a:solidFill>
                  <a:srgbClr val="333333"/>
                </a:solidFill>
                <a:effectLst/>
                <a:latin typeface="等线" panose="02010600030101010101" pitchFamily="2" charset="-122"/>
                <a:ea typeface="等线" panose="02010600030101010101" pitchFamily="2" charset="-122"/>
              </a:rPr>
              <a:t>的医疗器械；</a:t>
            </a: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lnSpc>
                <a:spcPct val="120000"/>
              </a:lnSpc>
            </a:pP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lnSpc>
                <a:spcPct val="120000"/>
              </a:lnSpc>
            </a:pPr>
            <a:r>
              <a:rPr lang="zh-CN" altLang="en-US" sz="1600" i="0" dirty="0">
                <a:solidFill>
                  <a:srgbClr val="333333"/>
                </a:solidFill>
                <a:effectLst/>
                <a:latin typeface="等线" panose="02010600030101010101" pitchFamily="2" charset="-122"/>
                <a:ea typeface="等线" panose="02010600030101010101" pitchFamily="2" charset="-122"/>
              </a:rPr>
              <a:t>（三）国家药品监督管理局规定的其他可以适用优先注册程序的医疗器械。</a:t>
            </a:r>
            <a:endParaRPr lang="zh-CN" altLang="en-US" sz="1600" i="0" dirty="0">
              <a:solidFill>
                <a:srgbClr val="333333"/>
              </a:solidFill>
              <a:effectLst/>
              <a:latin typeface="等线" panose="02010600030101010101" pitchFamily="2" charset="-122"/>
              <a:ea typeface="等线" panose="02010600030101010101" pitchFamily="2" charset="-122"/>
            </a:endParaRPr>
          </a:p>
        </p:txBody>
      </p:sp>
      <p:grpSp>
        <p:nvGrpSpPr>
          <p:cNvPr id="15" name="组合 14"/>
          <p:cNvGrpSpPr/>
          <p:nvPr/>
        </p:nvGrpSpPr>
        <p:grpSpPr>
          <a:xfrm>
            <a:off x="7609282" y="1564825"/>
            <a:ext cx="4071257" cy="4006319"/>
            <a:chOff x="7532914" y="1025984"/>
            <a:chExt cx="4071257" cy="4006319"/>
          </a:xfrm>
        </p:grpSpPr>
        <p:sp>
          <p:nvSpPr>
            <p:cNvPr id="4" name="矩形: 圆角 3"/>
            <p:cNvSpPr/>
            <p:nvPr/>
          </p:nvSpPr>
          <p:spPr>
            <a:xfrm>
              <a:off x="8621486" y="1025984"/>
              <a:ext cx="1657350" cy="590931"/>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t>申报</a:t>
              </a:r>
              <a:endParaRPr lang="zh-CN" altLang="en-US" b="1" dirty="0"/>
            </a:p>
          </p:txBody>
        </p:sp>
        <p:sp>
          <p:nvSpPr>
            <p:cNvPr id="6" name="矩形: 圆角 5"/>
            <p:cNvSpPr/>
            <p:nvPr/>
          </p:nvSpPr>
          <p:spPr>
            <a:xfrm>
              <a:off x="8621486" y="2103664"/>
              <a:ext cx="1657350" cy="590931"/>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t>受理</a:t>
              </a:r>
              <a:endParaRPr lang="zh-CN" altLang="en-US" b="1" dirty="0"/>
            </a:p>
          </p:txBody>
        </p:sp>
        <p:sp>
          <p:nvSpPr>
            <p:cNvPr id="7" name="矩形: 圆角 6"/>
            <p:cNvSpPr/>
            <p:nvPr/>
          </p:nvSpPr>
          <p:spPr>
            <a:xfrm>
              <a:off x="7532914" y="3272519"/>
              <a:ext cx="1657350" cy="59093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t>专家审核</a:t>
              </a:r>
              <a:endParaRPr lang="zh-CN" altLang="en-US" b="1" dirty="0"/>
            </a:p>
          </p:txBody>
        </p:sp>
        <p:sp>
          <p:nvSpPr>
            <p:cNvPr id="8" name="矩形: 圆角 7"/>
            <p:cNvSpPr/>
            <p:nvPr/>
          </p:nvSpPr>
          <p:spPr>
            <a:xfrm>
              <a:off x="9946821" y="3272518"/>
              <a:ext cx="1657350" cy="59093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t>中心审核</a:t>
              </a:r>
              <a:endParaRPr lang="zh-CN" altLang="en-US" b="1" dirty="0"/>
            </a:p>
          </p:txBody>
        </p:sp>
        <p:sp>
          <p:nvSpPr>
            <p:cNvPr id="9" name="矩形: 圆角 8"/>
            <p:cNvSpPr/>
            <p:nvPr/>
          </p:nvSpPr>
          <p:spPr>
            <a:xfrm>
              <a:off x="8686872" y="4441372"/>
              <a:ext cx="1657350" cy="590931"/>
            </a:xfrm>
            <a:prstGeom prst="roundRect">
              <a:avLst/>
            </a:prstGeom>
            <a:solidFill>
              <a:srgbClr val="00B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t>公示</a:t>
              </a:r>
              <a:endParaRPr lang="zh-CN" altLang="en-US" b="1" dirty="0"/>
            </a:p>
          </p:txBody>
        </p:sp>
        <p:sp>
          <p:nvSpPr>
            <p:cNvPr id="10" name="箭头: 下 9"/>
            <p:cNvSpPr/>
            <p:nvPr/>
          </p:nvSpPr>
          <p:spPr>
            <a:xfrm>
              <a:off x="9297081" y="1750265"/>
              <a:ext cx="306160" cy="266700"/>
            </a:xfrm>
            <a:prstGeom prst="downArrow">
              <a:avLst/>
            </a:prstGeom>
            <a:solidFill>
              <a:schemeClr val="accent2">
                <a:lumMod val="5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11" name="箭头: 下 10"/>
            <p:cNvSpPr/>
            <p:nvPr/>
          </p:nvSpPr>
          <p:spPr>
            <a:xfrm rot="1865250">
              <a:off x="8208509" y="2850207"/>
              <a:ext cx="306160" cy="266700"/>
            </a:xfrm>
            <a:prstGeom prst="downArrow">
              <a:avLst/>
            </a:prstGeom>
            <a:solidFill>
              <a:schemeClr val="accent2">
                <a:lumMod val="7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12" name="箭头: 下 11"/>
            <p:cNvSpPr/>
            <p:nvPr/>
          </p:nvSpPr>
          <p:spPr>
            <a:xfrm rot="18900947">
              <a:off x="10622416" y="2850207"/>
              <a:ext cx="306160" cy="266700"/>
            </a:xfrm>
            <a:prstGeom prst="downArrow">
              <a:avLst/>
            </a:prstGeom>
            <a:solidFill>
              <a:schemeClr val="accent2">
                <a:lumMod val="7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13" name="箭头: 下 12"/>
            <p:cNvSpPr/>
            <p:nvPr/>
          </p:nvSpPr>
          <p:spPr>
            <a:xfrm rot="18942140">
              <a:off x="8265714" y="4028170"/>
              <a:ext cx="306160" cy="266700"/>
            </a:xfrm>
            <a:prstGeom prst="downArrow">
              <a:avLst/>
            </a:prstGeom>
            <a:solidFill>
              <a:schemeClr val="accent2"/>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14" name="箭头: 下 13"/>
            <p:cNvSpPr/>
            <p:nvPr/>
          </p:nvSpPr>
          <p:spPr>
            <a:xfrm rot="2475530">
              <a:off x="10419875" y="4073065"/>
              <a:ext cx="306160" cy="266700"/>
            </a:xfrm>
            <a:prstGeom prst="downArrow">
              <a:avLst/>
            </a:prstGeom>
            <a:solidFill>
              <a:schemeClr val="accent2"/>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grpSp>
      <p:cxnSp>
        <p:nvCxnSpPr>
          <p:cNvPr id="17" name="直接连接符 16"/>
          <p:cNvCxnSpPr/>
          <p:nvPr/>
        </p:nvCxnSpPr>
        <p:spPr>
          <a:xfrm>
            <a:off x="9576707" y="3388179"/>
            <a:ext cx="0" cy="1473712"/>
          </a:xfrm>
          <a:prstGeom prst="line">
            <a:avLst/>
          </a:prstGeom>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特殊注册程序</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应急注册程序</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1" y="6389234"/>
            <a:ext cx="3234905"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dirty="0">
                <a:latin typeface="Segoe UI Light" panose="020B0502040204020203" pitchFamily="34" charset="0"/>
                <a:cs typeface="Segoe UI Light" panose="020B0502040204020203" pitchFamily="34" charset="0"/>
              </a:rPr>
              <a:t>医疗器械注册与备案管理办法</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sp>
        <p:nvSpPr>
          <p:cNvPr id="2" name="矩形 1"/>
          <p:cNvSpPr/>
          <p:nvPr/>
        </p:nvSpPr>
        <p:spPr>
          <a:xfrm>
            <a:off x="511461" y="1616915"/>
            <a:ext cx="6411853" cy="3902141"/>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just">
              <a:lnSpc>
                <a:spcPct val="120000"/>
              </a:lnSpc>
            </a:pPr>
            <a:r>
              <a:rPr lang="zh-CN" altLang="en-US" sz="1600" b="1" i="0" dirty="0">
                <a:solidFill>
                  <a:srgbClr val="333333"/>
                </a:solidFill>
                <a:effectLst/>
                <a:latin typeface="等线" panose="02010600030101010101" pitchFamily="2" charset="-122"/>
                <a:ea typeface="等线" panose="02010600030101010101" pitchFamily="2" charset="-122"/>
              </a:rPr>
              <a:t>第七十六条  </a:t>
            </a:r>
            <a:r>
              <a:rPr lang="zh-CN" altLang="en-US" sz="1600" i="0" dirty="0">
                <a:solidFill>
                  <a:srgbClr val="333333"/>
                </a:solidFill>
                <a:effectLst/>
                <a:latin typeface="等线" panose="02010600030101010101" pitchFamily="2" charset="-122"/>
                <a:ea typeface="等线" panose="02010600030101010101" pitchFamily="2" charset="-122"/>
              </a:rPr>
              <a:t>国家药品监督管理局可以依法对</a:t>
            </a:r>
            <a:r>
              <a:rPr lang="zh-CN" altLang="en-US" sz="1600" i="0" dirty="0">
                <a:solidFill>
                  <a:srgbClr val="333333"/>
                </a:solidFill>
                <a:effectLst/>
                <a:highlight>
                  <a:srgbClr val="FFFF00"/>
                </a:highlight>
                <a:latin typeface="等线" panose="02010600030101010101" pitchFamily="2" charset="-122"/>
                <a:ea typeface="等线" panose="02010600030101010101" pitchFamily="2" charset="-122"/>
              </a:rPr>
              <a:t>突发公共卫生事件</a:t>
            </a:r>
            <a:r>
              <a:rPr lang="zh-CN" altLang="en-US" sz="1600" i="0" dirty="0">
                <a:solidFill>
                  <a:srgbClr val="333333"/>
                </a:solidFill>
                <a:effectLst/>
                <a:latin typeface="等线" panose="02010600030101010101" pitchFamily="2" charset="-122"/>
                <a:ea typeface="等线" panose="02010600030101010101" pitchFamily="2" charset="-122"/>
              </a:rPr>
              <a:t>应急所需且在我国境内尚无同类产品上市，或者虽在我国境内已有同类产品上市但产品供应不能满足突发公共卫生事件应急处理需要的医疗器械实施应急注册。</a:t>
            </a: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lnSpc>
                <a:spcPct val="120000"/>
              </a:lnSpc>
            </a:pPr>
            <a:endParaRPr lang="zh-CN" altLang="en-US" sz="1600" b="1" i="0" dirty="0">
              <a:solidFill>
                <a:srgbClr val="333333"/>
              </a:solidFill>
              <a:effectLst/>
              <a:latin typeface="等线" panose="02010600030101010101" pitchFamily="2" charset="-122"/>
              <a:ea typeface="等线" panose="02010600030101010101" pitchFamily="2" charset="-122"/>
            </a:endParaRPr>
          </a:p>
          <a:p>
            <a:pPr algn="just">
              <a:lnSpc>
                <a:spcPct val="120000"/>
              </a:lnSpc>
            </a:pPr>
            <a:r>
              <a:rPr lang="zh-CN" altLang="en-US" sz="1600" b="1" i="0" dirty="0">
                <a:solidFill>
                  <a:srgbClr val="333333"/>
                </a:solidFill>
                <a:effectLst/>
                <a:latin typeface="等线" panose="02010600030101010101" pitchFamily="2" charset="-122"/>
                <a:ea typeface="等线" panose="02010600030101010101" pitchFamily="2" charset="-122"/>
              </a:rPr>
              <a:t>第七十七条  </a:t>
            </a:r>
            <a:r>
              <a:rPr lang="zh-CN" altLang="en-US" sz="1600" i="0" dirty="0">
                <a:solidFill>
                  <a:srgbClr val="333333"/>
                </a:solidFill>
                <a:effectLst/>
                <a:latin typeface="等线" panose="02010600030101010101" pitchFamily="2" charset="-122"/>
                <a:ea typeface="等线" panose="02010600030101010101" pitchFamily="2" charset="-122"/>
              </a:rPr>
              <a:t>申请适用应急注册程序的，申请人应当向国家药品监督管理局提出应急注册申请。符合条件的，纳入应急注册程序。</a:t>
            </a: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lnSpc>
                <a:spcPct val="120000"/>
              </a:lnSpc>
            </a:pPr>
            <a:endParaRPr lang="zh-CN" altLang="en-US" sz="1600" i="0" dirty="0">
              <a:solidFill>
                <a:srgbClr val="333333"/>
              </a:solidFill>
              <a:effectLst/>
              <a:latin typeface="等线" panose="02010600030101010101" pitchFamily="2" charset="-122"/>
              <a:ea typeface="等线" panose="02010600030101010101" pitchFamily="2" charset="-122"/>
            </a:endParaRPr>
          </a:p>
          <a:p>
            <a:pPr algn="just">
              <a:lnSpc>
                <a:spcPct val="120000"/>
              </a:lnSpc>
            </a:pPr>
            <a:r>
              <a:rPr lang="zh-CN" altLang="en-US" sz="1600" b="1" i="0" dirty="0">
                <a:solidFill>
                  <a:srgbClr val="333333"/>
                </a:solidFill>
                <a:effectLst/>
                <a:latin typeface="等线" panose="02010600030101010101" pitchFamily="2" charset="-122"/>
                <a:ea typeface="等线" panose="02010600030101010101" pitchFamily="2" charset="-122"/>
              </a:rPr>
              <a:t>第七十八条  </a:t>
            </a:r>
            <a:r>
              <a:rPr lang="zh-CN" altLang="en-US" sz="1600" i="0" dirty="0">
                <a:solidFill>
                  <a:srgbClr val="333333"/>
                </a:solidFill>
                <a:effectLst/>
                <a:latin typeface="等线" panose="02010600030101010101" pitchFamily="2" charset="-122"/>
                <a:ea typeface="等线" panose="02010600030101010101" pitchFamily="2" charset="-122"/>
              </a:rPr>
              <a:t>对实施应急注册的医疗器械注册申请，国家药品监督管理局按照统一指挥、早期介入、随到随审、科学审批的要求办理，并行开展医疗器械产品检验、体系核查、技术审评等工作。</a:t>
            </a:r>
            <a:endParaRPr lang="zh-CN" altLang="en-US" sz="1600" i="0" dirty="0">
              <a:solidFill>
                <a:srgbClr val="333333"/>
              </a:solidFill>
              <a:effectLst/>
              <a:latin typeface="等线" panose="02010600030101010101" pitchFamily="2" charset="-122"/>
              <a:ea typeface="等线" panose="02010600030101010101" pitchFamily="2" charset="-122"/>
            </a:endParaRPr>
          </a:p>
        </p:txBody>
      </p:sp>
      <p:pic>
        <p:nvPicPr>
          <p:cNvPr id="17" name="图形 16" descr="医生"/>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699633" y="1958961"/>
            <a:ext cx="1782279" cy="1782279"/>
          </a:xfrm>
          <a:prstGeom prst="rect">
            <a:avLst/>
          </a:prstGeom>
        </p:spPr>
      </p:pic>
      <p:sp>
        <p:nvSpPr>
          <p:cNvPr id="18" name="文本框 17"/>
          <p:cNvSpPr txBox="1"/>
          <p:nvPr/>
        </p:nvSpPr>
        <p:spPr>
          <a:xfrm>
            <a:off x="8131499" y="3479533"/>
            <a:ext cx="3080327" cy="1454694"/>
          </a:xfrm>
          <a:prstGeom prst="rect">
            <a:avLst/>
          </a:prstGeom>
          <a:noFill/>
        </p:spPr>
        <p:txBody>
          <a:bodyPr wrap="square" lIns="0" rtlCol="0" anchor="t">
            <a:spAutoFit/>
          </a:bodyPr>
          <a:lstStyle/>
          <a:p>
            <a:pPr algn="ctr">
              <a:lnSpc>
                <a:spcPct val="200000"/>
              </a:lnSpc>
            </a:pPr>
            <a:r>
              <a:rPr lang="zh-CN" altLang="en-US" sz="2400" dirty="0">
                <a:latin typeface="Segoe UI Light" panose="020B0502040204020203" pitchFamily="34" charset="0"/>
                <a:cs typeface="Segoe UI Light" panose="020B0502040204020203" pitchFamily="34" charset="0"/>
              </a:rPr>
              <a:t>例子：新型冠状病毒检测试剂</a:t>
            </a:r>
            <a:endParaRPr lang="en-US" altLang="zh-CN" sz="2400" dirty="0">
              <a:latin typeface="Segoe UI Light" panose="020B0502040204020203" pitchFamily="34" charset="0"/>
              <a:cs typeface="Segoe UI Light" panose="020B0502040204020203"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5"/>
          <p:cNvSpPr txBox="1"/>
          <p:nvPr/>
        </p:nvSpPr>
        <p:spPr>
          <a:xfrm>
            <a:off x="1448826" y="2372372"/>
            <a:ext cx="9294348" cy="211325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2. </a:t>
            </a:r>
            <a:r>
              <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医疗器械注册需要提交的资料及注意事项</a:t>
            </a:r>
            <a:endPar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章节目标</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4" name="文本框 3"/>
          <p:cNvSpPr txBox="1"/>
          <p:nvPr/>
        </p:nvSpPr>
        <p:spPr>
          <a:xfrm>
            <a:off x="720497" y="1538879"/>
            <a:ext cx="10283299" cy="3113801"/>
          </a:xfrm>
          <a:prstGeom prst="rect">
            <a:avLst/>
          </a:prstGeom>
          <a:noFill/>
        </p:spPr>
        <p:txBody>
          <a:bodyPr wrap="square">
            <a:spAutoFit/>
          </a:bodyPr>
          <a:lstStyle/>
          <a:p>
            <a:pPr marL="342900" indent="-342900">
              <a:lnSpc>
                <a:spcPct val="150000"/>
              </a:lnSpc>
              <a:spcAft>
                <a:spcPts val="600"/>
              </a:spcAft>
              <a:buFont typeface="Arial" panose="020B0604020202020204" pitchFamily="34" charset="0"/>
              <a:buChar char="•"/>
            </a:pPr>
            <a:r>
              <a:rPr lang="en-US" altLang="zh-CN" sz="2400" dirty="0">
                <a:latin typeface="等线" panose="02010600030101010101" pitchFamily="2" charset="-122"/>
                <a:ea typeface="等线" panose="02010600030101010101" pitchFamily="2" charset="-122"/>
              </a:rPr>
              <a:t>2.1 </a:t>
            </a:r>
            <a:r>
              <a:rPr lang="zh-CN" altLang="en-US" sz="2400" dirty="0">
                <a:latin typeface="等线" panose="02010600030101010101" pitchFamily="2" charset="-122"/>
                <a:ea typeface="等线" panose="02010600030101010101" pitchFamily="2" charset="-122"/>
              </a:rPr>
              <a:t>注册申报提交材料的法规依据</a:t>
            </a:r>
            <a:endParaRPr lang="zh-CN" altLang="en-US" sz="2400" dirty="0">
              <a:latin typeface="等线" panose="02010600030101010101" pitchFamily="2" charset="-122"/>
              <a:ea typeface="等线" panose="02010600030101010101" pitchFamily="2" charset="-122"/>
            </a:endParaRPr>
          </a:p>
          <a:p>
            <a:pPr marL="342900" indent="-342900">
              <a:lnSpc>
                <a:spcPct val="150000"/>
              </a:lnSpc>
              <a:spcAft>
                <a:spcPts val="600"/>
              </a:spcAft>
              <a:buFont typeface="Arial" panose="020B0604020202020204" pitchFamily="34" charset="0"/>
              <a:buChar char="•"/>
            </a:pPr>
            <a:r>
              <a:rPr lang="en-US" altLang="zh-CN" sz="2400" dirty="0">
                <a:latin typeface="等线" panose="02010600030101010101" pitchFamily="2" charset="-122"/>
                <a:ea typeface="等线" panose="02010600030101010101" pitchFamily="2" charset="-122"/>
              </a:rPr>
              <a:t>2.2 </a:t>
            </a:r>
            <a:r>
              <a:rPr lang="zh-CN" altLang="en-US" sz="2400" dirty="0">
                <a:latin typeface="等线" panose="02010600030101010101" pitchFamily="2" charset="-122"/>
                <a:ea typeface="等线" panose="02010600030101010101" pitchFamily="2" charset="-122"/>
              </a:rPr>
              <a:t>各项注册申报材料及相关注意事项</a:t>
            </a:r>
            <a:endParaRPr lang="zh-CN" altLang="en-US" sz="2400" dirty="0">
              <a:latin typeface="等线" panose="02010600030101010101" pitchFamily="2" charset="-122"/>
              <a:ea typeface="等线" panose="02010600030101010101" pitchFamily="2" charset="-122"/>
            </a:endParaRPr>
          </a:p>
          <a:p>
            <a:pPr marL="342900" indent="-342900">
              <a:lnSpc>
                <a:spcPct val="150000"/>
              </a:lnSpc>
              <a:spcAft>
                <a:spcPts val="600"/>
              </a:spcAft>
              <a:buFont typeface="Arial" panose="020B0604020202020204" pitchFamily="34" charset="0"/>
              <a:buChar char="•"/>
            </a:pPr>
            <a:r>
              <a:rPr lang="en-US" altLang="zh-CN" sz="2400" dirty="0">
                <a:latin typeface="等线" panose="02010600030101010101" pitchFamily="2" charset="-122"/>
                <a:ea typeface="等线" panose="02010600030101010101" pitchFamily="2" charset="-122"/>
              </a:rPr>
              <a:t>2.3 </a:t>
            </a:r>
            <a:r>
              <a:rPr lang="zh-CN" altLang="en-US" sz="2400" dirty="0">
                <a:latin typeface="等线" panose="02010600030101010101" pitchFamily="2" charset="-122"/>
                <a:ea typeface="等线" panose="02010600030101010101" pitchFamily="2" charset="-122"/>
              </a:rPr>
              <a:t>不同临床评价途径的选择</a:t>
            </a:r>
            <a:endParaRPr lang="zh-CN" altLang="en-US" sz="2400" dirty="0">
              <a:latin typeface="等线" panose="02010600030101010101" pitchFamily="2" charset="-122"/>
              <a:ea typeface="等线" panose="02010600030101010101" pitchFamily="2" charset="-122"/>
            </a:endParaRPr>
          </a:p>
          <a:p>
            <a:pPr marL="342900" indent="-342900">
              <a:lnSpc>
                <a:spcPct val="150000"/>
              </a:lnSpc>
              <a:spcAft>
                <a:spcPts val="600"/>
              </a:spcAft>
              <a:buFont typeface="Arial" panose="020B0604020202020204" pitchFamily="34" charset="0"/>
              <a:buChar char="•"/>
            </a:pPr>
            <a:r>
              <a:rPr lang="en-US" altLang="zh-CN" sz="2400" dirty="0">
                <a:latin typeface="等线" panose="02010600030101010101" pitchFamily="2" charset="-122"/>
                <a:ea typeface="等线" panose="02010600030101010101" pitchFamily="2" charset="-122"/>
              </a:rPr>
              <a:t>2.4 </a:t>
            </a:r>
            <a:r>
              <a:rPr lang="zh-CN" altLang="en-US" sz="2400" dirty="0">
                <a:latin typeface="等线" panose="02010600030101010101" pitchFamily="2" charset="-122"/>
                <a:ea typeface="等线" panose="02010600030101010101" pitchFamily="2" charset="-122"/>
              </a:rPr>
              <a:t>同品种临床评价路径资料证据分析</a:t>
            </a:r>
            <a:endParaRPr lang="zh-CN" altLang="en-US" sz="2400" dirty="0">
              <a:latin typeface="等线" panose="02010600030101010101" pitchFamily="2" charset="-122"/>
              <a:ea typeface="等线" panose="02010600030101010101" pitchFamily="2" charset="-122"/>
            </a:endParaRPr>
          </a:p>
          <a:p>
            <a:pPr marL="342900" indent="-342900">
              <a:lnSpc>
                <a:spcPct val="150000"/>
              </a:lnSpc>
              <a:spcAft>
                <a:spcPts val="600"/>
              </a:spcAft>
              <a:buFont typeface="Arial" panose="020B0604020202020204" pitchFamily="34" charset="0"/>
              <a:buChar char="•"/>
            </a:pPr>
            <a:r>
              <a:rPr lang="en-US" altLang="zh-CN" sz="2400" dirty="0">
                <a:latin typeface="等线" panose="02010600030101010101" pitchFamily="2" charset="-122"/>
                <a:ea typeface="等线" panose="02010600030101010101" pitchFamily="2" charset="-122"/>
              </a:rPr>
              <a:t>2.5 </a:t>
            </a:r>
            <a:r>
              <a:rPr lang="zh-CN" altLang="en-US" sz="2400" dirty="0">
                <a:latin typeface="等线" panose="02010600030101010101" pitchFamily="2" charset="-122"/>
                <a:ea typeface="等线" panose="02010600030101010101" pitchFamily="2" charset="-122"/>
              </a:rPr>
              <a:t>免于临床评价路径资料证据分析</a:t>
            </a:r>
            <a:endParaRPr lang="zh-CN" altLang="en-US" sz="2400" dirty="0">
              <a:latin typeface="等线" panose="02010600030101010101" pitchFamily="2" charset="-122"/>
              <a:ea typeface="等线" panose="02010600030101010101" pitchFamily="2" charset="-122"/>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5"/>
          <p:cNvSpPr txBox="1"/>
          <p:nvPr/>
        </p:nvSpPr>
        <p:spPr>
          <a:xfrm>
            <a:off x="1448826" y="2372372"/>
            <a:ext cx="9294348" cy="211325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2.1 </a:t>
            </a:r>
            <a:r>
              <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注册申报提交材料准备的法规依据</a:t>
            </a:r>
            <a:endPar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11103513"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医疗器械注册申报资料要求和批准证明文件格式</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1" y="6376906"/>
            <a:ext cx="7201609"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b="0" i="0" dirty="0">
                <a:solidFill>
                  <a:srgbClr val="333333"/>
                </a:solidFill>
                <a:effectLst/>
                <a:latin typeface="微软雅黑" panose="020B0503020204020204" pitchFamily="34" charset="-122"/>
                <a:ea typeface="微软雅黑" panose="020B0503020204020204" pitchFamily="34" charset="-122"/>
              </a:rPr>
              <a:t>关于公布医疗器械注册申报资料要求和批准证明文件格式的公告（</a:t>
            </a:r>
            <a:r>
              <a:rPr lang="en-US" altLang="zh-CN" sz="1100" b="0" i="0" dirty="0">
                <a:solidFill>
                  <a:srgbClr val="333333"/>
                </a:solidFill>
                <a:effectLst/>
                <a:latin typeface="微软雅黑" panose="020B0503020204020204" pitchFamily="34" charset="-122"/>
                <a:ea typeface="微软雅黑" panose="020B0503020204020204" pitchFamily="34" charset="-122"/>
              </a:rPr>
              <a:t>2021</a:t>
            </a:r>
            <a:r>
              <a:rPr lang="zh-CN" altLang="en-US" sz="1100" b="0" i="0" dirty="0">
                <a:solidFill>
                  <a:srgbClr val="333333"/>
                </a:solidFill>
                <a:effectLst/>
                <a:latin typeface="微软雅黑" panose="020B0503020204020204" pitchFamily="34" charset="-122"/>
                <a:ea typeface="微软雅黑" panose="020B0503020204020204" pitchFamily="34" charset="-122"/>
              </a:rPr>
              <a:t>年第</a:t>
            </a:r>
            <a:r>
              <a:rPr lang="en-US" altLang="zh-CN" sz="1100" b="0" i="0" dirty="0">
                <a:solidFill>
                  <a:srgbClr val="333333"/>
                </a:solidFill>
                <a:effectLst/>
                <a:latin typeface="微软雅黑" panose="020B0503020204020204" pitchFamily="34" charset="-122"/>
                <a:ea typeface="微软雅黑" panose="020B0503020204020204" pitchFamily="34" charset="-122"/>
              </a:rPr>
              <a:t>121</a:t>
            </a:r>
            <a:r>
              <a:rPr lang="zh-CN" altLang="en-US" sz="1100" b="0" i="0" dirty="0">
                <a:solidFill>
                  <a:srgbClr val="333333"/>
                </a:solidFill>
                <a:effectLst/>
                <a:latin typeface="微软雅黑" panose="020B0503020204020204" pitchFamily="34" charset="-122"/>
                <a:ea typeface="微软雅黑" panose="020B0503020204020204" pitchFamily="34" charset="-122"/>
              </a:rPr>
              <a:t>号）</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pic>
        <p:nvPicPr>
          <p:cNvPr id="7" name="图片 6"/>
          <p:cNvPicPr>
            <a:picLocks noChangeAspect="1"/>
          </p:cNvPicPr>
          <p:nvPr/>
        </p:nvPicPr>
        <p:blipFill>
          <a:blip r:embed="rId1"/>
          <a:stretch>
            <a:fillRect/>
          </a:stretch>
        </p:blipFill>
        <p:spPr>
          <a:xfrm>
            <a:off x="1123806" y="1326228"/>
            <a:ext cx="10179667" cy="4767445"/>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医疗器械注册申报资料</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1" y="6376906"/>
            <a:ext cx="7201609"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b="0" i="0" dirty="0">
                <a:solidFill>
                  <a:srgbClr val="333333"/>
                </a:solidFill>
                <a:effectLst/>
                <a:latin typeface="微软雅黑" panose="020B0503020204020204" pitchFamily="34" charset="-122"/>
                <a:ea typeface="微软雅黑" panose="020B0503020204020204" pitchFamily="34" charset="-122"/>
              </a:rPr>
              <a:t>关于公布医疗器械注册申报资料要求和批准证明文件格式的公告（</a:t>
            </a:r>
            <a:r>
              <a:rPr lang="en-US" altLang="zh-CN" sz="1100" b="0" i="0" dirty="0">
                <a:solidFill>
                  <a:srgbClr val="333333"/>
                </a:solidFill>
                <a:effectLst/>
                <a:latin typeface="微软雅黑" panose="020B0503020204020204" pitchFamily="34" charset="-122"/>
                <a:ea typeface="微软雅黑" panose="020B0503020204020204" pitchFamily="34" charset="-122"/>
              </a:rPr>
              <a:t>2021</a:t>
            </a:r>
            <a:r>
              <a:rPr lang="zh-CN" altLang="en-US" sz="1100" b="0" i="0" dirty="0">
                <a:solidFill>
                  <a:srgbClr val="333333"/>
                </a:solidFill>
                <a:effectLst/>
                <a:latin typeface="微软雅黑" panose="020B0503020204020204" pitchFamily="34" charset="-122"/>
                <a:ea typeface="微软雅黑" panose="020B0503020204020204" pitchFamily="34" charset="-122"/>
              </a:rPr>
              <a:t>年第</a:t>
            </a:r>
            <a:r>
              <a:rPr lang="en-US" altLang="zh-CN" sz="1100" b="0" i="0" dirty="0">
                <a:solidFill>
                  <a:srgbClr val="333333"/>
                </a:solidFill>
                <a:effectLst/>
                <a:latin typeface="微软雅黑" panose="020B0503020204020204" pitchFamily="34" charset="-122"/>
                <a:ea typeface="微软雅黑" panose="020B0503020204020204" pitchFamily="34" charset="-122"/>
              </a:rPr>
              <a:t>121</a:t>
            </a:r>
            <a:r>
              <a:rPr lang="zh-CN" altLang="en-US" sz="1100" b="0" i="0" dirty="0">
                <a:solidFill>
                  <a:srgbClr val="333333"/>
                </a:solidFill>
                <a:effectLst/>
                <a:latin typeface="微软雅黑" panose="020B0503020204020204" pitchFamily="34" charset="-122"/>
                <a:ea typeface="微软雅黑" panose="020B0503020204020204" pitchFamily="34" charset="-122"/>
              </a:rPr>
              <a:t>号）</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graphicFrame>
        <p:nvGraphicFramePr>
          <p:cNvPr id="4" name="表格 3"/>
          <p:cNvGraphicFramePr>
            <a:graphicFrameLocks noGrp="1"/>
          </p:cNvGraphicFramePr>
          <p:nvPr/>
        </p:nvGraphicFramePr>
        <p:xfrm>
          <a:off x="966136" y="1154033"/>
          <a:ext cx="5129864" cy="5030025"/>
        </p:xfrm>
        <a:graphic>
          <a:graphicData uri="http://schemas.openxmlformats.org/drawingml/2006/table">
            <a:tbl>
              <a:tblPr>
                <a:tableStyleId>{5C22544A-7EE6-4342-B048-85BDC9FD1C3A}</a:tableStyleId>
              </a:tblPr>
              <a:tblGrid>
                <a:gridCol w="2167953"/>
                <a:gridCol w="2961911"/>
              </a:tblGrid>
              <a:tr h="346700">
                <a:tc>
                  <a:txBody>
                    <a:bodyPr/>
                    <a:lstStyle/>
                    <a:p>
                      <a:pPr algn="ctr">
                        <a:lnSpc>
                          <a:spcPct val="100000"/>
                        </a:lnSpc>
                      </a:pPr>
                      <a:r>
                        <a:rPr lang="zh-CN" sz="1600" kern="100">
                          <a:effectLst/>
                        </a:rPr>
                        <a:t>申报资料一级标题</a:t>
                      </a:r>
                      <a:endParaRPr lang="zh-CN" sz="1400" kern="100">
                        <a:effectLst/>
                        <a:latin typeface="Times New Roman" panose="02020603050405020304" pitchFamily="18" charset="0"/>
                        <a:ea typeface="宋体" panose="02010600030101010101" pitchFamily="2" charset="-122"/>
                      </a:endParaRPr>
                    </a:p>
                  </a:txBody>
                  <a:tcPr marL="37297" marR="37297" marT="0" marB="0" anchor="ctr"/>
                </a:tc>
                <a:tc>
                  <a:txBody>
                    <a:bodyPr/>
                    <a:lstStyle/>
                    <a:p>
                      <a:pPr algn="ctr">
                        <a:lnSpc>
                          <a:spcPct val="100000"/>
                        </a:lnSpc>
                      </a:pPr>
                      <a:r>
                        <a:rPr lang="zh-CN" sz="1600" kern="100" dirty="0">
                          <a:effectLst/>
                        </a:rPr>
                        <a:t>申报资料二级标题</a:t>
                      </a:r>
                      <a:endParaRPr lang="zh-CN" sz="1400" kern="100" dirty="0">
                        <a:effectLst/>
                        <a:latin typeface="Times New Roman" panose="02020603050405020304" pitchFamily="18" charset="0"/>
                        <a:ea typeface="宋体" panose="02010600030101010101" pitchFamily="2" charset="-122"/>
                      </a:endParaRPr>
                    </a:p>
                  </a:txBody>
                  <a:tcPr marL="37297" marR="37297" marT="0" marB="0" anchor="ctr"/>
                </a:tc>
              </a:tr>
              <a:tr h="1628809">
                <a:tc>
                  <a:txBody>
                    <a:bodyPr/>
                    <a:lstStyle/>
                    <a:p>
                      <a:pPr algn="ctr">
                        <a:lnSpc>
                          <a:spcPct val="100000"/>
                        </a:lnSpc>
                      </a:pPr>
                      <a:r>
                        <a:rPr lang="en-US" sz="1600" kern="100" dirty="0">
                          <a:effectLst/>
                        </a:rPr>
                        <a:t>1.</a:t>
                      </a:r>
                      <a:r>
                        <a:rPr lang="zh-CN" sz="1600" kern="100" dirty="0">
                          <a:effectLst/>
                        </a:rPr>
                        <a:t>监管信息</a:t>
                      </a:r>
                      <a:endParaRPr lang="zh-CN" sz="1400" kern="100" dirty="0">
                        <a:effectLst/>
                        <a:latin typeface="Times New Roman" panose="02020603050405020304" pitchFamily="18" charset="0"/>
                        <a:ea typeface="宋体" panose="02010600030101010101" pitchFamily="2" charset="-122"/>
                      </a:endParaRPr>
                    </a:p>
                  </a:txBody>
                  <a:tcPr marL="37297" marR="37297" marT="0" marB="0" anchor="ctr"/>
                </a:tc>
                <a:tc>
                  <a:txBody>
                    <a:bodyPr/>
                    <a:lstStyle/>
                    <a:p>
                      <a:pPr algn="l">
                        <a:lnSpc>
                          <a:spcPct val="100000"/>
                        </a:lnSpc>
                      </a:pPr>
                      <a:r>
                        <a:rPr lang="en-US" sz="1200" kern="100" dirty="0">
                          <a:effectLst/>
                        </a:rPr>
                        <a:t>1.1</a:t>
                      </a:r>
                      <a:r>
                        <a:rPr lang="zh-CN" sz="1200" kern="100" dirty="0">
                          <a:effectLst/>
                        </a:rPr>
                        <a:t>章节目录</a:t>
                      </a:r>
                      <a:endParaRPr lang="zh-CN" sz="1100" kern="100" dirty="0">
                        <a:effectLst/>
                      </a:endParaRPr>
                    </a:p>
                    <a:p>
                      <a:pPr algn="l">
                        <a:lnSpc>
                          <a:spcPct val="100000"/>
                        </a:lnSpc>
                      </a:pPr>
                      <a:r>
                        <a:rPr lang="en-US" sz="1200" kern="100" dirty="0">
                          <a:effectLst/>
                        </a:rPr>
                        <a:t>1.2</a:t>
                      </a:r>
                      <a:r>
                        <a:rPr lang="zh-CN" sz="1200" kern="100" dirty="0">
                          <a:effectLst/>
                        </a:rPr>
                        <a:t>申请表</a:t>
                      </a:r>
                      <a:endParaRPr lang="zh-CN" sz="1100" kern="100" dirty="0">
                        <a:effectLst/>
                      </a:endParaRPr>
                    </a:p>
                    <a:p>
                      <a:pPr algn="l">
                        <a:lnSpc>
                          <a:spcPct val="100000"/>
                        </a:lnSpc>
                      </a:pPr>
                      <a:r>
                        <a:rPr lang="en-US" sz="1200" kern="100" dirty="0">
                          <a:effectLst/>
                        </a:rPr>
                        <a:t>1.3</a:t>
                      </a:r>
                      <a:r>
                        <a:rPr lang="zh-CN" sz="1200" kern="100" dirty="0">
                          <a:effectLst/>
                        </a:rPr>
                        <a:t>术语、缩写词列表</a:t>
                      </a:r>
                      <a:endParaRPr lang="zh-CN" sz="1100" kern="100" dirty="0">
                        <a:effectLst/>
                      </a:endParaRPr>
                    </a:p>
                    <a:p>
                      <a:pPr algn="l">
                        <a:lnSpc>
                          <a:spcPct val="100000"/>
                        </a:lnSpc>
                      </a:pPr>
                      <a:r>
                        <a:rPr lang="en-US" sz="1200" kern="100" dirty="0">
                          <a:effectLst/>
                        </a:rPr>
                        <a:t>1.4</a:t>
                      </a:r>
                      <a:r>
                        <a:rPr lang="zh-CN" sz="1200" kern="100" dirty="0">
                          <a:effectLst/>
                        </a:rPr>
                        <a:t>产品列表</a:t>
                      </a:r>
                      <a:endParaRPr lang="zh-CN" sz="1100" kern="100" dirty="0">
                        <a:effectLst/>
                      </a:endParaRPr>
                    </a:p>
                    <a:p>
                      <a:pPr algn="l">
                        <a:lnSpc>
                          <a:spcPct val="100000"/>
                        </a:lnSpc>
                      </a:pPr>
                      <a:r>
                        <a:rPr lang="en-US" sz="1200" kern="100" dirty="0">
                          <a:effectLst/>
                        </a:rPr>
                        <a:t>1.5</a:t>
                      </a:r>
                      <a:r>
                        <a:rPr lang="zh-CN" sz="1200" kern="100" dirty="0">
                          <a:effectLst/>
                        </a:rPr>
                        <a:t>关联文件</a:t>
                      </a:r>
                      <a:endParaRPr lang="zh-CN" sz="1100" kern="100" dirty="0">
                        <a:effectLst/>
                      </a:endParaRPr>
                    </a:p>
                    <a:p>
                      <a:pPr algn="l">
                        <a:lnSpc>
                          <a:spcPct val="100000"/>
                        </a:lnSpc>
                      </a:pPr>
                      <a:r>
                        <a:rPr lang="en-US" sz="1200" kern="100" dirty="0">
                          <a:effectLst/>
                        </a:rPr>
                        <a:t>1.6</a:t>
                      </a:r>
                      <a:r>
                        <a:rPr lang="zh-CN" sz="1200" kern="100" dirty="0">
                          <a:effectLst/>
                        </a:rPr>
                        <a:t>申报前与监管机构的联系情况和沟通记录</a:t>
                      </a:r>
                      <a:endParaRPr lang="zh-CN" sz="1100" kern="100" dirty="0">
                        <a:effectLst/>
                      </a:endParaRPr>
                    </a:p>
                    <a:p>
                      <a:pPr algn="l">
                        <a:lnSpc>
                          <a:spcPct val="100000"/>
                        </a:lnSpc>
                      </a:pPr>
                      <a:r>
                        <a:rPr lang="en-US" sz="1200" kern="100" dirty="0">
                          <a:effectLst/>
                        </a:rPr>
                        <a:t>1.7</a:t>
                      </a:r>
                      <a:r>
                        <a:rPr lang="zh-CN" sz="1200" kern="100" dirty="0">
                          <a:effectLst/>
                        </a:rPr>
                        <a:t>符合性声明</a:t>
                      </a:r>
                      <a:endParaRPr lang="zh-CN" sz="1100" kern="100" dirty="0">
                        <a:effectLst/>
                        <a:latin typeface="Times New Roman" panose="02020603050405020304" pitchFamily="18" charset="0"/>
                        <a:ea typeface="宋体" panose="02010600030101010101" pitchFamily="2" charset="-122"/>
                      </a:endParaRPr>
                    </a:p>
                  </a:txBody>
                  <a:tcPr marL="37297" marR="37297" marT="0" marB="0" anchor="ctr"/>
                </a:tc>
              </a:tr>
              <a:tr h="1222605">
                <a:tc>
                  <a:txBody>
                    <a:bodyPr/>
                    <a:lstStyle/>
                    <a:p>
                      <a:pPr algn="ctr">
                        <a:lnSpc>
                          <a:spcPct val="100000"/>
                        </a:lnSpc>
                      </a:pPr>
                      <a:r>
                        <a:rPr lang="en-US" sz="1600" kern="100" dirty="0">
                          <a:effectLst/>
                        </a:rPr>
                        <a:t>2.</a:t>
                      </a:r>
                      <a:r>
                        <a:rPr lang="zh-CN" sz="1600" kern="100" dirty="0">
                          <a:effectLst/>
                        </a:rPr>
                        <a:t>综述资料</a:t>
                      </a:r>
                      <a:endParaRPr lang="zh-CN" sz="1400" kern="100" dirty="0">
                        <a:effectLst/>
                        <a:latin typeface="Times New Roman" panose="02020603050405020304" pitchFamily="18" charset="0"/>
                        <a:ea typeface="宋体" panose="02010600030101010101" pitchFamily="2" charset="-122"/>
                      </a:endParaRPr>
                    </a:p>
                  </a:txBody>
                  <a:tcPr marL="37297" marR="37297" marT="0" marB="0" anchor="ctr"/>
                </a:tc>
                <a:tc>
                  <a:txBody>
                    <a:bodyPr/>
                    <a:lstStyle/>
                    <a:p>
                      <a:pPr algn="l">
                        <a:lnSpc>
                          <a:spcPct val="100000"/>
                        </a:lnSpc>
                      </a:pPr>
                      <a:r>
                        <a:rPr lang="en-US" sz="1200" kern="100" dirty="0">
                          <a:effectLst/>
                        </a:rPr>
                        <a:t>2.1</a:t>
                      </a:r>
                      <a:r>
                        <a:rPr lang="zh-CN" sz="1200" kern="100" dirty="0">
                          <a:effectLst/>
                        </a:rPr>
                        <a:t>章节目录</a:t>
                      </a:r>
                      <a:endParaRPr lang="zh-CN" sz="1100" kern="100" dirty="0">
                        <a:effectLst/>
                      </a:endParaRPr>
                    </a:p>
                    <a:p>
                      <a:pPr algn="l">
                        <a:lnSpc>
                          <a:spcPct val="100000"/>
                        </a:lnSpc>
                      </a:pPr>
                      <a:r>
                        <a:rPr lang="en-US" sz="1200" kern="100" dirty="0">
                          <a:effectLst/>
                        </a:rPr>
                        <a:t>2.2</a:t>
                      </a:r>
                      <a:r>
                        <a:rPr lang="zh-CN" sz="1200" kern="100" dirty="0">
                          <a:effectLst/>
                        </a:rPr>
                        <a:t>概述</a:t>
                      </a:r>
                      <a:endParaRPr lang="zh-CN" sz="1100" kern="100" dirty="0">
                        <a:effectLst/>
                      </a:endParaRPr>
                    </a:p>
                    <a:p>
                      <a:pPr algn="l">
                        <a:lnSpc>
                          <a:spcPct val="100000"/>
                        </a:lnSpc>
                      </a:pPr>
                      <a:r>
                        <a:rPr lang="en-US" sz="1200" kern="100" dirty="0">
                          <a:effectLst/>
                        </a:rPr>
                        <a:t>2.3</a:t>
                      </a:r>
                      <a:r>
                        <a:rPr lang="zh-CN" sz="1200" kern="100" dirty="0">
                          <a:effectLst/>
                        </a:rPr>
                        <a:t>产品描述</a:t>
                      </a:r>
                      <a:endParaRPr lang="zh-CN" sz="1100" kern="100" dirty="0">
                        <a:effectLst/>
                      </a:endParaRPr>
                    </a:p>
                    <a:p>
                      <a:pPr algn="l">
                        <a:lnSpc>
                          <a:spcPct val="100000"/>
                        </a:lnSpc>
                      </a:pPr>
                      <a:r>
                        <a:rPr lang="en-US" sz="1200" kern="100" dirty="0">
                          <a:effectLst/>
                        </a:rPr>
                        <a:t>2.4</a:t>
                      </a:r>
                      <a:r>
                        <a:rPr lang="zh-CN" sz="1200" kern="100" dirty="0">
                          <a:effectLst/>
                        </a:rPr>
                        <a:t>适用范围和禁忌证</a:t>
                      </a:r>
                      <a:endParaRPr lang="zh-CN" sz="1100" kern="100" dirty="0">
                        <a:effectLst/>
                      </a:endParaRPr>
                    </a:p>
                    <a:p>
                      <a:pPr algn="l">
                        <a:lnSpc>
                          <a:spcPct val="100000"/>
                        </a:lnSpc>
                      </a:pPr>
                      <a:r>
                        <a:rPr lang="en-US" sz="1200" kern="100" dirty="0">
                          <a:effectLst/>
                        </a:rPr>
                        <a:t>2.5</a:t>
                      </a:r>
                      <a:r>
                        <a:rPr lang="zh-CN" sz="1200" kern="100" dirty="0">
                          <a:effectLst/>
                        </a:rPr>
                        <a:t>申报产品上市历史</a:t>
                      </a:r>
                      <a:endParaRPr lang="zh-CN" sz="1100" kern="100" dirty="0">
                        <a:effectLst/>
                      </a:endParaRPr>
                    </a:p>
                    <a:p>
                      <a:pPr algn="l">
                        <a:lnSpc>
                          <a:spcPct val="100000"/>
                        </a:lnSpc>
                      </a:pPr>
                      <a:r>
                        <a:rPr lang="en-US" sz="1200" kern="100" dirty="0">
                          <a:effectLst/>
                        </a:rPr>
                        <a:t>2.6</a:t>
                      </a:r>
                      <a:r>
                        <a:rPr lang="zh-CN" sz="1200" kern="100" dirty="0">
                          <a:effectLst/>
                        </a:rPr>
                        <a:t>其他需说明的内容</a:t>
                      </a:r>
                      <a:endParaRPr lang="zh-CN" sz="1100" kern="100" dirty="0">
                        <a:effectLst/>
                        <a:latin typeface="Times New Roman" panose="02020603050405020304" pitchFamily="18" charset="0"/>
                        <a:ea typeface="宋体" panose="02010600030101010101" pitchFamily="2" charset="-122"/>
                      </a:endParaRPr>
                    </a:p>
                  </a:txBody>
                  <a:tcPr marL="37297" marR="37297" marT="0" marB="0" anchor="ctr"/>
                </a:tc>
              </a:tr>
              <a:tr h="1831911">
                <a:tc>
                  <a:txBody>
                    <a:bodyPr/>
                    <a:lstStyle/>
                    <a:p>
                      <a:pPr algn="ctr">
                        <a:lnSpc>
                          <a:spcPct val="100000"/>
                        </a:lnSpc>
                      </a:pPr>
                      <a:r>
                        <a:rPr lang="en-US" sz="1600" kern="100" dirty="0">
                          <a:effectLst/>
                        </a:rPr>
                        <a:t>3.</a:t>
                      </a:r>
                      <a:r>
                        <a:rPr lang="zh-CN" sz="1600" kern="100" dirty="0">
                          <a:effectLst/>
                        </a:rPr>
                        <a:t>非临床资料</a:t>
                      </a:r>
                      <a:endParaRPr lang="zh-CN" sz="1400" kern="100" dirty="0">
                        <a:effectLst/>
                        <a:latin typeface="Times New Roman" panose="02020603050405020304" pitchFamily="18" charset="0"/>
                        <a:ea typeface="宋体" panose="02010600030101010101" pitchFamily="2" charset="-122"/>
                      </a:endParaRPr>
                    </a:p>
                  </a:txBody>
                  <a:tcPr marL="37297" marR="37297" marT="0" marB="0" anchor="ctr"/>
                </a:tc>
                <a:tc>
                  <a:txBody>
                    <a:bodyPr/>
                    <a:lstStyle/>
                    <a:p>
                      <a:pPr algn="l">
                        <a:lnSpc>
                          <a:spcPct val="100000"/>
                        </a:lnSpc>
                      </a:pPr>
                      <a:r>
                        <a:rPr lang="en-US" sz="1200" kern="100" dirty="0">
                          <a:effectLst/>
                        </a:rPr>
                        <a:t>3.1</a:t>
                      </a:r>
                      <a:r>
                        <a:rPr lang="zh-CN" sz="1200" kern="100" dirty="0">
                          <a:effectLst/>
                        </a:rPr>
                        <a:t>章节目录</a:t>
                      </a:r>
                      <a:endParaRPr lang="zh-CN" sz="1100" kern="100" dirty="0">
                        <a:effectLst/>
                      </a:endParaRPr>
                    </a:p>
                    <a:p>
                      <a:pPr algn="l">
                        <a:lnSpc>
                          <a:spcPct val="100000"/>
                        </a:lnSpc>
                      </a:pPr>
                      <a:r>
                        <a:rPr lang="en-US" sz="1200" kern="100" dirty="0">
                          <a:effectLst/>
                        </a:rPr>
                        <a:t>3.2</a:t>
                      </a:r>
                      <a:r>
                        <a:rPr lang="zh-CN" sz="1200" kern="100" dirty="0">
                          <a:effectLst/>
                        </a:rPr>
                        <a:t>产品风险管理资料</a:t>
                      </a:r>
                      <a:endParaRPr lang="zh-CN" sz="1100" kern="100" dirty="0">
                        <a:effectLst/>
                      </a:endParaRPr>
                    </a:p>
                    <a:p>
                      <a:pPr algn="l">
                        <a:lnSpc>
                          <a:spcPct val="100000"/>
                        </a:lnSpc>
                      </a:pPr>
                      <a:r>
                        <a:rPr lang="en-US" sz="1200" kern="100" dirty="0">
                          <a:effectLst/>
                        </a:rPr>
                        <a:t>3.3</a:t>
                      </a:r>
                      <a:r>
                        <a:rPr lang="zh-CN" sz="1200" kern="100" dirty="0">
                          <a:effectLst/>
                        </a:rPr>
                        <a:t>医疗器械安全和性能基本原则清单</a:t>
                      </a:r>
                      <a:endParaRPr lang="zh-CN" sz="1100" kern="100" dirty="0">
                        <a:effectLst/>
                      </a:endParaRPr>
                    </a:p>
                    <a:p>
                      <a:pPr algn="l">
                        <a:lnSpc>
                          <a:spcPct val="100000"/>
                        </a:lnSpc>
                      </a:pPr>
                      <a:r>
                        <a:rPr lang="en-US" sz="1200" kern="100" dirty="0">
                          <a:effectLst/>
                        </a:rPr>
                        <a:t>3.4</a:t>
                      </a:r>
                      <a:r>
                        <a:rPr lang="zh-CN" sz="1200" kern="100" dirty="0">
                          <a:effectLst/>
                        </a:rPr>
                        <a:t>产品技术要求及检验报告</a:t>
                      </a:r>
                      <a:endParaRPr lang="zh-CN" sz="1100" kern="100" dirty="0">
                        <a:effectLst/>
                      </a:endParaRPr>
                    </a:p>
                    <a:p>
                      <a:pPr algn="l">
                        <a:lnSpc>
                          <a:spcPct val="100000"/>
                        </a:lnSpc>
                      </a:pPr>
                      <a:r>
                        <a:rPr lang="en-US" sz="1200" kern="100" dirty="0">
                          <a:effectLst/>
                        </a:rPr>
                        <a:t>3.5</a:t>
                      </a:r>
                      <a:r>
                        <a:rPr lang="zh-CN" sz="1200" kern="100" dirty="0">
                          <a:effectLst/>
                          <a:highlight>
                            <a:srgbClr val="FFFF00"/>
                          </a:highlight>
                        </a:rPr>
                        <a:t>研究资料</a:t>
                      </a:r>
                      <a:endParaRPr lang="zh-CN" sz="1100" kern="100" dirty="0">
                        <a:effectLst/>
                        <a:highlight>
                          <a:srgbClr val="FFFF00"/>
                        </a:highlight>
                      </a:endParaRPr>
                    </a:p>
                    <a:p>
                      <a:pPr algn="l">
                        <a:lnSpc>
                          <a:spcPct val="100000"/>
                        </a:lnSpc>
                      </a:pPr>
                      <a:r>
                        <a:rPr lang="en-US" sz="1200" kern="100" dirty="0">
                          <a:effectLst/>
                        </a:rPr>
                        <a:t>3.6</a:t>
                      </a:r>
                      <a:r>
                        <a:rPr lang="zh-CN" sz="1200" kern="100" dirty="0">
                          <a:effectLst/>
                          <a:highlight>
                            <a:srgbClr val="FFFF00"/>
                          </a:highlight>
                        </a:rPr>
                        <a:t>非临床文献</a:t>
                      </a:r>
                      <a:endParaRPr lang="zh-CN" sz="1100" kern="100" dirty="0">
                        <a:effectLst/>
                        <a:highlight>
                          <a:srgbClr val="FFFF00"/>
                        </a:highlight>
                      </a:endParaRPr>
                    </a:p>
                    <a:p>
                      <a:pPr algn="l">
                        <a:lnSpc>
                          <a:spcPct val="100000"/>
                        </a:lnSpc>
                      </a:pPr>
                      <a:r>
                        <a:rPr lang="en-US" sz="1200" kern="100" dirty="0">
                          <a:effectLst/>
                        </a:rPr>
                        <a:t>3.7</a:t>
                      </a:r>
                      <a:r>
                        <a:rPr lang="zh-CN" sz="1200" kern="100" dirty="0">
                          <a:effectLst/>
                        </a:rPr>
                        <a:t>稳定性研究</a:t>
                      </a:r>
                      <a:endParaRPr lang="zh-CN" sz="1100" kern="100" dirty="0">
                        <a:effectLst/>
                      </a:endParaRPr>
                    </a:p>
                    <a:p>
                      <a:pPr algn="l">
                        <a:lnSpc>
                          <a:spcPct val="100000"/>
                        </a:lnSpc>
                      </a:pPr>
                      <a:r>
                        <a:rPr lang="en-US" sz="1200" kern="100" dirty="0">
                          <a:effectLst/>
                        </a:rPr>
                        <a:t>3.8</a:t>
                      </a:r>
                      <a:r>
                        <a:rPr lang="zh-CN" sz="1200" kern="100" dirty="0">
                          <a:effectLst/>
                        </a:rPr>
                        <a:t>其他资料</a:t>
                      </a:r>
                      <a:endParaRPr lang="zh-CN" sz="1100" kern="100" dirty="0">
                        <a:effectLst/>
                        <a:latin typeface="Times New Roman" panose="02020603050405020304" pitchFamily="18" charset="0"/>
                        <a:ea typeface="宋体" panose="02010600030101010101" pitchFamily="2" charset="-122"/>
                      </a:endParaRPr>
                    </a:p>
                  </a:txBody>
                  <a:tcPr marL="37297" marR="37297" marT="0" marB="0" anchor="ctr"/>
                </a:tc>
              </a:tr>
            </a:tbl>
          </a:graphicData>
        </a:graphic>
      </p:graphicFrame>
      <p:graphicFrame>
        <p:nvGraphicFramePr>
          <p:cNvPr id="6" name="表格 5"/>
          <p:cNvGraphicFramePr>
            <a:graphicFrameLocks noGrp="1"/>
          </p:cNvGraphicFramePr>
          <p:nvPr/>
        </p:nvGraphicFramePr>
        <p:xfrm>
          <a:off x="7002804" y="1130785"/>
          <a:ext cx="4223060" cy="5053273"/>
        </p:xfrm>
        <a:graphic>
          <a:graphicData uri="http://schemas.openxmlformats.org/drawingml/2006/table">
            <a:tbl>
              <a:tblPr>
                <a:tableStyleId>{5C22544A-7EE6-4342-B048-85BDC9FD1C3A}</a:tableStyleId>
              </a:tblPr>
              <a:tblGrid>
                <a:gridCol w="1743327"/>
                <a:gridCol w="2479733"/>
              </a:tblGrid>
              <a:tr h="303154">
                <a:tc>
                  <a:txBody>
                    <a:bodyPr/>
                    <a:lstStyle/>
                    <a:p>
                      <a:pPr marL="0" algn="ctr" defTabSz="914400" rtl="0" eaLnBrk="1" latinLnBrk="0" hangingPunct="1">
                        <a:lnSpc>
                          <a:spcPct val="100000"/>
                        </a:lnSpc>
                      </a:pPr>
                      <a:r>
                        <a:rPr lang="zh-CN" altLang="en-US" sz="1600" kern="100" dirty="0">
                          <a:solidFill>
                            <a:schemeClr val="dk1"/>
                          </a:solidFill>
                          <a:effectLst/>
                          <a:latin typeface="+mn-lt"/>
                          <a:ea typeface="+mn-ea"/>
                          <a:cs typeface="+mn-cs"/>
                        </a:rPr>
                        <a:t>申报资料一级标题</a:t>
                      </a:r>
                      <a:endParaRPr lang="zh-CN" altLang="en-US" sz="1600" kern="100" dirty="0">
                        <a:solidFill>
                          <a:schemeClr val="dk1"/>
                        </a:solidFill>
                        <a:effectLst/>
                        <a:latin typeface="+mn-lt"/>
                        <a:ea typeface="+mn-ea"/>
                        <a:cs typeface="+mn-cs"/>
                      </a:endParaRPr>
                    </a:p>
                  </a:txBody>
                  <a:tcPr marL="37297" marR="37297" marT="0" marB="0" anchor="ctr"/>
                </a:tc>
                <a:tc>
                  <a:txBody>
                    <a:bodyPr/>
                    <a:lstStyle/>
                    <a:p>
                      <a:pPr marL="0" algn="ctr" defTabSz="914400" rtl="0" eaLnBrk="1" latinLnBrk="0" hangingPunct="1">
                        <a:lnSpc>
                          <a:spcPct val="100000"/>
                        </a:lnSpc>
                      </a:pPr>
                      <a:r>
                        <a:rPr lang="zh-CN" altLang="en-US" sz="1600" kern="100" dirty="0">
                          <a:solidFill>
                            <a:schemeClr val="dk1"/>
                          </a:solidFill>
                          <a:effectLst/>
                          <a:latin typeface="+mn-lt"/>
                          <a:ea typeface="+mn-ea"/>
                          <a:cs typeface="+mn-cs"/>
                        </a:rPr>
                        <a:t>申报资料二级标题</a:t>
                      </a:r>
                      <a:endParaRPr lang="zh-CN" altLang="en-US" sz="1600" kern="100" dirty="0">
                        <a:solidFill>
                          <a:schemeClr val="dk1"/>
                        </a:solidFill>
                        <a:effectLst/>
                        <a:latin typeface="+mn-lt"/>
                        <a:ea typeface="+mn-ea"/>
                        <a:cs typeface="+mn-cs"/>
                      </a:endParaRPr>
                    </a:p>
                  </a:txBody>
                  <a:tcPr marL="37297" marR="37297" marT="0" marB="0" anchor="ctr"/>
                </a:tc>
              </a:tr>
              <a:tr h="760528">
                <a:tc>
                  <a:txBody>
                    <a:bodyPr/>
                    <a:lstStyle/>
                    <a:p>
                      <a:pPr marL="0" algn="ctr" defTabSz="914400" rtl="0" eaLnBrk="1" latinLnBrk="0" hangingPunct="1">
                        <a:lnSpc>
                          <a:spcPct val="100000"/>
                        </a:lnSpc>
                      </a:pPr>
                      <a:r>
                        <a:rPr lang="en-US" sz="1600" kern="100" dirty="0">
                          <a:solidFill>
                            <a:schemeClr val="dk1"/>
                          </a:solidFill>
                          <a:effectLst/>
                          <a:latin typeface="+mn-lt"/>
                          <a:ea typeface="+mn-ea"/>
                          <a:cs typeface="+mn-cs"/>
                        </a:rPr>
                        <a:t>4.</a:t>
                      </a:r>
                      <a:r>
                        <a:rPr lang="zh-CN" altLang="en-US" sz="1600" kern="100" dirty="0">
                          <a:solidFill>
                            <a:schemeClr val="dk1"/>
                          </a:solidFill>
                          <a:effectLst/>
                          <a:latin typeface="+mn-lt"/>
                          <a:ea typeface="+mn-ea"/>
                          <a:cs typeface="+mn-cs"/>
                        </a:rPr>
                        <a:t>临床评价资料</a:t>
                      </a:r>
                      <a:endParaRPr lang="zh-CN" altLang="en-US" sz="1600" kern="100" dirty="0">
                        <a:solidFill>
                          <a:schemeClr val="dk1"/>
                        </a:solidFill>
                        <a:effectLst/>
                        <a:latin typeface="+mn-lt"/>
                        <a:ea typeface="+mn-ea"/>
                        <a:cs typeface="+mn-cs"/>
                      </a:endParaRPr>
                    </a:p>
                  </a:txBody>
                  <a:tcPr marL="37297" marR="37297" marT="0" marB="0" anchor="ctr"/>
                </a:tc>
                <a:tc>
                  <a:txBody>
                    <a:bodyPr/>
                    <a:lstStyle/>
                    <a:p>
                      <a:pPr marL="0" algn="l" defTabSz="914400" rtl="0" eaLnBrk="1" latinLnBrk="0" hangingPunct="1">
                        <a:lnSpc>
                          <a:spcPct val="100000"/>
                        </a:lnSpc>
                      </a:pPr>
                      <a:r>
                        <a:rPr lang="en-US" sz="1200" kern="100" dirty="0">
                          <a:solidFill>
                            <a:schemeClr val="dk1"/>
                          </a:solidFill>
                          <a:effectLst/>
                          <a:latin typeface="+mn-lt"/>
                          <a:ea typeface="+mn-ea"/>
                          <a:cs typeface="+mn-cs"/>
                        </a:rPr>
                        <a:t>4.1</a:t>
                      </a:r>
                      <a:r>
                        <a:rPr lang="zh-CN" altLang="en-US" sz="1200" kern="100" dirty="0">
                          <a:solidFill>
                            <a:schemeClr val="dk1"/>
                          </a:solidFill>
                          <a:effectLst/>
                          <a:latin typeface="+mn-lt"/>
                          <a:ea typeface="+mn-ea"/>
                          <a:cs typeface="+mn-cs"/>
                        </a:rPr>
                        <a:t>章节目录</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4.2</a:t>
                      </a:r>
                      <a:r>
                        <a:rPr lang="zh-CN" altLang="en-US" sz="1200" kern="100" dirty="0">
                          <a:solidFill>
                            <a:schemeClr val="dk1"/>
                          </a:solidFill>
                          <a:effectLst/>
                          <a:latin typeface="+mn-lt"/>
                          <a:ea typeface="+mn-ea"/>
                          <a:cs typeface="+mn-cs"/>
                        </a:rPr>
                        <a:t>临床评价资料</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4.3</a:t>
                      </a:r>
                      <a:r>
                        <a:rPr lang="zh-CN" altLang="en-US" sz="1200" kern="100" dirty="0">
                          <a:solidFill>
                            <a:schemeClr val="dk1"/>
                          </a:solidFill>
                          <a:effectLst/>
                          <a:latin typeface="+mn-lt"/>
                          <a:ea typeface="+mn-ea"/>
                          <a:cs typeface="+mn-cs"/>
                        </a:rPr>
                        <a:t>其他资料</a:t>
                      </a:r>
                      <a:endParaRPr lang="zh-CN" altLang="en-US" sz="1200" kern="100" dirty="0">
                        <a:solidFill>
                          <a:schemeClr val="dk1"/>
                        </a:solidFill>
                        <a:effectLst/>
                        <a:latin typeface="+mn-lt"/>
                        <a:ea typeface="+mn-ea"/>
                        <a:cs typeface="+mn-cs"/>
                      </a:endParaRPr>
                    </a:p>
                  </a:txBody>
                  <a:tcPr marL="37297" marR="37297" marT="0" marB="0" anchor="ctr"/>
                </a:tc>
              </a:tr>
              <a:tr h="1243269">
                <a:tc>
                  <a:txBody>
                    <a:bodyPr/>
                    <a:lstStyle/>
                    <a:p>
                      <a:pPr marL="0" algn="ctr" defTabSz="914400" rtl="0" eaLnBrk="1" latinLnBrk="0" hangingPunct="1">
                        <a:lnSpc>
                          <a:spcPct val="100000"/>
                        </a:lnSpc>
                      </a:pPr>
                      <a:r>
                        <a:rPr lang="en-US" sz="1600" kern="100" dirty="0">
                          <a:solidFill>
                            <a:schemeClr val="dk1"/>
                          </a:solidFill>
                          <a:effectLst/>
                          <a:latin typeface="+mn-lt"/>
                          <a:ea typeface="+mn-ea"/>
                          <a:cs typeface="+mn-cs"/>
                        </a:rPr>
                        <a:t>5.</a:t>
                      </a:r>
                      <a:r>
                        <a:rPr lang="zh-CN" altLang="en-US" sz="1600" kern="100" dirty="0">
                          <a:solidFill>
                            <a:schemeClr val="dk1"/>
                          </a:solidFill>
                          <a:effectLst/>
                          <a:latin typeface="+mn-lt"/>
                          <a:ea typeface="+mn-ea"/>
                          <a:cs typeface="+mn-cs"/>
                        </a:rPr>
                        <a:t>产品说明书和标签样稿</a:t>
                      </a:r>
                      <a:endParaRPr lang="zh-CN" altLang="en-US" sz="1600" kern="100" dirty="0">
                        <a:solidFill>
                          <a:schemeClr val="dk1"/>
                        </a:solidFill>
                        <a:effectLst/>
                        <a:latin typeface="+mn-lt"/>
                        <a:ea typeface="+mn-ea"/>
                        <a:cs typeface="+mn-cs"/>
                      </a:endParaRPr>
                    </a:p>
                  </a:txBody>
                  <a:tcPr marL="37297" marR="37297" marT="0" marB="0" anchor="ctr"/>
                </a:tc>
                <a:tc>
                  <a:txBody>
                    <a:bodyPr/>
                    <a:lstStyle/>
                    <a:p>
                      <a:pPr marL="0" algn="l" defTabSz="914400" rtl="0" eaLnBrk="1" latinLnBrk="0" hangingPunct="1">
                        <a:lnSpc>
                          <a:spcPct val="100000"/>
                        </a:lnSpc>
                      </a:pPr>
                      <a:r>
                        <a:rPr lang="en-US" sz="1200" kern="100" dirty="0">
                          <a:solidFill>
                            <a:schemeClr val="dk1"/>
                          </a:solidFill>
                          <a:effectLst/>
                          <a:latin typeface="+mn-lt"/>
                          <a:ea typeface="+mn-ea"/>
                          <a:cs typeface="+mn-cs"/>
                        </a:rPr>
                        <a:t>5.1</a:t>
                      </a:r>
                      <a:r>
                        <a:rPr lang="zh-CN" altLang="en-US" sz="1200" kern="100" dirty="0">
                          <a:solidFill>
                            <a:schemeClr val="dk1"/>
                          </a:solidFill>
                          <a:effectLst/>
                          <a:latin typeface="+mn-lt"/>
                          <a:ea typeface="+mn-ea"/>
                          <a:cs typeface="+mn-cs"/>
                        </a:rPr>
                        <a:t>章节目录</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5.2</a:t>
                      </a:r>
                      <a:r>
                        <a:rPr lang="zh-CN" altLang="en-US" sz="1200" kern="100" dirty="0">
                          <a:solidFill>
                            <a:schemeClr val="dk1"/>
                          </a:solidFill>
                          <a:effectLst/>
                          <a:latin typeface="+mn-lt"/>
                          <a:ea typeface="+mn-ea"/>
                          <a:cs typeface="+mn-cs"/>
                        </a:rPr>
                        <a:t>产品说明书</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5.3</a:t>
                      </a:r>
                      <a:r>
                        <a:rPr lang="zh-CN" altLang="en-US" sz="1200" kern="100" dirty="0">
                          <a:solidFill>
                            <a:schemeClr val="dk1"/>
                          </a:solidFill>
                          <a:effectLst/>
                          <a:latin typeface="+mn-lt"/>
                          <a:ea typeface="+mn-ea"/>
                          <a:cs typeface="+mn-cs"/>
                        </a:rPr>
                        <a:t>标签样稿</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5.4</a:t>
                      </a:r>
                      <a:r>
                        <a:rPr lang="zh-CN" altLang="en-US" sz="1200" kern="100" dirty="0">
                          <a:solidFill>
                            <a:schemeClr val="dk1"/>
                          </a:solidFill>
                          <a:effectLst/>
                          <a:latin typeface="+mn-lt"/>
                          <a:ea typeface="+mn-ea"/>
                          <a:cs typeface="+mn-cs"/>
                        </a:rPr>
                        <a:t>其他资料</a:t>
                      </a:r>
                      <a:endParaRPr lang="zh-CN" altLang="en-US" sz="1200" kern="100" dirty="0">
                        <a:solidFill>
                          <a:schemeClr val="dk1"/>
                        </a:solidFill>
                        <a:effectLst/>
                        <a:latin typeface="+mn-lt"/>
                        <a:ea typeface="+mn-ea"/>
                        <a:cs typeface="+mn-cs"/>
                      </a:endParaRPr>
                    </a:p>
                  </a:txBody>
                  <a:tcPr marL="37297" marR="37297" marT="0" marB="0" anchor="ctr"/>
                </a:tc>
              </a:tr>
              <a:tr h="2746322">
                <a:tc>
                  <a:txBody>
                    <a:bodyPr/>
                    <a:lstStyle/>
                    <a:p>
                      <a:pPr marL="0" algn="ctr" defTabSz="914400" rtl="0" eaLnBrk="1" latinLnBrk="0" hangingPunct="1">
                        <a:lnSpc>
                          <a:spcPct val="100000"/>
                        </a:lnSpc>
                      </a:pPr>
                      <a:r>
                        <a:rPr lang="en-US" sz="1600" kern="100" dirty="0">
                          <a:solidFill>
                            <a:schemeClr val="dk1"/>
                          </a:solidFill>
                          <a:effectLst/>
                          <a:latin typeface="+mn-lt"/>
                          <a:ea typeface="+mn-ea"/>
                          <a:cs typeface="+mn-cs"/>
                        </a:rPr>
                        <a:t>6.</a:t>
                      </a:r>
                      <a:r>
                        <a:rPr lang="zh-CN" altLang="en-US" sz="1600" kern="100" dirty="0">
                          <a:solidFill>
                            <a:schemeClr val="dk1"/>
                          </a:solidFill>
                          <a:effectLst/>
                          <a:latin typeface="+mn-lt"/>
                          <a:ea typeface="+mn-ea"/>
                          <a:cs typeface="+mn-cs"/>
                        </a:rPr>
                        <a:t>质量管理体系文件</a:t>
                      </a:r>
                      <a:endParaRPr lang="zh-CN" altLang="en-US" sz="1600" kern="100" dirty="0">
                        <a:solidFill>
                          <a:schemeClr val="dk1"/>
                        </a:solidFill>
                        <a:effectLst/>
                        <a:latin typeface="+mn-lt"/>
                        <a:ea typeface="+mn-ea"/>
                        <a:cs typeface="+mn-cs"/>
                      </a:endParaRPr>
                    </a:p>
                  </a:txBody>
                  <a:tcPr marL="37297" marR="37297" marT="0" marB="0" anchor="ctr"/>
                </a:tc>
                <a:tc>
                  <a:txBody>
                    <a:bodyPr/>
                    <a:lstStyle/>
                    <a:p>
                      <a:pPr marL="0" algn="l" defTabSz="914400" rtl="0" eaLnBrk="1" latinLnBrk="0" hangingPunct="1">
                        <a:lnSpc>
                          <a:spcPct val="100000"/>
                        </a:lnSpc>
                      </a:pPr>
                      <a:r>
                        <a:rPr lang="en-US" sz="1200" kern="100" dirty="0">
                          <a:solidFill>
                            <a:schemeClr val="dk1"/>
                          </a:solidFill>
                          <a:effectLst/>
                          <a:latin typeface="+mn-lt"/>
                          <a:ea typeface="+mn-ea"/>
                          <a:cs typeface="+mn-cs"/>
                        </a:rPr>
                        <a:t>6.1</a:t>
                      </a:r>
                      <a:r>
                        <a:rPr lang="zh-CN" altLang="en-US" sz="1200" kern="100" dirty="0">
                          <a:solidFill>
                            <a:schemeClr val="dk1"/>
                          </a:solidFill>
                          <a:effectLst/>
                          <a:latin typeface="+mn-lt"/>
                          <a:ea typeface="+mn-ea"/>
                          <a:cs typeface="+mn-cs"/>
                        </a:rPr>
                        <a:t>综述</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6.2</a:t>
                      </a:r>
                      <a:r>
                        <a:rPr lang="zh-CN" altLang="en-US" sz="1200" kern="100" dirty="0">
                          <a:solidFill>
                            <a:schemeClr val="dk1"/>
                          </a:solidFill>
                          <a:effectLst/>
                          <a:latin typeface="+mn-lt"/>
                          <a:ea typeface="+mn-ea"/>
                          <a:cs typeface="+mn-cs"/>
                        </a:rPr>
                        <a:t>章节目录</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6.3</a:t>
                      </a:r>
                      <a:r>
                        <a:rPr lang="zh-CN" altLang="en-US" sz="1200" kern="100" dirty="0">
                          <a:solidFill>
                            <a:schemeClr val="dk1"/>
                          </a:solidFill>
                          <a:effectLst/>
                          <a:latin typeface="+mn-lt"/>
                          <a:ea typeface="+mn-ea"/>
                          <a:cs typeface="+mn-cs"/>
                        </a:rPr>
                        <a:t>生产制造信息</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6.4</a:t>
                      </a:r>
                      <a:r>
                        <a:rPr lang="zh-CN" altLang="en-US" sz="1200" kern="100" dirty="0">
                          <a:solidFill>
                            <a:schemeClr val="dk1"/>
                          </a:solidFill>
                          <a:effectLst/>
                          <a:latin typeface="+mn-lt"/>
                          <a:ea typeface="+mn-ea"/>
                          <a:cs typeface="+mn-cs"/>
                        </a:rPr>
                        <a:t>质量管理体系程序</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6.5</a:t>
                      </a:r>
                      <a:r>
                        <a:rPr lang="zh-CN" altLang="en-US" sz="1200" kern="100" dirty="0">
                          <a:solidFill>
                            <a:schemeClr val="dk1"/>
                          </a:solidFill>
                          <a:effectLst/>
                          <a:latin typeface="+mn-lt"/>
                          <a:ea typeface="+mn-ea"/>
                          <a:cs typeface="+mn-cs"/>
                        </a:rPr>
                        <a:t>管理职责程序</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6.6</a:t>
                      </a:r>
                      <a:r>
                        <a:rPr lang="zh-CN" altLang="en-US" sz="1200" kern="100" dirty="0">
                          <a:solidFill>
                            <a:schemeClr val="dk1"/>
                          </a:solidFill>
                          <a:effectLst/>
                          <a:latin typeface="+mn-lt"/>
                          <a:ea typeface="+mn-ea"/>
                          <a:cs typeface="+mn-cs"/>
                        </a:rPr>
                        <a:t>资源管理程序</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6.7</a:t>
                      </a:r>
                      <a:r>
                        <a:rPr lang="zh-CN" altLang="en-US" sz="1200" kern="100" dirty="0">
                          <a:solidFill>
                            <a:schemeClr val="dk1"/>
                          </a:solidFill>
                          <a:effectLst/>
                          <a:latin typeface="+mn-lt"/>
                          <a:ea typeface="+mn-ea"/>
                          <a:cs typeface="+mn-cs"/>
                        </a:rPr>
                        <a:t>产品实现程序</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6.8</a:t>
                      </a:r>
                      <a:r>
                        <a:rPr lang="zh-CN" altLang="en-US" sz="1200" kern="100" dirty="0">
                          <a:solidFill>
                            <a:schemeClr val="dk1"/>
                          </a:solidFill>
                          <a:effectLst/>
                          <a:latin typeface="+mn-lt"/>
                          <a:ea typeface="+mn-ea"/>
                          <a:cs typeface="+mn-cs"/>
                        </a:rPr>
                        <a:t>质量管理体系的测量、分析和改进程序</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6.9</a:t>
                      </a:r>
                      <a:r>
                        <a:rPr lang="zh-CN" altLang="en-US" sz="1200" kern="100" dirty="0">
                          <a:solidFill>
                            <a:schemeClr val="dk1"/>
                          </a:solidFill>
                          <a:effectLst/>
                          <a:latin typeface="+mn-lt"/>
                          <a:ea typeface="+mn-ea"/>
                          <a:cs typeface="+mn-cs"/>
                        </a:rPr>
                        <a:t>其他质量体系程序信息</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6.10</a:t>
                      </a:r>
                      <a:r>
                        <a:rPr lang="zh-CN" altLang="en-US" sz="1200" kern="100" dirty="0">
                          <a:solidFill>
                            <a:schemeClr val="dk1"/>
                          </a:solidFill>
                          <a:effectLst/>
                          <a:latin typeface="+mn-lt"/>
                          <a:ea typeface="+mn-ea"/>
                          <a:cs typeface="+mn-cs"/>
                        </a:rPr>
                        <a:t>质量管理体系核查文件</a:t>
                      </a:r>
                      <a:endParaRPr lang="zh-CN" altLang="en-US" sz="1200" kern="100" dirty="0">
                        <a:solidFill>
                          <a:schemeClr val="dk1"/>
                        </a:solidFill>
                        <a:effectLst/>
                        <a:latin typeface="+mn-lt"/>
                        <a:ea typeface="+mn-ea"/>
                        <a:cs typeface="+mn-cs"/>
                      </a:endParaRPr>
                    </a:p>
                  </a:txBody>
                  <a:tcPr marL="37297" marR="37297" marT="0" marB="0" anchor="ct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260175" y="390905"/>
            <a:ext cx="11822469"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体外诊断试剂注册申报资料要求和批准证明文件格式</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1" y="6376906"/>
            <a:ext cx="7201609"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b="0" i="0" dirty="0">
                <a:solidFill>
                  <a:srgbClr val="333333"/>
                </a:solidFill>
                <a:effectLst/>
                <a:latin typeface="微软雅黑" panose="020B0503020204020204" pitchFamily="34" charset="-122"/>
                <a:ea typeface="微软雅黑" panose="020B0503020204020204" pitchFamily="34" charset="-122"/>
              </a:rPr>
              <a:t>关于公布体外诊断试剂注册申报资料要求和批准证明文件格式的公告（</a:t>
            </a:r>
            <a:r>
              <a:rPr lang="en-US" altLang="zh-CN" sz="1100" b="0" i="0" dirty="0">
                <a:solidFill>
                  <a:srgbClr val="333333"/>
                </a:solidFill>
                <a:effectLst/>
                <a:latin typeface="微软雅黑" panose="020B0503020204020204" pitchFamily="34" charset="-122"/>
                <a:ea typeface="微软雅黑" panose="020B0503020204020204" pitchFamily="34" charset="-122"/>
              </a:rPr>
              <a:t>2021</a:t>
            </a:r>
            <a:r>
              <a:rPr lang="zh-CN" altLang="en-US" sz="1100" b="0" i="0" dirty="0">
                <a:solidFill>
                  <a:srgbClr val="333333"/>
                </a:solidFill>
                <a:effectLst/>
                <a:latin typeface="微软雅黑" panose="020B0503020204020204" pitchFamily="34" charset="-122"/>
                <a:ea typeface="微软雅黑" panose="020B0503020204020204" pitchFamily="34" charset="-122"/>
              </a:rPr>
              <a:t>年第</a:t>
            </a:r>
            <a:r>
              <a:rPr lang="en-US" altLang="zh-CN" sz="1100" b="0" i="0" dirty="0">
                <a:solidFill>
                  <a:srgbClr val="333333"/>
                </a:solidFill>
                <a:effectLst/>
                <a:latin typeface="微软雅黑" panose="020B0503020204020204" pitchFamily="34" charset="-122"/>
                <a:ea typeface="微软雅黑" panose="020B0503020204020204" pitchFamily="34" charset="-122"/>
              </a:rPr>
              <a:t>122</a:t>
            </a:r>
            <a:r>
              <a:rPr lang="zh-CN" altLang="en-US" sz="1100" b="0" i="0" dirty="0">
                <a:solidFill>
                  <a:srgbClr val="333333"/>
                </a:solidFill>
                <a:effectLst/>
                <a:latin typeface="微软雅黑" panose="020B0503020204020204" pitchFamily="34" charset="-122"/>
                <a:ea typeface="微软雅黑" panose="020B0503020204020204" pitchFamily="34" charset="-122"/>
              </a:rPr>
              <a:t>号）</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pic>
        <p:nvPicPr>
          <p:cNvPr id="4" name="图片 3"/>
          <p:cNvPicPr>
            <a:picLocks noChangeAspect="1"/>
          </p:cNvPicPr>
          <p:nvPr/>
        </p:nvPicPr>
        <p:blipFill>
          <a:blip r:embed="rId1"/>
          <a:stretch>
            <a:fillRect/>
          </a:stretch>
        </p:blipFill>
        <p:spPr>
          <a:xfrm>
            <a:off x="851577" y="1243078"/>
            <a:ext cx="10335725" cy="4774926"/>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体外诊断试剂注册申报资料</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1" y="6376906"/>
            <a:ext cx="7201609"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b="0" i="0" dirty="0">
                <a:solidFill>
                  <a:srgbClr val="333333"/>
                </a:solidFill>
                <a:effectLst/>
                <a:latin typeface="微软雅黑" panose="020B0503020204020204" pitchFamily="34" charset="-122"/>
                <a:ea typeface="微软雅黑" panose="020B0503020204020204" pitchFamily="34" charset="-122"/>
              </a:rPr>
              <a:t>关于公布医疗器械注册申报资料要求和批准证明文件格式的公告（</a:t>
            </a:r>
            <a:r>
              <a:rPr lang="en-US" altLang="zh-CN" sz="1100" b="0" i="0" dirty="0">
                <a:solidFill>
                  <a:srgbClr val="333333"/>
                </a:solidFill>
                <a:effectLst/>
                <a:latin typeface="微软雅黑" panose="020B0503020204020204" pitchFamily="34" charset="-122"/>
                <a:ea typeface="微软雅黑" panose="020B0503020204020204" pitchFamily="34" charset="-122"/>
              </a:rPr>
              <a:t>2021</a:t>
            </a:r>
            <a:r>
              <a:rPr lang="zh-CN" altLang="en-US" sz="1100" b="0" i="0" dirty="0">
                <a:solidFill>
                  <a:srgbClr val="333333"/>
                </a:solidFill>
                <a:effectLst/>
                <a:latin typeface="微软雅黑" panose="020B0503020204020204" pitchFamily="34" charset="-122"/>
                <a:ea typeface="微软雅黑" panose="020B0503020204020204" pitchFamily="34" charset="-122"/>
              </a:rPr>
              <a:t>年第</a:t>
            </a:r>
            <a:r>
              <a:rPr lang="en-US" altLang="zh-CN" sz="1100" b="0" i="0" dirty="0">
                <a:solidFill>
                  <a:srgbClr val="333333"/>
                </a:solidFill>
                <a:effectLst/>
                <a:latin typeface="微软雅黑" panose="020B0503020204020204" pitchFamily="34" charset="-122"/>
                <a:ea typeface="微软雅黑" panose="020B0503020204020204" pitchFamily="34" charset="-122"/>
              </a:rPr>
              <a:t>121</a:t>
            </a:r>
            <a:r>
              <a:rPr lang="zh-CN" altLang="en-US" sz="1100" b="0" i="0" dirty="0">
                <a:solidFill>
                  <a:srgbClr val="333333"/>
                </a:solidFill>
                <a:effectLst/>
                <a:latin typeface="微软雅黑" panose="020B0503020204020204" pitchFamily="34" charset="-122"/>
                <a:ea typeface="微软雅黑" panose="020B0503020204020204" pitchFamily="34" charset="-122"/>
              </a:rPr>
              <a:t>号）</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graphicFrame>
        <p:nvGraphicFramePr>
          <p:cNvPr id="4" name="表格 3"/>
          <p:cNvGraphicFramePr>
            <a:graphicFrameLocks noGrp="1"/>
          </p:cNvGraphicFramePr>
          <p:nvPr/>
        </p:nvGraphicFramePr>
        <p:xfrm>
          <a:off x="966136" y="1154033"/>
          <a:ext cx="5129864" cy="5030025"/>
        </p:xfrm>
        <a:graphic>
          <a:graphicData uri="http://schemas.openxmlformats.org/drawingml/2006/table">
            <a:tbl>
              <a:tblPr>
                <a:tableStyleId>{5C22544A-7EE6-4342-B048-85BDC9FD1C3A}</a:tableStyleId>
              </a:tblPr>
              <a:tblGrid>
                <a:gridCol w="2167953"/>
                <a:gridCol w="2961911"/>
              </a:tblGrid>
              <a:tr h="346700">
                <a:tc>
                  <a:txBody>
                    <a:bodyPr/>
                    <a:lstStyle/>
                    <a:p>
                      <a:pPr algn="ctr">
                        <a:lnSpc>
                          <a:spcPct val="100000"/>
                        </a:lnSpc>
                      </a:pPr>
                      <a:r>
                        <a:rPr lang="zh-CN" sz="1600" kern="100">
                          <a:effectLst/>
                        </a:rPr>
                        <a:t>申报资料一级标题</a:t>
                      </a:r>
                      <a:endParaRPr lang="zh-CN" sz="1400" kern="100">
                        <a:effectLst/>
                        <a:latin typeface="Times New Roman" panose="02020603050405020304" pitchFamily="18" charset="0"/>
                        <a:ea typeface="宋体" panose="02010600030101010101" pitchFamily="2" charset="-122"/>
                      </a:endParaRPr>
                    </a:p>
                  </a:txBody>
                  <a:tcPr marL="37297" marR="37297" marT="0" marB="0" anchor="ctr"/>
                </a:tc>
                <a:tc>
                  <a:txBody>
                    <a:bodyPr/>
                    <a:lstStyle/>
                    <a:p>
                      <a:pPr algn="ctr">
                        <a:lnSpc>
                          <a:spcPct val="100000"/>
                        </a:lnSpc>
                      </a:pPr>
                      <a:r>
                        <a:rPr lang="zh-CN" sz="1600" kern="100" dirty="0">
                          <a:effectLst/>
                        </a:rPr>
                        <a:t>申报资料二级标题</a:t>
                      </a:r>
                      <a:endParaRPr lang="zh-CN" sz="1400" kern="100" dirty="0">
                        <a:effectLst/>
                        <a:latin typeface="Times New Roman" panose="02020603050405020304" pitchFamily="18" charset="0"/>
                        <a:ea typeface="宋体" panose="02010600030101010101" pitchFamily="2" charset="-122"/>
                      </a:endParaRPr>
                    </a:p>
                  </a:txBody>
                  <a:tcPr marL="37297" marR="37297" marT="0" marB="0" anchor="ctr"/>
                </a:tc>
              </a:tr>
              <a:tr h="1628809">
                <a:tc>
                  <a:txBody>
                    <a:bodyPr/>
                    <a:lstStyle/>
                    <a:p>
                      <a:pPr algn="ctr">
                        <a:lnSpc>
                          <a:spcPct val="100000"/>
                        </a:lnSpc>
                      </a:pPr>
                      <a:r>
                        <a:rPr lang="en-US" sz="1600" kern="100" dirty="0">
                          <a:effectLst/>
                        </a:rPr>
                        <a:t>1.</a:t>
                      </a:r>
                      <a:r>
                        <a:rPr lang="zh-CN" sz="1600" kern="100" dirty="0">
                          <a:effectLst/>
                        </a:rPr>
                        <a:t>监管信息</a:t>
                      </a:r>
                      <a:endParaRPr lang="zh-CN" sz="1400" kern="100" dirty="0">
                        <a:effectLst/>
                        <a:latin typeface="Times New Roman" panose="02020603050405020304" pitchFamily="18" charset="0"/>
                        <a:ea typeface="宋体" panose="02010600030101010101" pitchFamily="2" charset="-122"/>
                      </a:endParaRPr>
                    </a:p>
                  </a:txBody>
                  <a:tcPr marL="37297" marR="37297" marT="0" marB="0" anchor="ctr"/>
                </a:tc>
                <a:tc>
                  <a:txBody>
                    <a:bodyPr/>
                    <a:lstStyle/>
                    <a:p>
                      <a:pPr algn="l">
                        <a:lnSpc>
                          <a:spcPct val="100000"/>
                        </a:lnSpc>
                      </a:pPr>
                      <a:r>
                        <a:rPr lang="en-US" sz="1200" kern="100" dirty="0">
                          <a:effectLst/>
                        </a:rPr>
                        <a:t>1.1</a:t>
                      </a:r>
                      <a:r>
                        <a:rPr lang="zh-CN" sz="1200" kern="100" dirty="0">
                          <a:effectLst/>
                        </a:rPr>
                        <a:t>章节目录</a:t>
                      </a:r>
                      <a:endParaRPr lang="zh-CN" sz="1100" kern="100" dirty="0">
                        <a:effectLst/>
                      </a:endParaRPr>
                    </a:p>
                    <a:p>
                      <a:pPr algn="l">
                        <a:lnSpc>
                          <a:spcPct val="100000"/>
                        </a:lnSpc>
                      </a:pPr>
                      <a:r>
                        <a:rPr lang="en-US" sz="1200" kern="100" dirty="0">
                          <a:effectLst/>
                        </a:rPr>
                        <a:t>1.2</a:t>
                      </a:r>
                      <a:r>
                        <a:rPr lang="zh-CN" sz="1200" kern="100" dirty="0">
                          <a:effectLst/>
                        </a:rPr>
                        <a:t>申请表</a:t>
                      </a:r>
                      <a:endParaRPr lang="zh-CN" sz="1100" kern="100" dirty="0">
                        <a:effectLst/>
                      </a:endParaRPr>
                    </a:p>
                    <a:p>
                      <a:pPr algn="l">
                        <a:lnSpc>
                          <a:spcPct val="100000"/>
                        </a:lnSpc>
                      </a:pPr>
                      <a:r>
                        <a:rPr lang="en-US" sz="1200" kern="100" dirty="0">
                          <a:effectLst/>
                        </a:rPr>
                        <a:t>1.3</a:t>
                      </a:r>
                      <a:r>
                        <a:rPr lang="zh-CN" sz="1200" kern="100" dirty="0">
                          <a:effectLst/>
                        </a:rPr>
                        <a:t>术语、缩写词列表</a:t>
                      </a:r>
                      <a:endParaRPr lang="zh-CN" sz="1100" kern="100" dirty="0">
                        <a:effectLst/>
                      </a:endParaRPr>
                    </a:p>
                    <a:p>
                      <a:pPr algn="l">
                        <a:lnSpc>
                          <a:spcPct val="100000"/>
                        </a:lnSpc>
                      </a:pPr>
                      <a:r>
                        <a:rPr lang="en-US" sz="1200" kern="100" dirty="0">
                          <a:effectLst/>
                        </a:rPr>
                        <a:t>1.4</a:t>
                      </a:r>
                      <a:r>
                        <a:rPr lang="zh-CN" sz="1200" kern="100" dirty="0">
                          <a:effectLst/>
                        </a:rPr>
                        <a:t>产品列表</a:t>
                      </a:r>
                      <a:endParaRPr lang="zh-CN" sz="1100" kern="100" dirty="0">
                        <a:effectLst/>
                      </a:endParaRPr>
                    </a:p>
                    <a:p>
                      <a:pPr algn="l">
                        <a:lnSpc>
                          <a:spcPct val="100000"/>
                        </a:lnSpc>
                      </a:pPr>
                      <a:r>
                        <a:rPr lang="en-US" sz="1200" kern="100" dirty="0">
                          <a:effectLst/>
                        </a:rPr>
                        <a:t>1.5</a:t>
                      </a:r>
                      <a:r>
                        <a:rPr lang="zh-CN" sz="1200" kern="100" dirty="0">
                          <a:effectLst/>
                        </a:rPr>
                        <a:t>关联文件</a:t>
                      </a:r>
                      <a:endParaRPr lang="zh-CN" sz="1100" kern="100" dirty="0">
                        <a:effectLst/>
                      </a:endParaRPr>
                    </a:p>
                    <a:p>
                      <a:pPr algn="l">
                        <a:lnSpc>
                          <a:spcPct val="100000"/>
                        </a:lnSpc>
                      </a:pPr>
                      <a:r>
                        <a:rPr lang="en-US" sz="1200" kern="100" dirty="0">
                          <a:effectLst/>
                        </a:rPr>
                        <a:t>1.6</a:t>
                      </a:r>
                      <a:r>
                        <a:rPr lang="zh-CN" sz="1200" kern="100" dirty="0">
                          <a:effectLst/>
                        </a:rPr>
                        <a:t>申报前与监管机构的联系情况和沟通记录</a:t>
                      </a:r>
                      <a:endParaRPr lang="zh-CN" sz="1100" kern="100" dirty="0">
                        <a:effectLst/>
                      </a:endParaRPr>
                    </a:p>
                    <a:p>
                      <a:pPr algn="l">
                        <a:lnSpc>
                          <a:spcPct val="100000"/>
                        </a:lnSpc>
                      </a:pPr>
                      <a:r>
                        <a:rPr lang="en-US" sz="1200" kern="100" dirty="0">
                          <a:effectLst/>
                        </a:rPr>
                        <a:t>1.7</a:t>
                      </a:r>
                      <a:r>
                        <a:rPr lang="zh-CN" sz="1200" kern="100" dirty="0">
                          <a:effectLst/>
                        </a:rPr>
                        <a:t>符合性声明</a:t>
                      </a:r>
                      <a:endParaRPr lang="zh-CN" sz="1100" kern="100" dirty="0">
                        <a:effectLst/>
                        <a:latin typeface="Times New Roman" panose="02020603050405020304" pitchFamily="18" charset="0"/>
                        <a:ea typeface="宋体" panose="02010600030101010101" pitchFamily="2" charset="-122"/>
                      </a:endParaRPr>
                    </a:p>
                  </a:txBody>
                  <a:tcPr marL="37297" marR="37297" marT="0" marB="0" anchor="ctr"/>
                </a:tc>
              </a:tr>
              <a:tr h="1222605">
                <a:tc>
                  <a:txBody>
                    <a:bodyPr/>
                    <a:lstStyle/>
                    <a:p>
                      <a:pPr algn="ctr">
                        <a:lnSpc>
                          <a:spcPct val="100000"/>
                        </a:lnSpc>
                      </a:pPr>
                      <a:r>
                        <a:rPr lang="en-US" sz="1600" kern="100" dirty="0">
                          <a:effectLst/>
                        </a:rPr>
                        <a:t>2.</a:t>
                      </a:r>
                      <a:r>
                        <a:rPr lang="zh-CN" sz="1600" kern="100" dirty="0">
                          <a:effectLst/>
                        </a:rPr>
                        <a:t>综述资料</a:t>
                      </a:r>
                      <a:endParaRPr lang="zh-CN" sz="1400" kern="100" dirty="0">
                        <a:effectLst/>
                        <a:latin typeface="Times New Roman" panose="02020603050405020304" pitchFamily="18" charset="0"/>
                        <a:ea typeface="宋体" panose="02010600030101010101" pitchFamily="2" charset="-122"/>
                      </a:endParaRPr>
                    </a:p>
                  </a:txBody>
                  <a:tcPr marL="37297" marR="37297" marT="0" marB="0" anchor="ctr"/>
                </a:tc>
                <a:tc>
                  <a:txBody>
                    <a:bodyPr/>
                    <a:lstStyle/>
                    <a:p>
                      <a:pPr algn="l">
                        <a:lnSpc>
                          <a:spcPct val="100000"/>
                        </a:lnSpc>
                      </a:pPr>
                      <a:r>
                        <a:rPr lang="en-US" sz="1200" kern="100" dirty="0">
                          <a:effectLst/>
                        </a:rPr>
                        <a:t>2.1</a:t>
                      </a:r>
                      <a:r>
                        <a:rPr lang="zh-CN" sz="1200" kern="100" dirty="0">
                          <a:effectLst/>
                        </a:rPr>
                        <a:t>章节目录</a:t>
                      </a:r>
                      <a:endParaRPr lang="zh-CN" sz="1100" kern="100" dirty="0">
                        <a:effectLst/>
                      </a:endParaRPr>
                    </a:p>
                    <a:p>
                      <a:pPr algn="l">
                        <a:lnSpc>
                          <a:spcPct val="100000"/>
                        </a:lnSpc>
                      </a:pPr>
                      <a:r>
                        <a:rPr lang="en-US" sz="1200" kern="100" dirty="0">
                          <a:effectLst/>
                        </a:rPr>
                        <a:t>2.2</a:t>
                      </a:r>
                      <a:r>
                        <a:rPr lang="zh-CN" sz="1200" kern="100" dirty="0">
                          <a:effectLst/>
                        </a:rPr>
                        <a:t>概述</a:t>
                      </a:r>
                      <a:endParaRPr lang="zh-CN" sz="1100" kern="100" dirty="0">
                        <a:effectLst/>
                      </a:endParaRPr>
                    </a:p>
                    <a:p>
                      <a:pPr algn="l">
                        <a:lnSpc>
                          <a:spcPct val="100000"/>
                        </a:lnSpc>
                      </a:pPr>
                      <a:r>
                        <a:rPr lang="en-US" sz="1200" kern="100" dirty="0">
                          <a:effectLst/>
                        </a:rPr>
                        <a:t>2.3</a:t>
                      </a:r>
                      <a:r>
                        <a:rPr lang="zh-CN" sz="1200" kern="100" dirty="0">
                          <a:effectLst/>
                        </a:rPr>
                        <a:t>产品描述</a:t>
                      </a:r>
                      <a:endParaRPr lang="zh-CN" sz="1100" kern="100" dirty="0">
                        <a:effectLst/>
                      </a:endParaRPr>
                    </a:p>
                    <a:p>
                      <a:pPr algn="l">
                        <a:lnSpc>
                          <a:spcPct val="100000"/>
                        </a:lnSpc>
                      </a:pPr>
                      <a:r>
                        <a:rPr lang="en-US" sz="1200" kern="100" dirty="0">
                          <a:effectLst/>
                        </a:rPr>
                        <a:t>2.4</a:t>
                      </a:r>
                      <a:r>
                        <a:rPr lang="zh-CN" sz="1200" kern="100" dirty="0">
                          <a:effectLst/>
                        </a:rPr>
                        <a:t>适用范围和禁忌证</a:t>
                      </a:r>
                      <a:endParaRPr lang="zh-CN" sz="1100" kern="100" dirty="0">
                        <a:effectLst/>
                      </a:endParaRPr>
                    </a:p>
                    <a:p>
                      <a:pPr algn="l">
                        <a:lnSpc>
                          <a:spcPct val="100000"/>
                        </a:lnSpc>
                      </a:pPr>
                      <a:r>
                        <a:rPr lang="en-US" sz="1200" kern="100" dirty="0">
                          <a:effectLst/>
                        </a:rPr>
                        <a:t>2.5</a:t>
                      </a:r>
                      <a:r>
                        <a:rPr lang="zh-CN" sz="1200" kern="100" dirty="0">
                          <a:effectLst/>
                        </a:rPr>
                        <a:t>申报产品上市历史</a:t>
                      </a:r>
                      <a:endParaRPr lang="zh-CN" sz="1100" kern="100" dirty="0">
                        <a:effectLst/>
                      </a:endParaRPr>
                    </a:p>
                    <a:p>
                      <a:pPr algn="l">
                        <a:lnSpc>
                          <a:spcPct val="100000"/>
                        </a:lnSpc>
                      </a:pPr>
                      <a:r>
                        <a:rPr lang="en-US" sz="1200" kern="100" dirty="0">
                          <a:effectLst/>
                        </a:rPr>
                        <a:t>2.6</a:t>
                      </a:r>
                      <a:r>
                        <a:rPr lang="zh-CN" sz="1200" kern="100" dirty="0">
                          <a:effectLst/>
                        </a:rPr>
                        <a:t>其他需说明的内容</a:t>
                      </a:r>
                      <a:endParaRPr lang="zh-CN" sz="1100" kern="100" dirty="0">
                        <a:effectLst/>
                        <a:latin typeface="Times New Roman" panose="02020603050405020304" pitchFamily="18" charset="0"/>
                        <a:ea typeface="宋体" panose="02010600030101010101" pitchFamily="2" charset="-122"/>
                      </a:endParaRPr>
                    </a:p>
                  </a:txBody>
                  <a:tcPr marL="37297" marR="37297" marT="0" marB="0" anchor="ctr"/>
                </a:tc>
              </a:tr>
              <a:tr h="1831911">
                <a:tc>
                  <a:txBody>
                    <a:bodyPr/>
                    <a:lstStyle/>
                    <a:p>
                      <a:pPr algn="ctr">
                        <a:lnSpc>
                          <a:spcPct val="100000"/>
                        </a:lnSpc>
                      </a:pPr>
                      <a:r>
                        <a:rPr lang="en-US" sz="1600" kern="100" dirty="0">
                          <a:effectLst/>
                          <a:highlight>
                            <a:srgbClr val="FFFF00"/>
                          </a:highlight>
                        </a:rPr>
                        <a:t>3.</a:t>
                      </a:r>
                      <a:r>
                        <a:rPr lang="zh-CN" sz="1600" kern="100" dirty="0">
                          <a:effectLst/>
                          <a:highlight>
                            <a:srgbClr val="FFFF00"/>
                          </a:highlight>
                        </a:rPr>
                        <a:t>非临床资料</a:t>
                      </a:r>
                      <a:endParaRPr lang="zh-CN" sz="1400" kern="100" dirty="0">
                        <a:effectLst/>
                        <a:highlight>
                          <a:srgbClr val="FFFF00"/>
                        </a:highlight>
                        <a:latin typeface="Times New Roman" panose="02020603050405020304" pitchFamily="18" charset="0"/>
                        <a:ea typeface="宋体" panose="02010600030101010101" pitchFamily="2" charset="-122"/>
                      </a:endParaRPr>
                    </a:p>
                  </a:txBody>
                  <a:tcPr marL="37297" marR="37297" marT="0" marB="0" anchor="ctr"/>
                </a:tc>
                <a:tc>
                  <a:txBody>
                    <a:bodyPr/>
                    <a:lstStyle/>
                    <a:p>
                      <a:pPr algn="l">
                        <a:lnSpc>
                          <a:spcPct val="100000"/>
                        </a:lnSpc>
                      </a:pPr>
                      <a:r>
                        <a:rPr lang="en-US" sz="1200" kern="100" dirty="0">
                          <a:effectLst/>
                        </a:rPr>
                        <a:t>3.1</a:t>
                      </a:r>
                      <a:r>
                        <a:rPr lang="zh-CN" sz="1200" kern="100" dirty="0">
                          <a:effectLst/>
                        </a:rPr>
                        <a:t>章节目录</a:t>
                      </a:r>
                      <a:endParaRPr lang="zh-CN" sz="1100" kern="100" dirty="0">
                        <a:effectLst/>
                      </a:endParaRPr>
                    </a:p>
                    <a:p>
                      <a:pPr algn="l">
                        <a:lnSpc>
                          <a:spcPct val="100000"/>
                        </a:lnSpc>
                      </a:pPr>
                      <a:r>
                        <a:rPr lang="en-US" sz="1200" kern="100" dirty="0">
                          <a:effectLst/>
                        </a:rPr>
                        <a:t>3.2</a:t>
                      </a:r>
                      <a:r>
                        <a:rPr lang="zh-CN" sz="1200" kern="100" dirty="0">
                          <a:effectLst/>
                        </a:rPr>
                        <a:t>产品风险管理资料</a:t>
                      </a:r>
                      <a:endParaRPr lang="zh-CN" sz="1100" kern="100" dirty="0">
                        <a:effectLst/>
                      </a:endParaRPr>
                    </a:p>
                    <a:p>
                      <a:pPr algn="l">
                        <a:lnSpc>
                          <a:spcPct val="100000"/>
                        </a:lnSpc>
                      </a:pPr>
                      <a:r>
                        <a:rPr lang="en-US" sz="1200" kern="100" dirty="0">
                          <a:effectLst/>
                        </a:rPr>
                        <a:t>3.3</a:t>
                      </a:r>
                      <a:r>
                        <a:rPr lang="zh-CN" altLang="en-US" sz="1200" kern="100" dirty="0">
                          <a:effectLst/>
                        </a:rPr>
                        <a:t>体外诊断试剂</a:t>
                      </a:r>
                      <a:r>
                        <a:rPr lang="zh-CN" sz="1200" kern="100" dirty="0">
                          <a:effectLst/>
                        </a:rPr>
                        <a:t>安全和性能基本原则清单</a:t>
                      </a:r>
                      <a:endParaRPr lang="zh-CN" sz="1100" kern="100" dirty="0">
                        <a:effectLst/>
                      </a:endParaRPr>
                    </a:p>
                    <a:p>
                      <a:pPr algn="l">
                        <a:lnSpc>
                          <a:spcPct val="100000"/>
                        </a:lnSpc>
                      </a:pPr>
                      <a:r>
                        <a:rPr lang="en-US" sz="1200" kern="100" dirty="0">
                          <a:effectLst/>
                        </a:rPr>
                        <a:t>3.4</a:t>
                      </a:r>
                      <a:r>
                        <a:rPr lang="zh-CN" sz="1200" kern="100" dirty="0">
                          <a:effectLst/>
                        </a:rPr>
                        <a:t>产品技术要求及检验报告</a:t>
                      </a:r>
                      <a:endParaRPr lang="zh-CN" sz="1100" kern="100" dirty="0">
                        <a:effectLst/>
                      </a:endParaRPr>
                    </a:p>
                    <a:p>
                      <a:pPr algn="l">
                        <a:lnSpc>
                          <a:spcPct val="100000"/>
                        </a:lnSpc>
                      </a:pPr>
                      <a:r>
                        <a:rPr lang="en-US" sz="1200" kern="100" dirty="0">
                          <a:effectLst/>
                        </a:rPr>
                        <a:t>3.5</a:t>
                      </a:r>
                      <a:r>
                        <a:rPr lang="zh-CN" altLang="en-US" sz="1200" kern="100" dirty="0">
                          <a:effectLst/>
                          <a:highlight>
                            <a:srgbClr val="FFFF00"/>
                          </a:highlight>
                        </a:rPr>
                        <a:t>分析性能研究</a:t>
                      </a:r>
                      <a:endParaRPr lang="zh-CN" sz="1100" kern="100" dirty="0">
                        <a:effectLst/>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defRPr/>
                      </a:pPr>
                      <a:r>
                        <a:rPr lang="en-US" sz="1200" kern="100" dirty="0">
                          <a:effectLst/>
                        </a:rPr>
                        <a:t>3.6</a:t>
                      </a:r>
                      <a:r>
                        <a:rPr lang="zh-CN" altLang="zh-CN" sz="1100" kern="100" dirty="0">
                          <a:effectLst/>
                        </a:rPr>
                        <a:t>稳定性研究</a:t>
                      </a:r>
                      <a:endParaRPr lang="zh-CN" altLang="zh-CN" sz="1050" kern="100" dirty="0">
                        <a:effectLst/>
                      </a:endParaRPr>
                    </a:p>
                    <a:p>
                      <a:pPr algn="l">
                        <a:lnSpc>
                          <a:spcPct val="100000"/>
                        </a:lnSpc>
                      </a:pPr>
                      <a:r>
                        <a:rPr lang="en-US" altLang="zh-CN" sz="1100" kern="100" dirty="0">
                          <a:effectLst/>
                        </a:rPr>
                        <a:t>3.7</a:t>
                      </a:r>
                      <a:r>
                        <a:rPr lang="zh-CN" altLang="en-US" sz="1100" kern="100" dirty="0">
                          <a:effectLst/>
                          <a:highlight>
                            <a:srgbClr val="FFFF00"/>
                          </a:highlight>
                        </a:rPr>
                        <a:t>阳性判断值或参考区间研究</a:t>
                      </a:r>
                      <a:endParaRPr lang="zh-CN" sz="1100" kern="100" dirty="0">
                        <a:effectLst/>
                        <a:highlight>
                          <a:srgbClr val="FFFF00"/>
                        </a:highlight>
                      </a:endParaRPr>
                    </a:p>
                    <a:p>
                      <a:pPr algn="l">
                        <a:lnSpc>
                          <a:spcPct val="100000"/>
                        </a:lnSpc>
                      </a:pPr>
                      <a:r>
                        <a:rPr lang="en-US" sz="1200" kern="100" dirty="0">
                          <a:effectLst/>
                        </a:rPr>
                        <a:t>3.8</a:t>
                      </a:r>
                      <a:r>
                        <a:rPr lang="zh-CN" sz="1200" kern="100" dirty="0">
                          <a:effectLst/>
                        </a:rPr>
                        <a:t>其他资料</a:t>
                      </a:r>
                      <a:endParaRPr lang="zh-CN" sz="1100" kern="100" dirty="0">
                        <a:effectLst/>
                        <a:latin typeface="Times New Roman" panose="02020603050405020304" pitchFamily="18" charset="0"/>
                        <a:ea typeface="宋体" panose="02010600030101010101" pitchFamily="2" charset="-122"/>
                      </a:endParaRPr>
                    </a:p>
                  </a:txBody>
                  <a:tcPr marL="37297" marR="37297" marT="0" marB="0" anchor="ctr"/>
                </a:tc>
              </a:tr>
            </a:tbl>
          </a:graphicData>
        </a:graphic>
      </p:graphicFrame>
      <p:graphicFrame>
        <p:nvGraphicFramePr>
          <p:cNvPr id="6" name="表格 5"/>
          <p:cNvGraphicFramePr>
            <a:graphicFrameLocks noGrp="1"/>
          </p:cNvGraphicFramePr>
          <p:nvPr/>
        </p:nvGraphicFramePr>
        <p:xfrm>
          <a:off x="7002804" y="1130785"/>
          <a:ext cx="4223060" cy="5053273"/>
        </p:xfrm>
        <a:graphic>
          <a:graphicData uri="http://schemas.openxmlformats.org/drawingml/2006/table">
            <a:tbl>
              <a:tblPr>
                <a:tableStyleId>{5C22544A-7EE6-4342-B048-85BDC9FD1C3A}</a:tableStyleId>
              </a:tblPr>
              <a:tblGrid>
                <a:gridCol w="1743327"/>
                <a:gridCol w="2479733"/>
              </a:tblGrid>
              <a:tr h="303154">
                <a:tc>
                  <a:txBody>
                    <a:bodyPr/>
                    <a:lstStyle/>
                    <a:p>
                      <a:pPr marL="0" algn="ctr" defTabSz="914400" rtl="0" eaLnBrk="1" latinLnBrk="0" hangingPunct="1">
                        <a:lnSpc>
                          <a:spcPct val="100000"/>
                        </a:lnSpc>
                      </a:pPr>
                      <a:r>
                        <a:rPr lang="zh-CN" altLang="en-US" sz="1600" kern="100" dirty="0">
                          <a:solidFill>
                            <a:schemeClr val="dk1"/>
                          </a:solidFill>
                          <a:effectLst/>
                          <a:latin typeface="+mn-lt"/>
                          <a:ea typeface="+mn-ea"/>
                          <a:cs typeface="+mn-cs"/>
                        </a:rPr>
                        <a:t>申报资料一级标题</a:t>
                      </a:r>
                      <a:endParaRPr lang="zh-CN" altLang="en-US" sz="1600" kern="100" dirty="0">
                        <a:solidFill>
                          <a:schemeClr val="dk1"/>
                        </a:solidFill>
                        <a:effectLst/>
                        <a:latin typeface="+mn-lt"/>
                        <a:ea typeface="+mn-ea"/>
                        <a:cs typeface="+mn-cs"/>
                      </a:endParaRPr>
                    </a:p>
                  </a:txBody>
                  <a:tcPr marL="37297" marR="37297" marT="0" marB="0" anchor="ctr"/>
                </a:tc>
                <a:tc>
                  <a:txBody>
                    <a:bodyPr/>
                    <a:lstStyle/>
                    <a:p>
                      <a:pPr marL="0" algn="ctr" defTabSz="914400" rtl="0" eaLnBrk="1" latinLnBrk="0" hangingPunct="1">
                        <a:lnSpc>
                          <a:spcPct val="100000"/>
                        </a:lnSpc>
                      </a:pPr>
                      <a:r>
                        <a:rPr lang="zh-CN" altLang="en-US" sz="1600" kern="100" dirty="0">
                          <a:solidFill>
                            <a:schemeClr val="dk1"/>
                          </a:solidFill>
                          <a:effectLst/>
                          <a:latin typeface="+mn-lt"/>
                          <a:ea typeface="+mn-ea"/>
                          <a:cs typeface="+mn-cs"/>
                        </a:rPr>
                        <a:t>申报资料二级标题</a:t>
                      </a:r>
                      <a:endParaRPr lang="zh-CN" altLang="en-US" sz="1600" kern="100" dirty="0">
                        <a:solidFill>
                          <a:schemeClr val="dk1"/>
                        </a:solidFill>
                        <a:effectLst/>
                        <a:latin typeface="+mn-lt"/>
                        <a:ea typeface="+mn-ea"/>
                        <a:cs typeface="+mn-cs"/>
                      </a:endParaRPr>
                    </a:p>
                  </a:txBody>
                  <a:tcPr marL="37297" marR="37297" marT="0" marB="0" anchor="ctr"/>
                </a:tc>
              </a:tr>
              <a:tr h="760528">
                <a:tc>
                  <a:txBody>
                    <a:bodyPr/>
                    <a:lstStyle/>
                    <a:p>
                      <a:pPr marL="0" algn="ctr" defTabSz="914400" rtl="0" eaLnBrk="1" latinLnBrk="0" hangingPunct="1">
                        <a:lnSpc>
                          <a:spcPct val="100000"/>
                        </a:lnSpc>
                      </a:pPr>
                      <a:r>
                        <a:rPr lang="en-US" sz="1600" kern="100" dirty="0">
                          <a:solidFill>
                            <a:schemeClr val="dk1"/>
                          </a:solidFill>
                          <a:effectLst/>
                          <a:latin typeface="+mn-lt"/>
                          <a:ea typeface="+mn-ea"/>
                          <a:cs typeface="+mn-cs"/>
                        </a:rPr>
                        <a:t>4.</a:t>
                      </a:r>
                      <a:r>
                        <a:rPr lang="zh-CN" altLang="en-US" sz="1600" kern="100" dirty="0">
                          <a:solidFill>
                            <a:schemeClr val="dk1"/>
                          </a:solidFill>
                          <a:effectLst/>
                          <a:latin typeface="+mn-lt"/>
                          <a:ea typeface="+mn-ea"/>
                          <a:cs typeface="+mn-cs"/>
                        </a:rPr>
                        <a:t>临床评价资料</a:t>
                      </a:r>
                      <a:endParaRPr lang="zh-CN" altLang="en-US" sz="1600" kern="100" dirty="0">
                        <a:solidFill>
                          <a:schemeClr val="dk1"/>
                        </a:solidFill>
                        <a:effectLst/>
                        <a:latin typeface="+mn-lt"/>
                        <a:ea typeface="+mn-ea"/>
                        <a:cs typeface="+mn-cs"/>
                      </a:endParaRPr>
                    </a:p>
                  </a:txBody>
                  <a:tcPr marL="37297" marR="37297" marT="0" marB="0" anchor="ctr"/>
                </a:tc>
                <a:tc>
                  <a:txBody>
                    <a:bodyPr/>
                    <a:lstStyle/>
                    <a:p>
                      <a:pPr marL="0" algn="l" defTabSz="914400" rtl="0" eaLnBrk="1" latinLnBrk="0" hangingPunct="1">
                        <a:lnSpc>
                          <a:spcPct val="100000"/>
                        </a:lnSpc>
                      </a:pPr>
                      <a:r>
                        <a:rPr lang="en-US" sz="1200" kern="100" dirty="0">
                          <a:solidFill>
                            <a:schemeClr val="dk1"/>
                          </a:solidFill>
                          <a:effectLst/>
                          <a:latin typeface="+mn-lt"/>
                          <a:ea typeface="+mn-ea"/>
                          <a:cs typeface="+mn-cs"/>
                        </a:rPr>
                        <a:t>4.1</a:t>
                      </a:r>
                      <a:r>
                        <a:rPr lang="zh-CN" altLang="en-US" sz="1200" kern="100" dirty="0">
                          <a:solidFill>
                            <a:schemeClr val="dk1"/>
                          </a:solidFill>
                          <a:effectLst/>
                          <a:latin typeface="+mn-lt"/>
                          <a:ea typeface="+mn-ea"/>
                          <a:cs typeface="+mn-cs"/>
                        </a:rPr>
                        <a:t>章节目录</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4.2</a:t>
                      </a:r>
                      <a:r>
                        <a:rPr lang="zh-CN" altLang="en-US" sz="1200" kern="100" dirty="0">
                          <a:solidFill>
                            <a:schemeClr val="dk1"/>
                          </a:solidFill>
                          <a:effectLst/>
                          <a:latin typeface="+mn-lt"/>
                          <a:ea typeface="+mn-ea"/>
                          <a:cs typeface="+mn-cs"/>
                        </a:rPr>
                        <a:t>临床评价资料</a:t>
                      </a:r>
                      <a:endParaRPr lang="zh-CN" altLang="en-US" sz="1200" kern="100" dirty="0">
                        <a:solidFill>
                          <a:schemeClr val="dk1"/>
                        </a:solidFill>
                        <a:effectLst/>
                        <a:latin typeface="+mn-lt"/>
                        <a:ea typeface="+mn-ea"/>
                        <a:cs typeface="+mn-cs"/>
                      </a:endParaRPr>
                    </a:p>
                  </a:txBody>
                  <a:tcPr marL="37297" marR="37297" marT="0" marB="0" anchor="ctr"/>
                </a:tc>
              </a:tr>
              <a:tr h="1243269">
                <a:tc>
                  <a:txBody>
                    <a:bodyPr/>
                    <a:lstStyle/>
                    <a:p>
                      <a:pPr marL="0" algn="ctr" defTabSz="914400" rtl="0" eaLnBrk="1" latinLnBrk="0" hangingPunct="1">
                        <a:lnSpc>
                          <a:spcPct val="100000"/>
                        </a:lnSpc>
                      </a:pPr>
                      <a:r>
                        <a:rPr lang="en-US" sz="1600" kern="100" dirty="0">
                          <a:solidFill>
                            <a:schemeClr val="dk1"/>
                          </a:solidFill>
                          <a:effectLst/>
                          <a:latin typeface="+mn-lt"/>
                          <a:ea typeface="+mn-ea"/>
                          <a:cs typeface="+mn-cs"/>
                        </a:rPr>
                        <a:t>5.</a:t>
                      </a:r>
                      <a:r>
                        <a:rPr lang="zh-CN" altLang="en-US" sz="1600" kern="100" dirty="0">
                          <a:solidFill>
                            <a:schemeClr val="dk1"/>
                          </a:solidFill>
                          <a:effectLst/>
                          <a:latin typeface="+mn-lt"/>
                          <a:ea typeface="+mn-ea"/>
                          <a:cs typeface="+mn-cs"/>
                        </a:rPr>
                        <a:t>产品说明书和标签样稿</a:t>
                      </a:r>
                      <a:endParaRPr lang="zh-CN" altLang="en-US" sz="1600" kern="100" dirty="0">
                        <a:solidFill>
                          <a:schemeClr val="dk1"/>
                        </a:solidFill>
                        <a:effectLst/>
                        <a:latin typeface="+mn-lt"/>
                        <a:ea typeface="+mn-ea"/>
                        <a:cs typeface="+mn-cs"/>
                      </a:endParaRPr>
                    </a:p>
                  </a:txBody>
                  <a:tcPr marL="37297" marR="37297" marT="0" marB="0" anchor="ctr"/>
                </a:tc>
                <a:tc>
                  <a:txBody>
                    <a:bodyPr/>
                    <a:lstStyle/>
                    <a:p>
                      <a:pPr marL="0" algn="l" defTabSz="914400" rtl="0" eaLnBrk="1" latinLnBrk="0" hangingPunct="1">
                        <a:lnSpc>
                          <a:spcPct val="100000"/>
                        </a:lnSpc>
                      </a:pPr>
                      <a:r>
                        <a:rPr lang="en-US" sz="1200" kern="100" dirty="0">
                          <a:solidFill>
                            <a:schemeClr val="dk1"/>
                          </a:solidFill>
                          <a:effectLst/>
                          <a:latin typeface="+mn-lt"/>
                          <a:ea typeface="+mn-ea"/>
                          <a:cs typeface="+mn-cs"/>
                        </a:rPr>
                        <a:t>5.1</a:t>
                      </a:r>
                      <a:r>
                        <a:rPr lang="zh-CN" altLang="en-US" sz="1200" kern="100" dirty="0">
                          <a:solidFill>
                            <a:schemeClr val="dk1"/>
                          </a:solidFill>
                          <a:effectLst/>
                          <a:latin typeface="+mn-lt"/>
                          <a:ea typeface="+mn-ea"/>
                          <a:cs typeface="+mn-cs"/>
                        </a:rPr>
                        <a:t>章节目录</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5.2</a:t>
                      </a:r>
                      <a:r>
                        <a:rPr lang="zh-CN" altLang="en-US" sz="1200" kern="100" dirty="0">
                          <a:solidFill>
                            <a:schemeClr val="dk1"/>
                          </a:solidFill>
                          <a:effectLst/>
                          <a:latin typeface="+mn-lt"/>
                          <a:ea typeface="+mn-ea"/>
                          <a:cs typeface="+mn-cs"/>
                        </a:rPr>
                        <a:t>产品说明书</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5.3</a:t>
                      </a:r>
                      <a:r>
                        <a:rPr lang="zh-CN" altLang="en-US" sz="1200" kern="100" dirty="0">
                          <a:solidFill>
                            <a:schemeClr val="dk1"/>
                          </a:solidFill>
                          <a:effectLst/>
                          <a:latin typeface="+mn-lt"/>
                          <a:ea typeface="+mn-ea"/>
                          <a:cs typeface="+mn-cs"/>
                        </a:rPr>
                        <a:t>标签样稿</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5.4</a:t>
                      </a:r>
                      <a:r>
                        <a:rPr lang="zh-CN" altLang="en-US" sz="1200" kern="100" dirty="0">
                          <a:solidFill>
                            <a:schemeClr val="dk1"/>
                          </a:solidFill>
                          <a:effectLst/>
                          <a:latin typeface="+mn-lt"/>
                          <a:ea typeface="+mn-ea"/>
                          <a:cs typeface="+mn-cs"/>
                        </a:rPr>
                        <a:t>其他资料</a:t>
                      </a:r>
                      <a:endParaRPr lang="zh-CN" altLang="en-US" sz="1200" kern="100" dirty="0">
                        <a:solidFill>
                          <a:schemeClr val="dk1"/>
                        </a:solidFill>
                        <a:effectLst/>
                        <a:latin typeface="+mn-lt"/>
                        <a:ea typeface="+mn-ea"/>
                        <a:cs typeface="+mn-cs"/>
                      </a:endParaRPr>
                    </a:p>
                  </a:txBody>
                  <a:tcPr marL="37297" marR="37297" marT="0" marB="0" anchor="ctr"/>
                </a:tc>
              </a:tr>
              <a:tr h="2746322">
                <a:tc>
                  <a:txBody>
                    <a:bodyPr/>
                    <a:lstStyle/>
                    <a:p>
                      <a:pPr marL="0" algn="ctr" defTabSz="914400" rtl="0" eaLnBrk="1" latinLnBrk="0" hangingPunct="1">
                        <a:lnSpc>
                          <a:spcPct val="100000"/>
                        </a:lnSpc>
                      </a:pPr>
                      <a:r>
                        <a:rPr lang="en-US" sz="1600" kern="100" dirty="0">
                          <a:solidFill>
                            <a:schemeClr val="dk1"/>
                          </a:solidFill>
                          <a:effectLst/>
                          <a:latin typeface="+mn-lt"/>
                          <a:ea typeface="+mn-ea"/>
                          <a:cs typeface="+mn-cs"/>
                        </a:rPr>
                        <a:t>6.</a:t>
                      </a:r>
                      <a:r>
                        <a:rPr lang="zh-CN" altLang="en-US" sz="1600" kern="100" dirty="0">
                          <a:solidFill>
                            <a:schemeClr val="dk1"/>
                          </a:solidFill>
                          <a:effectLst/>
                          <a:latin typeface="+mn-lt"/>
                          <a:ea typeface="+mn-ea"/>
                          <a:cs typeface="+mn-cs"/>
                        </a:rPr>
                        <a:t>质量管理体系文件</a:t>
                      </a:r>
                      <a:endParaRPr lang="zh-CN" altLang="en-US" sz="1600" kern="100" dirty="0">
                        <a:solidFill>
                          <a:schemeClr val="dk1"/>
                        </a:solidFill>
                        <a:effectLst/>
                        <a:latin typeface="+mn-lt"/>
                        <a:ea typeface="+mn-ea"/>
                        <a:cs typeface="+mn-cs"/>
                      </a:endParaRPr>
                    </a:p>
                  </a:txBody>
                  <a:tcPr marL="37297" marR="37297" marT="0" marB="0" anchor="ctr"/>
                </a:tc>
                <a:tc>
                  <a:txBody>
                    <a:bodyPr/>
                    <a:lstStyle/>
                    <a:p>
                      <a:pPr marL="0" algn="l" defTabSz="914400" rtl="0" eaLnBrk="1" latinLnBrk="0" hangingPunct="1">
                        <a:lnSpc>
                          <a:spcPct val="100000"/>
                        </a:lnSpc>
                      </a:pPr>
                      <a:r>
                        <a:rPr lang="en-US" sz="1200" kern="100" dirty="0">
                          <a:solidFill>
                            <a:schemeClr val="dk1"/>
                          </a:solidFill>
                          <a:effectLst/>
                          <a:latin typeface="+mn-lt"/>
                          <a:ea typeface="+mn-ea"/>
                          <a:cs typeface="+mn-cs"/>
                        </a:rPr>
                        <a:t>6.1</a:t>
                      </a:r>
                      <a:r>
                        <a:rPr lang="zh-CN" altLang="en-US" sz="1200" kern="100" dirty="0">
                          <a:solidFill>
                            <a:schemeClr val="dk1"/>
                          </a:solidFill>
                          <a:effectLst/>
                          <a:latin typeface="+mn-lt"/>
                          <a:ea typeface="+mn-ea"/>
                          <a:cs typeface="+mn-cs"/>
                        </a:rPr>
                        <a:t>综述</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6.2</a:t>
                      </a:r>
                      <a:r>
                        <a:rPr lang="zh-CN" altLang="en-US" sz="1200" kern="100" dirty="0">
                          <a:solidFill>
                            <a:schemeClr val="dk1"/>
                          </a:solidFill>
                          <a:effectLst/>
                          <a:latin typeface="+mn-lt"/>
                          <a:ea typeface="+mn-ea"/>
                          <a:cs typeface="+mn-cs"/>
                        </a:rPr>
                        <a:t>章节目录</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6.3</a:t>
                      </a:r>
                      <a:r>
                        <a:rPr lang="zh-CN" altLang="en-US" sz="1200" kern="100" dirty="0">
                          <a:solidFill>
                            <a:schemeClr val="dk1"/>
                          </a:solidFill>
                          <a:effectLst/>
                          <a:latin typeface="+mn-lt"/>
                          <a:ea typeface="+mn-ea"/>
                          <a:cs typeface="+mn-cs"/>
                        </a:rPr>
                        <a:t>生产制造信息</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6.4</a:t>
                      </a:r>
                      <a:r>
                        <a:rPr lang="zh-CN" altLang="en-US" sz="1200" kern="100" dirty="0">
                          <a:solidFill>
                            <a:schemeClr val="dk1"/>
                          </a:solidFill>
                          <a:effectLst/>
                          <a:latin typeface="+mn-lt"/>
                          <a:ea typeface="+mn-ea"/>
                          <a:cs typeface="+mn-cs"/>
                        </a:rPr>
                        <a:t>质量管理体系程序</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6.5</a:t>
                      </a:r>
                      <a:r>
                        <a:rPr lang="zh-CN" altLang="en-US" sz="1200" kern="100" dirty="0">
                          <a:solidFill>
                            <a:schemeClr val="dk1"/>
                          </a:solidFill>
                          <a:effectLst/>
                          <a:latin typeface="+mn-lt"/>
                          <a:ea typeface="+mn-ea"/>
                          <a:cs typeface="+mn-cs"/>
                        </a:rPr>
                        <a:t>管理职责程序</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6.6</a:t>
                      </a:r>
                      <a:r>
                        <a:rPr lang="zh-CN" altLang="en-US" sz="1200" kern="100" dirty="0">
                          <a:solidFill>
                            <a:schemeClr val="dk1"/>
                          </a:solidFill>
                          <a:effectLst/>
                          <a:latin typeface="+mn-lt"/>
                          <a:ea typeface="+mn-ea"/>
                          <a:cs typeface="+mn-cs"/>
                        </a:rPr>
                        <a:t>资源管理程序</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6.7</a:t>
                      </a:r>
                      <a:r>
                        <a:rPr lang="zh-CN" altLang="en-US" sz="1200" kern="100" dirty="0">
                          <a:solidFill>
                            <a:schemeClr val="dk1"/>
                          </a:solidFill>
                          <a:effectLst/>
                          <a:latin typeface="+mn-lt"/>
                          <a:ea typeface="+mn-ea"/>
                          <a:cs typeface="+mn-cs"/>
                        </a:rPr>
                        <a:t>产品实现程序</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6.8</a:t>
                      </a:r>
                      <a:r>
                        <a:rPr lang="zh-CN" altLang="en-US" sz="1200" kern="100" dirty="0">
                          <a:solidFill>
                            <a:schemeClr val="dk1"/>
                          </a:solidFill>
                          <a:effectLst/>
                          <a:latin typeface="+mn-lt"/>
                          <a:ea typeface="+mn-ea"/>
                          <a:cs typeface="+mn-cs"/>
                        </a:rPr>
                        <a:t>质量管理体系的测量、分析和改进程序</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6.9</a:t>
                      </a:r>
                      <a:r>
                        <a:rPr lang="zh-CN" altLang="en-US" sz="1200" kern="100" dirty="0">
                          <a:solidFill>
                            <a:schemeClr val="dk1"/>
                          </a:solidFill>
                          <a:effectLst/>
                          <a:latin typeface="+mn-lt"/>
                          <a:ea typeface="+mn-ea"/>
                          <a:cs typeface="+mn-cs"/>
                        </a:rPr>
                        <a:t>其他质量体系程序信息</a:t>
                      </a:r>
                      <a:endParaRPr lang="zh-CN" altLang="en-US" sz="1200" kern="100" dirty="0">
                        <a:solidFill>
                          <a:schemeClr val="dk1"/>
                        </a:solidFill>
                        <a:effectLst/>
                        <a:latin typeface="+mn-lt"/>
                        <a:ea typeface="+mn-ea"/>
                        <a:cs typeface="+mn-cs"/>
                      </a:endParaRPr>
                    </a:p>
                    <a:p>
                      <a:pPr marL="0" algn="l" defTabSz="914400" rtl="0" eaLnBrk="1" latinLnBrk="0" hangingPunct="1">
                        <a:lnSpc>
                          <a:spcPct val="100000"/>
                        </a:lnSpc>
                      </a:pPr>
                      <a:r>
                        <a:rPr lang="en-US" sz="1200" kern="100" dirty="0">
                          <a:solidFill>
                            <a:schemeClr val="dk1"/>
                          </a:solidFill>
                          <a:effectLst/>
                          <a:latin typeface="+mn-lt"/>
                          <a:ea typeface="+mn-ea"/>
                          <a:cs typeface="+mn-cs"/>
                        </a:rPr>
                        <a:t>6.10</a:t>
                      </a:r>
                      <a:r>
                        <a:rPr lang="zh-CN" altLang="en-US" sz="1200" kern="100" dirty="0">
                          <a:solidFill>
                            <a:schemeClr val="dk1"/>
                          </a:solidFill>
                          <a:effectLst/>
                          <a:latin typeface="+mn-lt"/>
                          <a:ea typeface="+mn-ea"/>
                          <a:cs typeface="+mn-cs"/>
                        </a:rPr>
                        <a:t>质量管理体系核查文件</a:t>
                      </a:r>
                      <a:endParaRPr lang="zh-CN" altLang="en-US" sz="1200" kern="100" dirty="0">
                        <a:solidFill>
                          <a:schemeClr val="dk1"/>
                        </a:solidFill>
                        <a:effectLst/>
                        <a:latin typeface="+mn-lt"/>
                        <a:ea typeface="+mn-ea"/>
                        <a:cs typeface="+mn-cs"/>
                      </a:endParaRPr>
                    </a:p>
                  </a:txBody>
                  <a:tcPr marL="37297" marR="37297" marT="0" marB="0" anchor="ct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5"/>
          <p:cNvSpPr txBox="1"/>
          <p:nvPr/>
        </p:nvSpPr>
        <p:spPr>
          <a:xfrm>
            <a:off x="1448826" y="2372372"/>
            <a:ext cx="9294348" cy="211325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2.2 </a:t>
            </a:r>
            <a:r>
              <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各项注册申报材料及相关注意事项</a:t>
            </a:r>
            <a:endPar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综述材料</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概述</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0" y="6389234"/>
            <a:ext cx="6964284"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b="0" i="0" dirty="0">
                <a:solidFill>
                  <a:srgbClr val="333333"/>
                </a:solidFill>
                <a:effectLst/>
                <a:latin typeface="微软雅黑" panose="020B0503020204020204" pitchFamily="34" charset="-122"/>
                <a:ea typeface="微软雅黑" panose="020B0503020204020204" pitchFamily="34" charset="-122"/>
              </a:rPr>
              <a:t>关于公布医疗器械注册申报资料要求和批准证明文件格式的公告（</a:t>
            </a:r>
            <a:r>
              <a:rPr lang="en-US" altLang="zh-CN" sz="1100" b="0" i="0" dirty="0">
                <a:solidFill>
                  <a:srgbClr val="333333"/>
                </a:solidFill>
                <a:effectLst/>
                <a:latin typeface="微软雅黑" panose="020B0503020204020204" pitchFamily="34" charset="-122"/>
                <a:ea typeface="微软雅黑" panose="020B0503020204020204" pitchFamily="34" charset="-122"/>
              </a:rPr>
              <a:t>2021</a:t>
            </a:r>
            <a:r>
              <a:rPr lang="zh-CN" altLang="en-US" sz="1100" b="0" i="0" dirty="0">
                <a:solidFill>
                  <a:srgbClr val="333333"/>
                </a:solidFill>
                <a:effectLst/>
                <a:latin typeface="微软雅黑" panose="020B0503020204020204" pitchFamily="34" charset="-122"/>
                <a:ea typeface="微软雅黑" panose="020B0503020204020204" pitchFamily="34" charset="-122"/>
              </a:rPr>
              <a:t>年第</a:t>
            </a:r>
            <a:r>
              <a:rPr lang="en-US" altLang="zh-CN" sz="1100" b="0" i="0" dirty="0">
                <a:solidFill>
                  <a:srgbClr val="333333"/>
                </a:solidFill>
                <a:effectLst/>
                <a:latin typeface="微软雅黑" panose="020B0503020204020204" pitchFamily="34" charset="-122"/>
                <a:ea typeface="微软雅黑" panose="020B0503020204020204" pitchFamily="34" charset="-122"/>
              </a:rPr>
              <a:t>121</a:t>
            </a:r>
            <a:r>
              <a:rPr lang="zh-CN" altLang="en-US" sz="1100" b="0" i="0" dirty="0">
                <a:solidFill>
                  <a:srgbClr val="333333"/>
                </a:solidFill>
                <a:effectLst/>
                <a:latin typeface="微软雅黑" panose="020B0503020204020204" pitchFamily="34" charset="-122"/>
                <a:ea typeface="微软雅黑" panose="020B0503020204020204" pitchFamily="34" charset="-122"/>
              </a:rPr>
              <a:t>号）</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sp>
        <p:nvSpPr>
          <p:cNvPr id="6" name="矩形 5"/>
          <p:cNvSpPr/>
          <p:nvPr/>
        </p:nvSpPr>
        <p:spPr>
          <a:xfrm>
            <a:off x="638628" y="1584510"/>
            <a:ext cx="6964283" cy="4195069"/>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pPr>
            <a:endParaRPr lang="zh-CN" altLang="en-US" sz="1600" dirty="0">
              <a:solidFill>
                <a:srgbClr val="333333"/>
              </a:solidFill>
              <a:latin typeface="+mn-ea"/>
            </a:endParaRPr>
          </a:p>
        </p:txBody>
      </p:sp>
      <p:sp>
        <p:nvSpPr>
          <p:cNvPr id="7" name="文本框 6"/>
          <p:cNvSpPr txBox="1"/>
          <p:nvPr/>
        </p:nvSpPr>
        <p:spPr>
          <a:xfrm>
            <a:off x="800459" y="1991185"/>
            <a:ext cx="6386286" cy="3182538"/>
          </a:xfrm>
          <a:prstGeom prst="rect">
            <a:avLst/>
          </a:prstGeom>
          <a:noFill/>
        </p:spPr>
        <p:txBody>
          <a:bodyPr wrap="square">
            <a:spAutoFit/>
          </a:bodyPr>
          <a:lstStyle/>
          <a:p>
            <a:pPr marL="285750" indent="-285750" algn="just">
              <a:lnSpc>
                <a:spcPct val="150000"/>
              </a:lnSpc>
              <a:spcAft>
                <a:spcPts val="600"/>
              </a:spcAft>
              <a:buFont typeface="Arial" panose="020B0604020202020204" pitchFamily="34" charset="0"/>
              <a:buChar char="•"/>
            </a:pPr>
            <a:r>
              <a:rPr lang="en-US" altLang="zh-CN" kern="100" dirty="0">
                <a:solidFill>
                  <a:srgbClr val="000000"/>
                </a:solidFill>
                <a:effectLst/>
                <a:latin typeface="Times New Roman" panose="02020603050405020304" pitchFamily="18" charset="0"/>
                <a:ea typeface="仿宋_GB2312" panose="02010609030101010101" charset="-122"/>
              </a:rPr>
              <a:t>1. </a:t>
            </a:r>
            <a:r>
              <a:rPr lang="zh-CN" altLang="zh-CN" kern="100" dirty="0">
                <a:solidFill>
                  <a:srgbClr val="000000"/>
                </a:solidFill>
                <a:effectLst/>
                <a:latin typeface="Times New Roman" panose="02020603050405020304" pitchFamily="18" charset="0"/>
                <a:ea typeface="仿宋_GB2312" panose="02010609030101010101" charset="-122"/>
              </a:rPr>
              <a:t>描述申报产品的通用名称及其确定依据。</a:t>
            </a:r>
            <a:endParaRPr lang="zh-CN" altLang="zh-CN" kern="100" dirty="0">
              <a:effectLst/>
              <a:latin typeface="Times New Roman" panose="02020603050405020304" pitchFamily="18" charset="0"/>
              <a:ea typeface="宋体" panose="02010600030101010101" pitchFamily="2" charset="-122"/>
            </a:endParaRPr>
          </a:p>
          <a:p>
            <a:pPr marL="285750" indent="-285750" algn="just">
              <a:lnSpc>
                <a:spcPct val="150000"/>
              </a:lnSpc>
              <a:spcAft>
                <a:spcPts val="600"/>
              </a:spcAft>
              <a:buFont typeface="Arial" panose="020B0604020202020204" pitchFamily="34" charset="0"/>
              <a:buChar char="•"/>
            </a:pPr>
            <a:r>
              <a:rPr lang="en-US" altLang="zh-CN" kern="100" dirty="0">
                <a:solidFill>
                  <a:srgbClr val="000000"/>
                </a:solidFill>
                <a:effectLst/>
                <a:latin typeface="Times New Roman" panose="02020603050405020304" pitchFamily="18" charset="0"/>
                <a:ea typeface="仿宋_GB2312" panose="02010609030101010101" charset="-122"/>
              </a:rPr>
              <a:t>2. </a:t>
            </a:r>
            <a:r>
              <a:rPr lang="zh-CN" altLang="zh-CN" kern="100" dirty="0">
                <a:solidFill>
                  <a:srgbClr val="000000"/>
                </a:solidFill>
                <a:effectLst/>
                <a:latin typeface="Times New Roman" panose="02020603050405020304" pitchFamily="18" charset="0"/>
                <a:ea typeface="仿宋_GB2312" panose="02010609030101010101" charset="-122"/>
              </a:rPr>
              <a:t>描述申报产品的管理类别，包括：所属分类子目录名称、一级产品类别、二级产品类别，管理类别，分类编码。</a:t>
            </a:r>
            <a:endParaRPr lang="zh-CN" altLang="zh-CN" kern="100" dirty="0">
              <a:effectLst/>
              <a:latin typeface="Times New Roman" panose="02020603050405020304" pitchFamily="18" charset="0"/>
              <a:ea typeface="宋体" panose="02010600030101010101" pitchFamily="2" charset="-122"/>
            </a:endParaRPr>
          </a:p>
          <a:p>
            <a:pPr marL="285750" indent="-285750" algn="just">
              <a:lnSpc>
                <a:spcPct val="150000"/>
              </a:lnSpc>
              <a:spcAft>
                <a:spcPts val="600"/>
              </a:spcAft>
              <a:buFont typeface="Arial" panose="020B0604020202020204" pitchFamily="34" charset="0"/>
              <a:buChar char="•"/>
            </a:pPr>
            <a:r>
              <a:rPr lang="en-US" altLang="zh-CN" kern="100" dirty="0">
                <a:solidFill>
                  <a:srgbClr val="000000"/>
                </a:solidFill>
                <a:effectLst/>
                <a:latin typeface="Times New Roman" panose="02020603050405020304" pitchFamily="18" charset="0"/>
                <a:ea typeface="仿宋_GB2312" panose="02010609030101010101" charset="-122"/>
              </a:rPr>
              <a:t>3. </a:t>
            </a:r>
            <a:r>
              <a:rPr lang="zh-CN" altLang="zh-CN" kern="100" dirty="0">
                <a:solidFill>
                  <a:srgbClr val="000000"/>
                </a:solidFill>
                <a:effectLst/>
                <a:latin typeface="Times New Roman" panose="02020603050405020304" pitchFamily="18" charset="0"/>
                <a:ea typeface="仿宋_GB2312" panose="02010609030101010101" charset="-122"/>
              </a:rPr>
              <a:t>描述申报产品适用范围。</a:t>
            </a:r>
            <a:endParaRPr lang="zh-CN" altLang="zh-CN" kern="100" dirty="0">
              <a:effectLst/>
              <a:latin typeface="Times New Roman" panose="02020603050405020304" pitchFamily="18" charset="0"/>
              <a:ea typeface="宋体" panose="02010600030101010101" pitchFamily="2" charset="-122"/>
            </a:endParaRPr>
          </a:p>
          <a:p>
            <a:pPr marL="285750" indent="-285750" algn="just">
              <a:lnSpc>
                <a:spcPct val="150000"/>
              </a:lnSpc>
              <a:spcAft>
                <a:spcPts val="600"/>
              </a:spcAft>
              <a:buFont typeface="Arial" panose="020B0604020202020204" pitchFamily="34" charset="0"/>
              <a:buChar char="•"/>
            </a:pPr>
            <a:r>
              <a:rPr lang="en-US" altLang="zh-CN" kern="100" dirty="0">
                <a:solidFill>
                  <a:srgbClr val="000000"/>
                </a:solidFill>
                <a:effectLst/>
                <a:latin typeface="Times New Roman" panose="02020603050405020304" pitchFamily="18" charset="0"/>
                <a:ea typeface="仿宋_GB2312" panose="02010609030101010101" charset="-122"/>
              </a:rPr>
              <a:t>4. </a:t>
            </a:r>
            <a:r>
              <a:rPr lang="zh-CN" altLang="zh-CN" kern="100" dirty="0">
                <a:solidFill>
                  <a:srgbClr val="000000"/>
                </a:solidFill>
                <a:effectLst/>
                <a:latin typeface="Times New Roman" panose="02020603050405020304" pitchFamily="18" charset="0"/>
                <a:ea typeface="仿宋_GB2312" panose="02010609030101010101" charset="-122"/>
              </a:rPr>
              <a:t>如适用，描述有关申报产品的背景信息概述或特别细节，如：申报产品的历史概述、历次提交的信息，与其他经批准上市产品的关系等。</a:t>
            </a:r>
            <a:endParaRPr lang="zh-CN" altLang="zh-CN" kern="100" dirty="0">
              <a:effectLst/>
              <a:latin typeface="Times New Roman" panose="02020603050405020304" pitchFamily="18" charset="0"/>
              <a:ea typeface="宋体" panose="02010600030101010101" pitchFamily="2" charset="-122"/>
            </a:endParaRPr>
          </a:p>
        </p:txBody>
      </p:sp>
      <p:sp>
        <p:nvSpPr>
          <p:cNvPr id="8" name="对话气泡: 圆角矩形 7"/>
          <p:cNvSpPr/>
          <p:nvPr/>
        </p:nvSpPr>
        <p:spPr>
          <a:xfrm>
            <a:off x="7475744" y="2217835"/>
            <a:ext cx="4204796" cy="1681445"/>
          </a:xfrm>
          <a:prstGeom prst="wedgeRoundRectCallout">
            <a:avLst>
              <a:gd name="adj1" fmla="val -60598"/>
              <a:gd name="adj2" fmla="val 32174"/>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indent="457200">
              <a:lnSpc>
                <a:spcPct val="120000"/>
              </a:lnSpc>
              <a:spcAft>
                <a:spcPts val="600"/>
              </a:spcAft>
            </a:pPr>
            <a:r>
              <a:rPr lang="zh-CN" altLang="en-US"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申报材料的高度概括，展示申报产品的基本情况。</a:t>
            </a:r>
            <a:endParaRPr lang="en-US" altLang="zh-CN"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综述材料</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适用范围和禁忌证</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0" y="6389234"/>
            <a:ext cx="6964284"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b="0" i="0" dirty="0">
                <a:solidFill>
                  <a:srgbClr val="333333"/>
                </a:solidFill>
                <a:effectLst/>
                <a:latin typeface="微软雅黑" panose="020B0503020204020204" pitchFamily="34" charset="-122"/>
                <a:ea typeface="微软雅黑" panose="020B0503020204020204" pitchFamily="34" charset="-122"/>
              </a:rPr>
              <a:t>关于公布医疗器械注册申报资料要求和批准证明文件格式的公告（</a:t>
            </a:r>
            <a:r>
              <a:rPr lang="en-US" altLang="zh-CN" sz="1100" b="0" i="0" dirty="0">
                <a:solidFill>
                  <a:srgbClr val="333333"/>
                </a:solidFill>
                <a:effectLst/>
                <a:latin typeface="微软雅黑" panose="020B0503020204020204" pitchFamily="34" charset="-122"/>
                <a:ea typeface="微软雅黑" panose="020B0503020204020204" pitchFamily="34" charset="-122"/>
              </a:rPr>
              <a:t>2021</a:t>
            </a:r>
            <a:r>
              <a:rPr lang="zh-CN" altLang="en-US" sz="1100" b="0" i="0" dirty="0">
                <a:solidFill>
                  <a:srgbClr val="333333"/>
                </a:solidFill>
                <a:effectLst/>
                <a:latin typeface="微软雅黑" panose="020B0503020204020204" pitchFamily="34" charset="-122"/>
                <a:ea typeface="微软雅黑" panose="020B0503020204020204" pitchFamily="34" charset="-122"/>
              </a:rPr>
              <a:t>年第</a:t>
            </a:r>
            <a:r>
              <a:rPr lang="en-US" altLang="zh-CN" sz="1100" b="0" i="0" dirty="0">
                <a:solidFill>
                  <a:srgbClr val="333333"/>
                </a:solidFill>
                <a:effectLst/>
                <a:latin typeface="微软雅黑" panose="020B0503020204020204" pitchFamily="34" charset="-122"/>
                <a:ea typeface="微软雅黑" panose="020B0503020204020204" pitchFamily="34" charset="-122"/>
              </a:rPr>
              <a:t>121</a:t>
            </a:r>
            <a:r>
              <a:rPr lang="zh-CN" altLang="en-US" sz="1100" b="0" i="0" dirty="0">
                <a:solidFill>
                  <a:srgbClr val="333333"/>
                </a:solidFill>
                <a:effectLst/>
                <a:latin typeface="微软雅黑" panose="020B0503020204020204" pitchFamily="34" charset="-122"/>
                <a:ea typeface="微软雅黑" panose="020B0503020204020204" pitchFamily="34" charset="-122"/>
              </a:rPr>
              <a:t>号）</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grpSp>
        <p:nvGrpSpPr>
          <p:cNvPr id="9" name="组合 8"/>
          <p:cNvGrpSpPr/>
          <p:nvPr/>
        </p:nvGrpSpPr>
        <p:grpSpPr>
          <a:xfrm>
            <a:off x="720500" y="1442766"/>
            <a:ext cx="11039512" cy="4548331"/>
            <a:chOff x="720500" y="1442766"/>
            <a:chExt cx="11039512" cy="4548331"/>
          </a:xfrm>
        </p:grpSpPr>
        <p:sp>
          <p:nvSpPr>
            <p:cNvPr id="10" name="任意多边形: 形状 9"/>
            <p:cNvSpPr/>
            <p:nvPr/>
          </p:nvSpPr>
          <p:spPr>
            <a:xfrm>
              <a:off x="725838" y="1442766"/>
              <a:ext cx="2822910" cy="453682"/>
            </a:xfrm>
            <a:custGeom>
              <a:avLst/>
              <a:gdLst>
                <a:gd name="connsiteX0" fmla="*/ 0 w 2822910"/>
                <a:gd name="connsiteY0" fmla="*/ 0 h 453682"/>
                <a:gd name="connsiteX1" fmla="*/ 2822910 w 2822910"/>
                <a:gd name="connsiteY1" fmla="*/ 0 h 453682"/>
                <a:gd name="connsiteX2" fmla="*/ 2822910 w 2822910"/>
                <a:gd name="connsiteY2" fmla="*/ 453682 h 453682"/>
                <a:gd name="connsiteX3" fmla="*/ 0 w 2822910"/>
                <a:gd name="connsiteY3" fmla="*/ 453682 h 453682"/>
                <a:gd name="connsiteX4" fmla="*/ 0 w 2822910"/>
                <a:gd name="connsiteY4" fmla="*/ 0 h 453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910" h="453682">
                  <a:moveTo>
                    <a:pt x="0" y="0"/>
                  </a:moveTo>
                  <a:lnTo>
                    <a:pt x="2822910" y="0"/>
                  </a:lnTo>
                  <a:lnTo>
                    <a:pt x="2822910" y="453682"/>
                  </a:lnTo>
                  <a:lnTo>
                    <a:pt x="0" y="453682"/>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zh-CN" altLang="en-US" sz="1500" kern="1200" dirty="0"/>
                <a:t>适用范围</a:t>
              </a:r>
              <a:endParaRPr lang="zh-CN" altLang="en-US" sz="1500" kern="1200" dirty="0"/>
            </a:p>
          </p:txBody>
        </p:sp>
        <p:sp>
          <p:nvSpPr>
            <p:cNvPr id="11" name="任意多边形: 形状 10"/>
            <p:cNvSpPr/>
            <p:nvPr/>
          </p:nvSpPr>
          <p:spPr>
            <a:xfrm>
              <a:off x="720500" y="1885607"/>
              <a:ext cx="2833587" cy="4105490"/>
            </a:xfrm>
            <a:custGeom>
              <a:avLst/>
              <a:gdLst>
                <a:gd name="connsiteX0" fmla="*/ 0 w 2833587"/>
                <a:gd name="connsiteY0" fmla="*/ 0 h 4105490"/>
                <a:gd name="connsiteX1" fmla="*/ 2833587 w 2833587"/>
                <a:gd name="connsiteY1" fmla="*/ 0 h 4105490"/>
                <a:gd name="connsiteX2" fmla="*/ 2833587 w 2833587"/>
                <a:gd name="connsiteY2" fmla="*/ 4105490 h 4105490"/>
                <a:gd name="connsiteX3" fmla="*/ 0 w 2833587"/>
                <a:gd name="connsiteY3" fmla="*/ 4105490 h 4105490"/>
                <a:gd name="connsiteX4" fmla="*/ 0 w 2833587"/>
                <a:gd name="connsiteY4" fmla="*/ 0 h 4105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587" h="4105490">
                  <a:moveTo>
                    <a:pt x="0" y="0"/>
                  </a:moveTo>
                  <a:lnTo>
                    <a:pt x="2833587" y="0"/>
                  </a:lnTo>
                  <a:lnTo>
                    <a:pt x="2833587" y="4105490"/>
                  </a:lnTo>
                  <a:lnTo>
                    <a:pt x="0" y="4105490"/>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674" tIns="58674" rIns="78232" bIns="88011" numCol="1" spcCol="1270" anchor="t" anchorCtr="0">
              <a:noAutofit/>
            </a:bodyPr>
            <a:lstStyle/>
            <a:p>
              <a:pPr marL="0" lvl="1" algn="l" defTabSz="488950">
                <a:lnSpc>
                  <a:spcPct val="100000"/>
                </a:lnSpc>
                <a:spcBef>
                  <a:spcPct val="0"/>
                </a:spcBef>
                <a:spcAft>
                  <a:spcPts val="0"/>
                </a:spcAft>
              </a:pPr>
              <a:r>
                <a:rPr lang="zh-CN" sz="1450" kern="1200" dirty="0">
                  <a:latin typeface="+mn-ea"/>
                </a:rPr>
                <a:t>（</a:t>
              </a:r>
              <a:r>
                <a:rPr lang="en-US" sz="1450" kern="1200" dirty="0">
                  <a:latin typeface="+mn-ea"/>
                </a:rPr>
                <a:t>1</a:t>
              </a:r>
              <a:r>
                <a:rPr lang="zh-CN" sz="1450" kern="1200" dirty="0">
                  <a:latin typeface="+mn-ea"/>
                </a:rPr>
                <a:t>）应当明确申报产品可提供的治疗或诊断功能，可描述其医疗过程（如体内或体外诊断、康复治疗监测、避孕、消毒等），并写明申报产品诊断、治疗、预防、缓解或治愈的疾病或病况，将要监测的参数和其他与适用范围相关的考虑。</a:t>
              </a:r>
              <a:endParaRPr lang="zh-CN" altLang="en-US" sz="1450" kern="1200" dirty="0">
                <a:latin typeface="+mn-ea"/>
              </a:endParaRPr>
            </a:p>
            <a:p>
              <a:pPr marL="0" lvl="1" algn="l" defTabSz="488950">
                <a:lnSpc>
                  <a:spcPct val="100000"/>
                </a:lnSpc>
                <a:spcBef>
                  <a:spcPct val="0"/>
                </a:spcBef>
                <a:spcAft>
                  <a:spcPts val="0"/>
                </a:spcAft>
              </a:pPr>
              <a:r>
                <a:rPr lang="zh-CN" sz="1450" kern="1200" dirty="0">
                  <a:latin typeface="+mn-ea"/>
                </a:rPr>
                <a:t>（</a:t>
              </a:r>
              <a:r>
                <a:rPr lang="en-US" sz="1450" kern="1200" dirty="0">
                  <a:latin typeface="+mn-ea"/>
                </a:rPr>
                <a:t>2</a:t>
              </a:r>
              <a:r>
                <a:rPr lang="zh-CN" sz="1450" kern="1200" dirty="0">
                  <a:latin typeface="+mn-ea"/>
                </a:rPr>
                <a:t>）申报产品的预期用途，并描述其适用的医疗阶段（如治疗后的监测、康复等）。</a:t>
              </a:r>
              <a:endParaRPr lang="zh-CN" sz="1450" kern="1200" dirty="0">
                <a:latin typeface="+mn-ea"/>
              </a:endParaRPr>
            </a:p>
            <a:p>
              <a:pPr marL="0" lvl="1" algn="l" defTabSz="488950">
                <a:lnSpc>
                  <a:spcPct val="100000"/>
                </a:lnSpc>
                <a:spcBef>
                  <a:spcPct val="0"/>
                </a:spcBef>
                <a:spcAft>
                  <a:spcPts val="0"/>
                </a:spcAft>
              </a:pPr>
              <a:r>
                <a:rPr lang="zh-CN" sz="1450" kern="1200" dirty="0">
                  <a:latin typeface="+mn-ea"/>
                </a:rPr>
                <a:t>（</a:t>
              </a:r>
              <a:r>
                <a:rPr lang="en-US" sz="1450" kern="1200" dirty="0">
                  <a:latin typeface="+mn-ea"/>
                </a:rPr>
                <a:t>3</a:t>
              </a:r>
              <a:r>
                <a:rPr lang="zh-CN" sz="1450" kern="1200" dirty="0">
                  <a:latin typeface="+mn-ea"/>
                </a:rPr>
                <a:t>）明确目标用户及其操作或使用该产品应当具备的技能</a:t>
              </a:r>
              <a:r>
                <a:rPr lang="en-US" sz="1450" kern="1200" dirty="0">
                  <a:latin typeface="+mn-ea"/>
                </a:rPr>
                <a:t>/</a:t>
              </a:r>
              <a:r>
                <a:rPr lang="zh-CN" sz="1450" kern="1200" dirty="0">
                  <a:latin typeface="+mn-ea"/>
                </a:rPr>
                <a:t>知识</a:t>
              </a:r>
              <a:r>
                <a:rPr lang="en-US" sz="1450" kern="1200" dirty="0">
                  <a:latin typeface="+mn-ea"/>
                </a:rPr>
                <a:t>/</a:t>
              </a:r>
              <a:r>
                <a:rPr lang="zh-CN" sz="1450" kern="1200" dirty="0">
                  <a:latin typeface="+mn-ea"/>
                </a:rPr>
                <a:t>培训。</a:t>
              </a:r>
              <a:endParaRPr lang="zh-CN" sz="1450" kern="1200" dirty="0">
                <a:latin typeface="+mn-ea"/>
              </a:endParaRPr>
            </a:p>
            <a:p>
              <a:pPr marL="0" lvl="1" algn="l" defTabSz="488950">
                <a:lnSpc>
                  <a:spcPct val="100000"/>
                </a:lnSpc>
                <a:spcBef>
                  <a:spcPct val="0"/>
                </a:spcBef>
                <a:spcAft>
                  <a:spcPts val="0"/>
                </a:spcAft>
              </a:pPr>
              <a:r>
                <a:rPr lang="zh-CN" sz="1450" kern="1200" dirty="0">
                  <a:latin typeface="+mn-ea"/>
                </a:rPr>
                <a:t>（</a:t>
              </a:r>
              <a:r>
                <a:rPr lang="en-US" sz="1450" kern="1200" dirty="0">
                  <a:latin typeface="+mn-ea"/>
                </a:rPr>
                <a:t>4</a:t>
              </a:r>
              <a:r>
                <a:rPr lang="zh-CN" sz="1450" kern="1200" dirty="0">
                  <a:latin typeface="+mn-ea"/>
                </a:rPr>
                <a:t>）说明产品是一次性使用还是重复使用。</a:t>
              </a:r>
              <a:endParaRPr lang="zh-CN" sz="1450" kern="1200" dirty="0">
                <a:latin typeface="+mn-ea"/>
              </a:endParaRPr>
            </a:p>
            <a:p>
              <a:pPr marL="0" lvl="1" algn="l" defTabSz="488950">
                <a:lnSpc>
                  <a:spcPct val="100000"/>
                </a:lnSpc>
                <a:spcBef>
                  <a:spcPct val="0"/>
                </a:spcBef>
                <a:spcAft>
                  <a:spcPts val="0"/>
                </a:spcAft>
              </a:pPr>
              <a:r>
                <a:rPr lang="zh-CN" sz="1450" kern="1200" dirty="0">
                  <a:latin typeface="+mn-ea"/>
                </a:rPr>
                <a:t>（</a:t>
              </a:r>
              <a:r>
                <a:rPr lang="en-US" sz="1450" kern="1200" dirty="0">
                  <a:latin typeface="+mn-ea"/>
                </a:rPr>
                <a:t>5</a:t>
              </a:r>
              <a:r>
                <a:rPr lang="zh-CN" sz="1450" kern="1200" dirty="0">
                  <a:latin typeface="+mn-ea"/>
                </a:rPr>
                <a:t>）说明与其组合使用实现预期用途的其他产品。</a:t>
              </a:r>
              <a:endParaRPr lang="zh-CN" sz="1450" kern="1200" dirty="0">
                <a:latin typeface="+mn-ea"/>
              </a:endParaRPr>
            </a:p>
          </p:txBody>
        </p:sp>
        <p:sp>
          <p:nvSpPr>
            <p:cNvPr id="12" name="任意多边形: 形状 11"/>
            <p:cNvSpPr/>
            <p:nvPr/>
          </p:nvSpPr>
          <p:spPr>
            <a:xfrm>
              <a:off x="3890002" y="1448186"/>
              <a:ext cx="2399393" cy="432000"/>
            </a:xfrm>
            <a:custGeom>
              <a:avLst/>
              <a:gdLst>
                <a:gd name="connsiteX0" fmla="*/ 0 w 2399393"/>
                <a:gd name="connsiteY0" fmla="*/ 0 h 432000"/>
                <a:gd name="connsiteX1" fmla="*/ 2399393 w 2399393"/>
                <a:gd name="connsiteY1" fmla="*/ 0 h 432000"/>
                <a:gd name="connsiteX2" fmla="*/ 2399393 w 2399393"/>
                <a:gd name="connsiteY2" fmla="*/ 432000 h 432000"/>
                <a:gd name="connsiteX3" fmla="*/ 0 w 2399393"/>
                <a:gd name="connsiteY3" fmla="*/ 432000 h 432000"/>
                <a:gd name="connsiteX4" fmla="*/ 0 w 2399393"/>
                <a:gd name="connsiteY4" fmla="*/ 0 h 4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9393" h="432000">
                  <a:moveTo>
                    <a:pt x="0" y="0"/>
                  </a:moveTo>
                  <a:lnTo>
                    <a:pt x="2399393" y="0"/>
                  </a:lnTo>
                  <a:lnTo>
                    <a:pt x="2399393" y="432000"/>
                  </a:lnTo>
                  <a:lnTo>
                    <a:pt x="0" y="432000"/>
                  </a:lnTo>
                  <a:lnTo>
                    <a:pt x="0" y="0"/>
                  </a:lnTo>
                  <a:close/>
                </a:path>
              </a:pathLst>
            </a:custGeom>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zh-CN" sz="1500" kern="1200" dirty="0"/>
                <a:t>预期使用环境</a:t>
              </a:r>
              <a:endParaRPr lang="zh-CN" altLang="en-US" sz="1500" kern="1200" dirty="0"/>
            </a:p>
          </p:txBody>
        </p:sp>
        <p:sp>
          <p:nvSpPr>
            <p:cNvPr id="13" name="任意多边形: 形状 12"/>
            <p:cNvSpPr/>
            <p:nvPr/>
          </p:nvSpPr>
          <p:spPr>
            <a:xfrm>
              <a:off x="3890002" y="1880186"/>
              <a:ext cx="2399393" cy="4105490"/>
            </a:xfrm>
            <a:custGeom>
              <a:avLst/>
              <a:gdLst>
                <a:gd name="connsiteX0" fmla="*/ 0 w 2399393"/>
                <a:gd name="connsiteY0" fmla="*/ 0 h 4105490"/>
                <a:gd name="connsiteX1" fmla="*/ 2399393 w 2399393"/>
                <a:gd name="connsiteY1" fmla="*/ 0 h 4105490"/>
                <a:gd name="connsiteX2" fmla="*/ 2399393 w 2399393"/>
                <a:gd name="connsiteY2" fmla="*/ 4105490 h 4105490"/>
                <a:gd name="connsiteX3" fmla="*/ 0 w 2399393"/>
                <a:gd name="connsiteY3" fmla="*/ 4105490 h 4105490"/>
                <a:gd name="connsiteX4" fmla="*/ 0 w 2399393"/>
                <a:gd name="connsiteY4" fmla="*/ 0 h 4105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9393" h="4105490">
                  <a:moveTo>
                    <a:pt x="0" y="0"/>
                  </a:moveTo>
                  <a:lnTo>
                    <a:pt x="2399393" y="0"/>
                  </a:lnTo>
                  <a:lnTo>
                    <a:pt x="2399393" y="4105490"/>
                  </a:lnTo>
                  <a:lnTo>
                    <a:pt x="0" y="4105490"/>
                  </a:lnTo>
                  <a:lnTo>
                    <a:pt x="0" y="0"/>
                  </a:lnTo>
                  <a:close/>
                </a:path>
              </a:pathLst>
            </a:custGeom>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0" lvl="1" algn="l" defTabSz="488950">
                <a:lnSpc>
                  <a:spcPct val="120000"/>
                </a:lnSpc>
                <a:spcBef>
                  <a:spcPct val="0"/>
                </a:spcBef>
                <a:spcAft>
                  <a:spcPts val="0"/>
                </a:spcAft>
              </a:pPr>
              <a:r>
                <a:rPr lang="zh-CN" sz="1600" kern="1200" dirty="0">
                  <a:solidFill>
                    <a:srgbClr val="565656">
                      <a:hueOff val="0"/>
                      <a:satOff val="0"/>
                      <a:lumOff val="0"/>
                      <a:alphaOff val="0"/>
                    </a:srgbClr>
                  </a:solidFill>
                  <a:latin typeface="+mn-ea"/>
                  <a:cs typeface="+mn-cs"/>
                </a:rPr>
                <a:t>（</a:t>
              </a:r>
              <a:r>
                <a:rPr lang="en-US" sz="1600" kern="1200" dirty="0">
                  <a:solidFill>
                    <a:srgbClr val="565656">
                      <a:hueOff val="0"/>
                      <a:satOff val="0"/>
                      <a:lumOff val="0"/>
                      <a:alphaOff val="0"/>
                    </a:srgbClr>
                  </a:solidFill>
                  <a:latin typeface="+mn-ea"/>
                  <a:cs typeface="+mn-cs"/>
                </a:rPr>
                <a:t>1</a:t>
              </a:r>
              <a:r>
                <a:rPr lang="zh-CN" sz="1600" kern="1200" dirty="0">
                  <a:solidFill>
                    <a:srgbClr val="565656">
                      <a:hueOff val="0"/>
                      <a:satOff val="0"/>
                      <a:lumOff val="0"/>
                      <a:alphaOff val="0"/>
                    </a:srgbClr>
                  </a:solidFill>
                  <a:latin typeface="+mn-ea"/>
                  <a:cs typeface="+mn-cs"/>
                </a:rPr>
                <a:t>）该产品预期使用的地点，如医疗机构、实验室、救护车、家庭等。</a:t>
              </a:r>
              <a:endParaRPr lang="zh-CN" altLang="en-US" sz="1600" kern="1200" dirty="0">
                <a:solidFill>
                  <a:srgbClr val="565656">
                    <a:hueOff val="0"/>
                    <a:satOff val="0"/>
                    <a:lumOff val="0"/>
                    <a:alphaOff val="0"/>
                  </a:srgbClr>
                </a:solidFill>
                <a:latin typeface="+mn-ea"/>
                <a:cs typeface="+mn-cs"/>
              </a:endParaRPr>
            </a:p>
            <a:p>
              <a:pPr marL="0" lvl="1" algn="l" defTabSz="488950">
                <a:lnSpc>
                  <a:spcPct val="120000"/>
                </a:lnSpc>
                <a:spcBef>
                  <a:spcPct val="0"/>
                </a:spcBef>
                <a:spcAft>
                  <a:spcPts val="0"/>
                </a:spcAft>
              </a:pPr>
              <a:r>
                <a:rPr lang="zh-CN" sz="1600" kern="1200" dirty="0">
                  <a:solidFill>
                    <a:srgbClr val="565656">
                      <a:hueOff val="0"/>
                      <a:satOff val="0"/>
                      <a:lumOff val="0"/>
                      <a:alphaOff val="0"/>
                    </a:srgbClr>
                  </a:solidFill>
                  <a:latin typeface="+mn-ea"/>
                  <a:cs typeface="+mn-cs"/>
                </a:rPr>
                <a:t>（</a:t>
              </a:r>
              <a:r>
                <a:rPr lang="en-US" sz="1600" kern="1200" dirty="0">
                  <a:solidFill>
                    <a:srgbClr val="565656">
                      <a:hueOff val="0"/>
                      <a:satOff val="0"/>
                      <a:lumOff val="0"/>
                      <a:alphaOff val="0"/>
                    </a:srgbClr>
                  </a:solidFill>
                  <a:latin typeface="+mn-ea"/>
                  <a:cs typeface="+mn-cs"/>
                </a:rPr>
                <a:t>2</a:t>
              </a:r>
              <a:r>
                <a:rPr lang="zh-CN" sz="1600" kern="1200" dirty="0">
                  <a:solidFill>
                    <a:srgbClr val="565656">
                      <a:hueOff val="0"/>
                      <a:satOff val="0"/>
                      <a:lumOff val="0"/>
                      <a:alphaOff val="0"/>
                    </a:srgbClr>
                  </a:solidFill>
                  <a:latin typeface="+mn-ea"/>
                  <a:cs typeface="+mn-cs"/>
                </a:rPr>
                <a:t>）可能影响其安全性和有效性的环境条件，如温度、湿度、压力、移动、振动、海拔等。</a:t>
              </a:r>
              <a:endParaRPr lang="zh-CN" sz="1600" kern="1200" dirty="0">
                <a:solidFill>
                  <a:srgbClr val="565656">
                    <a:hueOff val="0"/>
                    <a:satOff val="0"/>
                    <a:lumOff val="0"/>
                    <a:alphaOff val="0"/>
                  </a:srgbClr>
                </a:solidFill>
                <a:latin typeface="+mn-ea"/>
                <a:cs typeface="+mn-cs"/>
              </a:endParaRPr>
            </a:p>
          </p:txBody>
        </p:sp>
        <p:sp>
          <p:nvSpPr>
            <p:cNvPr id="14" name="任意多边形: 形状 13"/>
            <p:cNvSpPr/>
            <p:nvPr/>
          </p:nvSpPr>
          <p:spPr>
            <a:xfrm>
              <a:off x="6625311" y="1448186"/>
              <a:ext cx="2399393" cy="432000"/>
            </a:xfrm>
            <a:custGeom>
              <a:avLst/>
              <a:gdLst>
                <a:gd name="connsiteX0" fmla="*/ 0 w 2399393"/>
                <a:gd name="connsiteY0" fmla="*/ 0 h 432000"/>
                <a:gd name="connsiteX1" fmla="*/ 2399393 w 2399393"/>
                <a:gd name="connsiteY1" fmla="*/ 0 h 432000"/>
                <a:gd name="connsiteX2" fmla="*/ 2399393 w 2399393"/>
                <a:gd name="connsiteY2" fmla="*/ 432000 h 432000"/>
                <a:gd name="connsiteX3" fmla="*/ 0 w 2399393"/>
                <a:gd name="connsiteY3" fmla="*/ 432000 h 432000"/>
                <a:gd name="connsiteX4" fmla="*/ 0 w 2399393"/>
                <a:gd name="connsiteY4" fmla="*/ 0 h 4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9393" h="432000">
                  <a:moveTo>
                    <a:pt x="0" y="0"/>
                  </a:moveTo>
                  <a:lnTo>
                    <a:pt x="2399393" y="0"/>
                  </a:lnTo>
                  <a:lnTo>
                    <a:pt x="2399393" y="432000"/>
                  </a:lnTo>
                  <a:lnTo>
                    <a:pt x="0" y="432000"/>
                  </a:lnTo>
                  <a:lnTo>
                    <a:pt x="0" y="0"/>
                  </a:lnTo>
                  <a:close/>
                </a:path>
              </a:pathLst>
            </a:custGeom>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zh-CN" sz="1500" kern="1200" dirty="0"/>
                <a:t>适用人群</a:t>
              </a:r>
              <a:endParaRPr lang="zh-CN" altLang="en-US" sz="1500" kern="1200" dirty="0"/>
            </a:p>
          </p:txBody>
        </p:sp>
        <p:sp>
          <p:nvSpPr>
            <p:cNvPr id="15" name="任意多边形: 形状 14"/>
            <p:cNvSpPr/>
            <p:nvPr/>
          </p:nvSpPr>
          <p:spPr>
            <a:xfrm>
              <a:off x="6625311" y="1880186"/>
              <a:ext cx="2399393" cy="4105490"/>
            </a:xfrm>
            <a:custGeom>
              <a:avLst/>
              <a:gdLst>
                <a:gd name="connsiteX0" fmla="*/ 0 w 2399393"/>
                <a:gd name="connsiteY0" fmla="*/ 0 h 4105490"/>
                <a:gd name="connsiteX1" fmla="*/ 2399393 w 2399393"/>
                <a:gd name="connsiteY1" fmla="*/ 0 h 4105490"/>
                <a:gd name="connsiteX2" fmla="*/ 2399393 w 2399393"/>
                <a:gd name="connsiteY2" fmla="*/ 4105490 h 4105490"/>
                <a:gd name="connsiteX3" fmla="*/ 0 w 2399393"/>
                <a:gd name="connsiteY3" fmla="*/ 4105490 h 4105490"/>
                <a:gd name="connsiteX4" fmla="*/ 0 w 2399393"/>
                <a:gd name="connsiteY4" fmla="*/ 0 h 4105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9393" h="4105490">
                  <a:moveTo>
                    <a:pt x="0" y="0"/>
                  </a:moveTo>
                  <a:lnTo>
                    <a:pt x="2399393" y="0"/>
                  </a:lnTo>
                  <a:lnTo>
                    <a:pt x="2399393" y="4105490"/>
                  </a:lnTo>
                  <a:lnTo>
                    <a:pt x="0" y="4105490"/>
                  </a:lnTo>
                  <a:lnTo>
                    <a:pt x="0" y="0"/>
                  </a:lnTo>
                  <a:close/>
                </a:path>
              </a:pathLst>
            </a:custGeom>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80010" tIns="80010" rIns="106680" bIns="120015" numCol="1" spcCol="1270" anchor="t" anchorCtr="0">
              <a:noAutofit/>
            </a:bodyPr>
            <a:lstStyle/>
            <a:p>
              <a:pPr marL="57150" lvl="1" indent="-57150" defTabSz="488950">
                <a:lnSpc>
                  <a:spcPct val="120000"/>
                </a:lnSpc>
                <a:spcBef>
                  <a:spcPct val="0"/>
                </a:spcBef>
                <a:buChar char="•"/>
              </a:pPr>
              <a:r>
                <a:rPr lang="zh-CN" altLang="en-US" sz="1400" dirty="0">
                  <a:solidFill>
                    <a:srgbClr val="565656">
                      <a:hueOff val="0"/>
                      <a:satOff val="0"/>
                      <a:lumOff val="0"/>
                      <a:alphaOff val="0"/>
                    </a:srgbClr>
                  </a:solidFill>
                  <a:latin typeface="+mn-ea"/>
                </a:rPr>
                <a:t>目标患者人群的信息（如成人、新生儿、婴儿或者儿童）或无预期治疗特定人群的声明，患者选择标准的信息，以及使用过程中需要监测的参数、考虑的因素。</a:t>
              </a:r>
              <a:endParaRPr lang="zh-CN" altLang="en-US" sz="1400" dirty="0">
                <a:solidFill>
                  <a:srgbClr val="565656">
                    <a:hueOff val="0"/>
                    <a:satOff val="0"/>
                    <a:lumOff val="0"/>
                    <a:alphaOff val="0"/>
                  </a:srgbClr>
                </a:solidFill>
                <a:latin typeface="+mn-ea"/>
              </a:endParaRPr>
            </a:p>
            <a:p>
              <a:pPr marL="57150" lvl="1" indent="-57150" defTabSz="488950">
                <a:lnSpc>
                  <a:spcPct val="120000"/>
                </a:lnSpc>
                <a:spcBef>
                  <a:spcPct val="0"/>
                </a:spcBef>
                <a:buChar char="•"/>
              </a:pPr>
              <a:r>
                <a:rPr lang="zh-CN" altLang="en-US" sz="1400" dirty="0">
                  <a:solidFill>
                    <a:srgbClr val="565656">
                      <a:hueOff val="0"/>
                      <a:satOff val="0"/>
                      <a:lumOff val="0"/>
                      <a:alphaOff val="0"/>
                    </a:srgbClr>
                  </a:solidFill>
                  <a:latin typeface="+mn-ea"/>
                </a:rPr>
                <a:t>如申报产品目标患者人群包含新生儿、婴儿或者儿童，应当描述预期使用申报产品治疗、诊断、预防、缓解或治愈疾病、病况的非成人特定群体。</a:t>
              </a:r>
              <a:endParaRPr lang="zh-CN" altLang="en-US" sz="1400" dirty="0">
                <a:solidFill>
                  <a:srgbClr val="565656">
                    <a:hueOff val="0"/>
                    <a:satOff val="0"/>
                    <a:lumOff val="0"/>
                    <a:alphaOff val="0"/>
                  </a:srgbClr>
                </a:solidFill>
                <a:latin typeface="+mn-ea"/>
              </a:endParaRPr>
            </a:p>
          </p:txBody>
        </p:sp>
        <p:sp>
          <p:nvSpPr>
            <p:cNvPr id="16" name="任意多边形: 形状 15"/>
            <p:cNvSpPr/>
            <p:nvPr/>
          </p:nvSpPr>
          <p:spPr>
            <a:xfrm>
              <a:off x="9360619" y="1448186"/>
              <a:ext cx="2399393" cy="432000"/>
            </a:xfrm>
            <a:custGeom>
              <a:avLst/>
              <a:gdLst>
                <a:gd name="connsiteX0" fmla="*/ 0 w 2399393"/>
                <a:gd name="connsiteY0" fmla="*/ 0 h 432000"/>
                <a:gd name="connsiteX1" fmla="*/ 2399393 w 2399393"/>
                <a:gd name="connsiteY1" fmla="*/ 0 h 432000"/>
                <a:gd name="connsiteX2" fmla="*/ 2399393 w 2399393"/>
                <a:gd name="connsiteY2" fmla="*/ 432000 h 432000"/>
                <a:gd name="connsiteX3" fmla="*/ 0 w 2399393"/>
                <a:gd name="connsiteY3" fmla="*/ 432000 h 432000"/>
                <a:gd name="connsiteX4" fmla="*/ 0 w 2399393"/>
                <a:gd name="connsiteY4" fmla="*/ 0 h 4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9393" h="432000">
                  <a:moveTo>
                    <a:pt x="0" y="0"/>
                  </a:moveTo>
                  <a:lnTo>
                    <a:pt x="2399393" y="0"/>
                  </a:lnTo>
                  <a:lnTo>
                    <a:pt x="2399393" y="432000"/>
                  </a:lnTo>
                  <a:lnTo>
                    <a:pt x="0" y="432000"/>
                  </a:lnTo>
                  <a:lnTo>
                    <a:pt x="0" y="0"/>
                  </a:lnTo>
                  <a:close/>
                </a:path>
              </a:pathLst>
            </a:custGeom>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zh-CN" sz="1500" kern="1200" dirty="0"/>
                <a:t>禁忌证</a:t>
              </a:r>
              <a:endParaRPr lang="zh-CN" altLang="en-US" sz="1500" kern="1200" dirty="0"/>
            </a:p>
          </p:txBody>
        </p:sp>
        <p:sp>
          <p:nvSpPr>
            <p:cNvPr id="17" name="任意多边形: 形状 16"/>
            <p:cNvSpPr/>
            <p:nvPr/>
          </p:nvSpPr>
          <p:spPr>
            <a:xfrm>
              <a:off x="9360619" y="1880186"/>
              <a:ext cx="2399393" cy="4105490"/>
            </a:xfrm>
            <a:custGeom>
              <a:avLst/>
              <a:gdLst>
                <a:gd name="connsiteX0" fmla="*/ 0 w 2399393"/>
                <a:gd name="connsiteY0" fmla="*/ 0 h 4105490"/>
                <a:gd name="connsiteX1" fmla="*/ 2399393 w 2399393"/>
                <a:gd name="connsiteY1" fmla="*/ 0 h 4105490"/>
                <a:gd name="connsiteX2" fmla="*/ 2399393 w 2399393"/>
                <a:gd name="connsiteY2" fmla="*/ 4105490 h 4105490"/>
                <a:gd name="connsiteX3" fmla="*/ 0 w 2399393"/>
                <a:gd name="connsiteY3" fmla="*/ 4105490 h 4105490"/>
                <a:gd name="connsiteX4" fmla="*/ 0 w 2399393"/>
                <a:gd name="connsiteY4" fmla="*/ 0 h 4105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9393" h="4105490">
                  <a:moveTo>
                    <a:pt x="0" y="0"/>
                  </a:moveTo>
                  <a:lnTo>
                    <a:pt x="2399393" y="0"/>
                  </a:lnTo>
                  <a:lnTo>
                    <a:pt x="2399393" y="4105490"/>
                  </a:lnTo>
                  <a:lnTo>
                    <a:pt x="0" y="4105490"/>
                  </a:lnTo>
                  <a:lnTo>
                    <a:pt x="0" y="0"/>
                  </a:lnTo>
                  <a:close/>
                </a:path>
              </a:pathLst>
            </a:custGeom>
          </p:spPr>
          <p:style>
            <a:lnRef idx="2">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zh-CN" sz="1600" kern="1200" dirty="0"/>
                <a:t>如适用，通过风险</a:t>
              </a:r>
              <a:r>
                <a:rPr lang="en-US" sz="1600" kern="1200" dirty="0"/>
                <a:t>/</a:t>
              </a:r>
              <a:r>
                <a:rPr lang="zh-CN" sz="1600" kern="1200" dirty="0"/>
                <a:t>受益评估后，针对某些疾病、情况或特定的人群（如儿童、老年人、孕妇及哺乳期妇女、肝肾功能不全者），认为不推荐使用该产品，应当明确说明。</a:t>
              </a:r>
              <a:endParaRPr lang="zh-CN" altLang="en-US" sz="1600" kern="1200" dirty="0"/>
            </a:p>
          </p:txBody>
        </p:sp>
      </p:gr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注册审查指导原则</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0" y="6389234"/>
            <a:ext cx="6964284"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b="0" i="0" dirty="0">
                <a:solidFill>
                  <a:srgbClr val="333333"/>
                </a:solidFill>
                <a:effectLst/>
                <a:latin typeface="微软雅黑" panose="020B0503020204020204" pitchFamily="34" charset="-122"/>
                <a:ea typeface="微软雅黑" panose="020B0503020204020204" pitchFamily="34" charset="-122"/>
              </a:rPr>
              <a:t>关于公布医疗器械注册申报资料要求和批准证明文件格式的公告（</a:t>
            </a:r>
            <a:r>
              <a:rPr lang="en-US" altLang="zh-CN" sz="1100" b="0" i="0" dirty="0">
                <a:solidFill>
                  <a:srgbClr val="333333"/>
                </a:solidFill>
                <a:effectLst/>
                <a:latin typeface="微软雅黑" panose="020B0503020204020204" pitchFamily="34" charset="-122"/>
                <a:ea typeface="微软雅黑" panose="020B0503020204020204" pitchFamily="34" charset="-122"/>
              </a:rPr>
              <a:t>2021</a:t>
            </a:r>
            <a:r>
              <a:rPr lang="zh-CN" altLang="en-US" sz="1100" b="0" i="0" dirty="0">
                <a:solidFill>
                  <a:srgbClr val="333333"/>
                </a:solidFill>
                <a:effectLst/>
                <a:latin typeface="微软雅黑" panose="020B0503020204020204" pitchFamily="34" charset="-122"/>
                <a:ea typeface="微软雅黑" panose="020B0503020204020204" pitchFamily="34" charset="-122"/>
              </a:rPr>
              <a:t>年第</a:t>
            </a:r>
            <a:r>
              <a:rPr lang="en-US" altLang="zh-CN" sz="1100" b="0" i="0" dirty="0">
                <a:solidFill>
                  <a:srgbClr val="333333"/>
                </a:solidFill>
                <a:effectLst/>
                <a:latin typeface="微软雅黑" panose="020B0503020204020204" pitchFamily="34" charset="-122"/>
                <a:ea typeface="微软雅黑" panose="020B0503020204020204" pitchFamily="34" charset="-122"/>
              </a:rPr>
              <a:t>121</a:t>
            </a:r>
            <a:r>
              <a:rPr lang="zh-CN" altLang="en-US" sz="1100" b="0" i="0" dirty="0">
                <a:solidFill>
                  <a:srgbClr val="333333"/>
                </a:solidFill>
                <a:effectLst/>
                <a:latin typeface="微软雅黑" panose="020B0503020204020204" pitchFamily="34" charset="-122"/>
                <a:ea typeface="微软雅黑" panose="020B0503020204020204" pitchFamily="34" charset="-122"/>
              </a:rPr>
              <a:t>号）</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sp>
        <p:nvSpPr>
          <p:cNvPr id="2" name="矩形 1"/>
          <p:cNvSpPr/>
          <p:nvPr/>
        </p:nvSpPr>
        <p:spPr>
          <a:xfrm>
            <a:off x="406400" y="1536163"/>
            <a:ext cx="6964283" cy="4195069"/>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pPr>
            <a:endParaRPr lang="zh-CN" altLang="en-US" sz="1600" dirty="0">
              <a:solidFill>
                <a:srgbClr val="333333"/>
              </a:solidFill>
              <a:latin typeface="+mn-ea"/>
            </a:endParaRPr>
          </a:p>
        </p:txBody>
      </p:sp>
      <p:sp>
        <p:nvSpPr>
          <p:cNvPr id="4" name="文本框 3"/>
          <p:cNvSpPr txBox="1"/>
          <p:nvPr/>
        </p:nvSpPr>
        <p:spPr>
          <a:xfrm>
            <a:off x="568231" y="1942838"/>
            <a:ext cx="6386286" cy="3184590"/>
          </a:xfrm>
          <a:prstGeom prst="rect">
            <a:avLst/>
          </a:prstGeom>
          <a:noFill/>
        </p:spPr>
        <p:txBody>
          <a:bodyPr wrap="square">
            <a:spAutoFit/>
          </a:bodyPr>
          <a:lstStyle/>
          <a:p>
            <a:pPr marL="285750" indent="-285750" algn="just">
              <a:lnSpc>
                <a:spcPct val="120000"/>
              </a:lnSpc>
              <a:spcAft>
                <a:spcPts val="1200"/>
              </a:spcAft>
              <a:buFont typeface="Wingdings" panose="05000000000000000000" pitchFamily="2" charset="2"/>
              <a:buChar char="Ø"/>
            </a:pPr>
            <a:r>
              <a:rPr lang="zh-CN" altLang="en-US" kern="100" dirty="0">
                <a:latin typeface="+mn-ea"/>
              </a:rPr>
              <a:t>指导申请人对某项产品的注册申报资料的准备及撰写，为技术审评部门提供参考</a:t>
            </a:r>
            <a:endParaRPr lang="en-US" altLang="zh-CN" kern="100" dirty="0">
              <a:latin typeface="+mn-ea"/>
            </a:endParaRPr>
          </a:p>
          <a:p>
            <a:pPr marL="285750" indent="-285750" algn="just">
              <a:lnSpc>
                <a:spcPct val="120000"/>
              </a:lnSpc>
              <a:spcAft>
                <a:spcPts val="1200"/>
              </a:spcAft>
              <a:buFont typeface="Wingdings" panose="05000000000000000000" pitchFamily="2" charset="2"/>
              <a:buChar char="Ø"/>
            </a:pPr>
            <a:r>
              <a:rPr lang="zh-CN" altLang="en-US" kern="100" dirty="0">
                <a:effectLst/>
                <a:latin typeface="+mn-ea"/>
              </a:rPr>
              <a:t>这是对某项产品的一般要求</a:t>
            </a:r>
            <a:endParaRPr lang="en-US" altLang="zh-CN" kern="100" dirty="0">
              <a:effectLst/>
              <a:latin typeface="+mn-ea"/>
            </a:endParaRPr>
          </a:p>
          <a:p>
            <a:pPr marL="285750" indent="-285750" algn="just">
              <a:lnSpc>
                <a:spcPct val="120000"/>
              </a:lnSpc>
              <a:spcAft>
                <a:spcPts val="1200"/>
              </a:spcAft>
              <a:buFont typeface="Wingdings" panose="05000000000000000000" pitchFamily="2" charset="2"/>
              <a:buChar char="Ø"/>
            </a:pPr>
            <a:r>
              <a:rPr lang="zh-CN" altLang="en-US" kern="100" dirty="0">
                <a:effectLst/>
                <a:latin typeface="+mn-ea"/>
              </a:rPr>
              <a:t>是对注册申请人和技术审评人员的指导性文件，但不包括注册审批所涉及的行政事项，也不作为法规强制执行。</a:t>
            </a:r>
            <a:endParaRPr lang="en-US" altLang="zh-CN" kern="100" dirty="0">
              <a:effectLst/>
              <a:latin typeface="+mn-ea"/>
            </a:endParaRPr>
          </a:p>
          <a:p>
            <a:pPr marL="285750" indent="-285750" algn="just">
              <a:lnSpc>
                <a:spcPct val="120000"/>
              </a:lnSpc>
              <a:spcAft>
                <a:spcPts val="1200"/>
              </a:spcAft>
              <a:buFont typeface="Wingdings" panose="05000000000000000000" pitchFamily="2" charset="2"/>
              <a:buChar char="Ø"/>
            </a:pPr>
            <a:r>
              <a:rPr lang="zh-CN" altLang="en-US" kern="100" dirty="0">
                <a:effectLst/>
                <a:latin typeface="+mn-ea"/>
              </a:rPr>
              <a:t>是在现行法规和标准体系以及当前认知水平下制定的，随着法规和标准的不断完善以及科学技术的不断发展，相关内容也将适时进行调整。</a:t>
            </a:r>
            <a:endParaRPr lang="zh-CN" altLang="en-US" kern="100" dirty="0">
              <a:effectLst/>
              <a:latin typeface="+mn-ea"/>
            </a:endParaRPr>
          </a:p>
        </p:txBody>
      </p:sp>
      <p:pic>
        <p:nvPicPr>
          <p:cNvPr id="7" name="图片 6"/>
          <p:cNvPicPr>
            <a:picLocks noChangeAspect="1"/>
          </p:cNvPicPr>
          <p:nvPr/>
        </p:nvPicPr>
        <p:blipFill>
          <a:blip r:embed="rId1"/>
          <a:stretch>
            <a:fillRect/>
          </a:stretch>
        </p:blipFill>
        <p:spPr>
          <a:xfrm>
            <a:off x="8145490" y="835326"/>
            <a:ext cx="3695257" cy="5187348"/>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93972"/>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医疗器械分类数据库</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17" name="AutoShape 10"/>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文本框 9"/>
          <p:cNvSpPr txBox="1"/>
          <p:nvPr/>
        </p:nvSpPr>
        <p:spPr>
          <a:xfrm>
            <a:off x="511461" y="6292881"/>
            <a:ext cx="9687616" cy="328551"/>
          </a:xfrm>
          <a:prstGeom prst="rect">
            <a:avLst/>
          </a:prstGeom>
          <a:noFill/>
        </p:spPr>
        <p:txBody>
          <a:bodyPr wrap="square" lIns="0" rtlCol="0" anchor="t">
            <a:spAutoFit/>
          </a:bodyPr>
          <a:lstStyle/>
          <a:p>
            <a:pPr>
              <a:lnSpc>
                <a:spcPct val="120000"/>
              </a:lnSpc>
            </a:pPr>
            <a:r>
              <a:rPr lang="zh-CN" altLang="en-US" sz="1400">
                <a:latin typeface="Segoe UI Light" panose="020B0502040204020203" pitchFamily="34" charset="0"/>
                <a:cs typeface="Segoe UI Light" panose="020B0502040204020203" pitchFamily="34" charset="0"/>
              </a:rPr>
              <a:t>网址：</a:t>
            </a:r>
            <a:r>
              <a:rPr lang="en-US" altLang="zh-CN" sz="1400" u="sng">
                <a:latin typeface="Segoe UI Light" panose="020B0502040204020203" pitchFamily="34" charset="0"/>
                <a:cs typeface="Segoe UI Light" panose="020B0502040204020203" pitchFamily="34" charset="0"/>
              </a:rPr>
              <a:t>https://www.nmpa.gov.cn/datasearch/home-index.html?itemId=2c9ba384759c957701759cd6a12803bc#category=ylqx</a:t>
            </a:r>
            <a:endParaRPr lang="zh-CN" altLang="en-US" sz="1400" u="sng">
              <a:latin typeface="Segoe UI Light" panose="020B0502040204020203" pitchFamily="34" charset="0"/>
              <a:cs typeface="Segoe UI Light" panose="020B0502040204020203" pitchFamily="34" charset="0"/>
            </a:endParaRPr>
          </a:p>
        </p:txBody>
      </p:sp>
      <p:pic>
        <p:nvPicPr>
          <p:cNvPr id="5" name="图片 4"/>
          <p:cNvPicPr>
            <a:picLocks noChangeAspect="1"/>
          </p:cNvPicPr>
          <p:nvPr/>
        </p:nvPicPr>
        <p:blipFill>
          <a:blip r:embed="rId1"/>
          <a:stretch>
            <a:fillRect/>
          </a:stretch>
        </p:blipFill>
        <p:spPr>
          <a:xfrm>
            <a:off x="1019102" y="1568385"/>
            <a:ext cx="10279438" cy="3721230"/>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综述材料</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产品描述</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0" y="6389234"/>
            <a:ext cx="6964284"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b="0" i="0" dirty="0">
                <a:solidFill>
                  <a:srgbClr val="333333"/>
                </a:solidFill>
                <a:effectLst/>
                <a:latin typeface="微软雅黑" panose="020B0503020204020204" pitchFamily="34" charset="-122"/>
                <a:ea typeface="微软雅黑" panose="020B0503020204020204" pitchFamily="34" charset="-122"/>
              </a:rPr>
              <a:t>关于公布医疗器械注册申报资料要求和批准证明文件格式的公告（</a:t>
            </a:r>
            <a:r>
              <a:rPr lang="en-US" altLang="zh-CN" sz="1100" b="0" i="0" dirty="0">
                <a:solidFill>
                  <a:srgbClr val="333333"/>
                </a:solidFill>
                <a:effectLst/>
                <a:latin typeface="微软雅黑" panose="020B0503020204020204" pitchFamily="34" charset="-122"/>
                <a:ea typeface="微软雅黑" panose="020B0503020204020204" pitchFamily="34" charset="-122"/>
              </a:rPr>
              <a:t>2021</a:t>
            </a:r>
            <a:r>
              <a:rPr lang="zh-CN" altLang="en-US" sz="1100" b="0" i="0" dirty="0">
                <a:solidFill>
                  <a:srgbClr val="333333"/>
                </a:solidFill>
                <a:effectLst/>
                <a:latin typeface="微软雅黑" panose="020B0503020204020204" pitchFamily="34" charset="-122"/>
                <a:ea typeface="微软雅黑" panose="020B0503020204020204" pitchFamily="34" charset="-122"/>
              </a:rPr>
              <a:t>年第</a:t>
            </a:r>
            <a:r>
              <a:rPr lang="en-US" altLang="zh-CN" sz="1100" b="0" i="0" dirty="0">
                <a:solidFill>
                  <a:srgbClr val="333333"/>
                </a:solidFill>
                <a:effectLst/>
                <a:latin typeface="微软雅黑" panose="020B0503020204020204" pitchFamily="34" charset="-122"/>
                <a:ea typeface="微软雅黑" panose="020B0503020204020204" pitchFamily="34" charset="-122"/>
              </a:rPr>
              <a:t>121</a:t>
            </a:r>
            <a:r>
              <a:rPr lang="zh-CN" altLang="en-US" sz="1100" b="0" i="0" dirty="0">
                <a:solidFill>
                  <a:srgbClr val="333333"/>
                </a:solidFill>
                <a:effectLst/>
                <a:latin typeface="微软雅黑" panose="020B0503020204020204" pitchFamily="34" charset="-122"/>
                <a:ea typeface="微软雅黑" panose="020B0503020204020204" pitchFamily="34" charset="-122"/>
              </a:rPr>
              <a:t>号）</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graphicFrame>
        <p:nvGraphicFramePr>
          <p:cNvPr id="6" name="图示 5"/>
          <p:cNvGraphicFramePr/>
          <p:nvPr/>
        </p:nvGraphicFramePr>
        <p:xfrm>
          <a:off x="609599" y="1451430"/>
          <a:ext cx="5573487" cy="450668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8" name="对话气泡: 圆角矩形 7"/>
          <p:cNvSpPr/>
          <p:nvPr/>
        </p:nvSpPr>
        <p:spPr>
          <a:xfrm>
            <a:off x="6008914" y="679389"/>
            <a:ext cx="5573487" cy="5090204"/>
          </a:xfrm>
          <a:prstGeom prst="wedgeRoundRectCallout">
            <a:avLst>
              <a:gd name="adj1" fmla="val -65432"/>
              <a:gd name="adj2" fmla="val -29359"/>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spcAft>
                <a:spcPts val="600"/>
              </a:spcAft>
            </a:pPr>
            <a:r>
              <a:rPr lang="en-US" altLang="zh-CN" sz="1600" b="1" dirty="0">
                <a:latin typeface="+mn-ea"/>
              </a:rPr>
              <a:t>1. </a:t>
            </a:r>
            <a:r>
              <a:rPr lang="zh-CN" altLang="en-US" sz="1600" b="1" dirty="0">
                <a:latin typeface="+mn-ea"/>
              </a:rPr>
              <a:t>器械及操作原理描述</a:t>
            </a:r>
            <a:endParaRPr lang="en-US" altLang="zh-CN" sz="1600" b="1" dirty="0">
              <a:latin typeface="+mn-ea"/>
            </a:endParaRPr>
          </a:p>
          <a:p>
            <a:pPr>
              <a:spcAft>
                <a:spcPts val="600"/>
              </a:spcAft>
            </a:pPr>
            <a:r>
              <a:rPr lang="zh-CN" altLang="zh-CN" sz="1600" dirty="0">
                <a:latin typeface="+mn-ea"/>
              </a:rPr>
              <a:t>（</a:t>
            </a:r>
            <a:r>
              <a:rPr lang="en-US" altLang="zh-CN" sz="1600" dirty="0">
                <a:latin typeface="+mn-ea"/>
              </a:rPr>
              <a:t>1</a:t>
            </a:r>
            <a:r>
              <a:rPr lang="zh-CN" altLang="zh-CN" sz="1600" dirty="0">
                <a:latin typeface="+mn-ea"/>
              </a:rPr>
              <a:t>）无源医疗器械</a:t>
            </a:r>
            <a:endParaRPr lang="zh-CN" altLang="zh-CN" sz="1600" dirty="0">
              <a:latin typeface="+mn-ea"/>
            </a:endParaRPr>
          </a:p>
          <a:p>
            <a:pPr>
              <a:spcAft>
                <a:spcPts val="600"/>
              </a:spcAft>
            </a:pPr>
            <a:r>
              <a:rPr lang="zh-CN" altLang="zh-CN" sz="1600" dirty="0">
                <a:latin typeface="+mn-ea"/>
              </a:rPr>
              <a:t>描述工作原理、作用机理（如适用）、结构及组成、原材料（与使用者和</a:t>
            </a:r>
            <a:r>
              <a:rPr lang="en-US" altLang="zh-CN" sz="1600" dirty="0">
                <a:latin typeface="+mn-ea"/>
              </a:rPr>
              <a:t>/</a:t>
            </a:r>
            <a:r>
              <a:rPr lang="zh-CN" altLang="zh-CN" sz="1600" dirty="0">
                <a:latin typeface="+mn-ea"/>
              </a:rPr>
              <a:t>或患者直接或间接接触的材料成分；若器械中包含生物材料或衍生物，描述物质来源和原材料、预期使用目的、主要作用方式；若器械中包含活性药物成分（</a:t>
            </a:r>
            <a:r>
              <a:rPr lang="en-US" altLang="zh-CN" sz="1600" dirty="0">
                <a:latin typeface="+mn-ea"/>
              </a:rPr>
              <a:t>API</a:t>
            </a:r>
            <a:r>
              <a:rPr lang="zh-CN" altLang="zh-CN" sz="1600" dirty="0">
                <a:latin typeface="+mn-ea"/>
              </a:rPr>
              <a:t>）或药物，描述药物名称、预期使用目的、主要作用方式、来源）、交付状态及灭菌方式（如适用，描述灭菌实施者、灭菌方法、灭菌有效期），结构示意图和</a:t>
            </a:r>
            <a:r>
              <a:rPr lang="en-US" altLang="zh-CN" sz="1600" dirty="0">
                <a:latin typeface="+mn-ea"/>
              </a:rPr>
              <a:t>/</a:t>
            </a:r>
            <a:r>
              <a:rPr lang="zh-CN" altLang="zh-CN" sz="1600" dirty="0">
                <a:latin typeface="+mn-ea"/>
              </a:rPr>
              <a:t>或产品图示、使用方法及图示（如适用）以及区别于其他同类产品的特征等内容。</a:t>
            </a:r>
            <a:endParaRPr lang="zh-CN" altLang="zh-CN" sz="1600" dirty="0">
              <a:latin typeface="+mn-ea"/>
            </a:endParaRPr>
          </a:p>
          <a:p>
            <a:pPr>
              <a:spcAft>
                <a:spcPts val="600"/>
              </a:spcAft>
            </a:pPr>
            <a:r>
              <a:rPr lang="zh-CN" altLang="zh-CN" sz="1600" dirty="0">
                <a:latin typeface="+mn-ea"/>
              </a:rPr>
              <a:t>（</a:t>
            </a:r>
            <a:r>
              <a:rPr lang="en-US" altLang="zh-CN" sz="1600" dirty="0">
                <a:latin typeface="+mn-ea"/>
              </a:rPr>
              <a:t>2</a:t>
            </a:r>
            <a:r>
              <a:rPr lang="zh-CN" altLang="zh-CN" sz="1600" dirty="0">
                <a:latin typeface="+mn-ea"/>
              </a:rPr>
              <a:t>）有源医疗器械</a:t>
            </a:r>
            <a:endParaRPr lang="zh-CN" altLang="zh-CN" sz="1600" dirty="0">
              <a:latin typeface="+mn-ea"/>
            </a:endParaRPr>
          </a:p>
          <a:p>
            <a:pPr>
              <a:spcAft>
                <a:spcPts val="600"/>
              </a:spcAft>
            </a:pPr>
            <a:r>
              <a:rPr lang="zh-CN" altLang="zh-CN" sz="1600" dirty="0">
                <a:latin typeface="+mn-ea"/>
              </a:rPr>
              <a:t>描述工作原理、作用机理（如适用）、结构及组成、主要功能及其组成部件（如关键组件和软件等）的功能、产品图示（含标识、接口、操控面板、应用部分等细节），以及区别于其他同类产品的特征等内容。含有多个组成部分的，应说明其连接或组装关系。</a:t>
            </a:r>
            <a:endParaRPr lang="zh-CN" altLang="zh-CN" sz="1600" dirty="0">
              <a:latin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综述材料</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产品描述</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0" y="6389234"/>
            <a:ext cx="6964284"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b="0" i="0" dirty="0">
                <a:solidFill>
                  <a:srgbClr val="333333"/>
                </a:solidFill>
                <a:effectLst/>
                <a:latin typeface="微软雅黑" panose="020B0503020204020204" pitchFamily="34" charset="-122"/>
                <a:ea typeface="微软雅黑" panose="020B0503020204020204" pitchFamily="34" charset="-122"/>
              </a:rPr>
              <a:t>关于公布医疗器械注册申报资料要求和批准证明文件格式的公告（</a:t>
            </a:r>
            <a:r>
              <a:rPr lang="en-US" altLang="zh-CN" sz="1100" b="0" i="0" dirty="0">
                <a:solidFill>
                  <a:srgbClr val="333333"/>
                </a:solidFill>
                <a:effectLst/>
                <a:latin typeface="微软雅黑" panose="020B0503020204020204" pitchFamily="34" charset="-122"/>
                <a:ea typeface="微软雅黑" panose="020B0503020204020204" pitchFamily="34" charset="-122"/>
              </a:rPr>
              <a:t>2021</a:t>
            </a:r>
            <a:r>
              <a:rPr lang="zh-CN" altLang="en-US" sz="1100" b="0" i="0" dirty="0">
                <a:solidFill>
                  <a:srgbClr val="333333"/>
                </a:solidFill>
                <a:effectLst/>
                <a:latin typeface="微软雅黑" panose="020B0503020204020204" pitchFamily="34" charset="-122"/>
                <a:ea typeface="微软雅黑" panose="020B0503020204020204" pitchFamily="34" charset="-122"/>
              </a:rPr>
              <a:t>年第</a:t>
            </a:r>
            <a:r>
              <a:rPr lang="en-US" altLang="zh-CN" sz="1100" b="0" i="0" dirty="0">
                <a:solidFill>
                  <a:srgbClr val="333333"/>
                </a:solidFill>
                <a:effectLst/>
                <a:latin typeface="微软雅黑" panose="020B0503020204020204" pitchFamily="34" charset="-122"/>
                <a:ea typeface="微软雅黑" panose="020B0503020204020204" pitchFamily="34" charset="-122"/>
              </a:rPr>
              <a:t>121</a:t>
            </a:r>
            <a:r>
              <a:rPr lang="zh-CN" altLang="en-US" sz="1100" b="0" i="0" dirty="0">
                <a:solidFill>
                  <a:srgbClr val="333333"/>
                </a:solidFill>
                <a:effectLst/>
                <a:latin typeface="微软雅黑" panose="020B0503020204020204" pitchFamily="34" charset="-122"/>
                <a:ea typeface="微软雅黑" panose="020B0503020204020204" pitchFamily="34" charset="-122"/>
              </a:rPr>
              <a:t>号）</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graphicFrame>
        <p:nvGraphicFramePr>
          <p:cNvPr id="6" name="图示 5"/>
          <p:cNvGraphicFramePr/>
          <p:nvPr/>
        </p:nvGraphicFramePr>
        <p:xfrm>
          <a:off x="609599" y="1451430"/>
          <a:ext cx="5573487" cy="450668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8" name="对话气泡: 圆角矩形 7"/>
          <p:cNvSpPr/>
          <p:nvPr/>
        </p:nvSpPr>
        <p:spPr>
          <a:xfrm>
            <a:off x="5200463" y="2489200"/>
            <a:ext cx="6381938" cy="2174196"/>
          </a:xfrm>
          <a:prstGeom prst="wedgeRoundRectCallout">
            <a:avLst>
              <a:gd name="adj1" fmla="val -66228"/>
              <a:gd name="adj2" fmla="val -33090"/>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spcAft>
                <a:spcPts val="600"/>
              </a:spcAft>
            </a:pPr>
            <a:r>
              <a:rPr lang="en-US" altLang="zh-CN" b="1" dirty="0">
                <a:latin typeface="+mn-ea"/>
              </a:rPr>
              <a:t>2. </a:t>
            </a:r>
            <a:r>
              <a:rPr lang="zh-CN" altLang="en-US" b="1" dirty="0">
                <a:latin typeface="+mn-ea"/>
              </a:rPr>
              <a:t>型号规格</a:t>
            </a:r>
            <a:endParaRPr lang="zh-CN" altLang="en-US" b="1" dirty="0">
              <a:latin typeface="+mn-ea"/>
            </a:endParaRPr>
          </a:p>
          <a:p>
            <a:pPr>
              <a:spcAft>
                <a:spcPts val="600"/>
              </a:spcAft>
            </a:pPr>
            <a:r>
              <a:rPr lang="zh-CN" altLang="en-US" dirty="0">
                <a:latin typeface="+mn-ea"/>
              </a:rPr>
              <a:t>对于存在多种型号规格的产品，应当明确各型号规格的区别。应当采用对比表或带有说明性文字的图片、图表，描述各种型号规格的结构组成（或配置）、功能、产品特征和运行模式、技术参数等内容。</a:t>
            </a:r>
            <a:endParaRPr lang="zh-CN" altLang="en-US" dirty="0">
              <a:latin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综述材料</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产品描述</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0" y="6389234"/>
            <a:ext cx="6964284"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b="0" i="0" dirty="0">
                <a:solidFill>
                  <a:srgbClr val="333333"/>
                </a:solidFill>
                <a:effectLst/>
                <a:latin typeface="微软雅黑" panose="020B0503020204020204" pitchFamily="34" charset="-122"/>
                <a:ea typeface="微软雅黑" panose="020B0503020204020204" pitchFamily="34" charset="-122"/>
              </a:rPr>
              <a:t>关于公布医疗器械注册申报资料要求和批准证明文件格式的公告（</a:t>
            </a:r>
            <a:r>
              <a:rPr lang="en-US" altLang="zh-CN" sz="1100" b="0" i="0" dirty="0">
                <a:solidFill>
                  <a:srgbClr val="333333"/>
                </a:solidFill>
                <a:effectLst/>
                <a:latin typeface="微软雅黑" panose="020B0503020204020204" pitchFamily="34" charset="-122"/>
                <a:ea typeface="微软雅黑" panose="020B0503020204020204" pitchFamily="34" charset="-122"/>
              </a:rPr>
              <a:t>2021</a:t>
            </a:r>
            <a:r>
              <a:rPr lang="zh-CN" altLang="en-US" sz="1100" b="0" i="0" dirty="0">
                <a:solidFill>
                  <a:srgbClr val="333333"/>
                </a:solidFill>
                <a:effectLst/>
                <a:latin typeface="微软雅黑" panose="020B0503020204020204" pitchFamily="34" charset="-122"/>
                <a:ea typeface="微软雅黑" panose="020B0503020204020204" pitchFamily="34" charset="-122"/>
              </a:rPr>
              <a:t>年第</a:t>
            </a:r>
            <a:r>
              <a:rPr lang="en-US" altLang="zh-CN" sz="1100" b="0" i="0" dirty="0">
                <a:solidFill>
                  <a:srgbClr val="333333"/>
                </a:solidFill>
                <a:effectLst/>
                <a:latin typeface="微软雅黑" panose="020B0503020204020204" pitchFamily="34" charset="-122"/>
                <a:ea typeface="微软雅黑" panose="020B0503020204020204" pitchFamily="34" charset="-122"/>
              </a:rPr>
              <a:t>121</a:t>
            </a:r>
            <a:r>
              <a:rPr lang="zh-CN" altLang="en-US" sz="1100" b="0" i="0" dirty="0">
                <a:solidFill>
                  <a:srgbClr val="333333"/>
                </a:solidFill>
                <a:effectLst/>
                <a:latin typeface="微软雅黑" panose="020B0503020204020204" pitchFamily="34" charset="-122"/>
                <a:ea typeface="微软雅黑" panose="020B0503020204020204" pitchFamily="34" charset="-122"/>
              </a:rPr>
              <a:t>号）</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graphicFrame>
        <p:nvGraphicFramePr>
          <p:cNvPr id="6" name="图示 5"/>
          <p:cNvGraphicFramePr/>
          <p:nvPr/>
        </p:nvGraphicFramePr>
        <p:xfrm>
          <a:off x="609599" y="1451430"/>
          <a:ext cx="5573487" cy="450668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8" name="对话气泡: 圆角矩形 7"/>
          <p:cNvSpPr/>
          <p:nvPr/>
        </p:nvSpPr>
        <p:spPr>
          <a:xfrm>
            <a:off x="5200463" y="1647371"/>
            <a:ext cx="6381938" cy="3016025"/>
          </a:xfrm>
          <a:prstGeom prst="wedgeRoundRectCallout">
            <a:avLst>
              <a:gd name="adj1" fmla="val -67706"/>
              <a:gd name="adj2" fmla="val 20568"/>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nSpc>
                <a:spcPct val="120000"/>
              </a:lnSpc>
              <a:spcAft>
                <a:spcPts val="600"/>
              </a:spcAft>
            </a:pPr>
            <a:r>
              <a:rPr lang="en-US" altLang="zh-CN" sz="1600" b="1" dirty="0">
                <a:latin typeface="+mn-ea"/>
              </a:rPr>
              <a:t>3. </a:t>
            </a:r>
            <a:r>
              <a:rPr lang="zh-CN" altLang="en-US" sz="1600" b="1" dirty="0">
                <a:latin typeface="+mn-ea"/>
              </a:rPr>
              <a:t>包装说明</a:t>
            </a:r>
            <a:endParaRPr lang="en-US" altLang="zh-CN" sz="1600" b="1" dirty="0">
              <a:latin typeface="+mn-ea"/>
            </a:endParaRPr>
          </a:p>
          <a:p>
            <a:pPr>
              <a:lnSpc>
                <a:spcPct val="120000"/>
              </a:lnSpc>
              <a:spcAft>
                <a:spcPts val="600"/>
              </a:spcAft>
            </a:pPr>
            <a:r>
              <a:rPr lang="zh-CN" altLang="zh-CN" sz="1600" dirty="0">
                <a:latin typeface="+mn-ea"/>
              </a:rPr>
              <a:t>（</a:t>
            </a:r>
            <a:r>
              <a:rPr lang="en-US" altLang="zh-CN" sz="1600" dirty="0">
                <a:latin typeface="+mn-ea"/>
              </a:rPr>
              <a:t>1</a:t>
            </a:r>
            <a:r>
              <a:rPr lang="zh-CN" altLang="zh-CN" sz="1600" dirty="0">
                <a:latin typeface="+mn-ea"/>
              </a:rPr>
              <a:t>）说明所有产品组成的包装信息。对于无菌医疗器械，应当说明其无菌屏障系统的信息；对于具有微生物限度要求的医疗器械，应当说明保持其微生物限度的包装信息。说明如何确保最终使用者可清晰地辨识包装的完整性。</a:t>
            </a:r>
            <a:endParaRPr lang="zh-CN" altLang="zh-CN" sz="1600" dirty="0">
              <a:latin typeface="+mn-ea"/>
            </a:endParaRPr>
          </a:p>
          <a:p>
            <a:pPr>
              <a:lnSpc>
                <a:spcPct val="120000"/>
              </a:lnSpc>
              <a:spcAft>
                <a:spcPts val="600"/>
              </a:spcAft>
            </a:pPr>
            <a:r>
              <a:rPr lang="zh-CN" altLang="zh-CN" sz="1600" dirty="0">
                <a:latin typeface="+mn-ea"/>
              </a:rPr>
              <a:t>（</a:t>
            </a:r>
            <a:r>
              <a:rPr lang="en-US" altLang="zh-CN" sz="1600" dirty="0">
                <a:latin typeface="+mn-ea"/>
              </a:rPr>
              <a:t>2</a:t>
            </a:r>
            <a:r>
              <a:rPr lang="zh-CN" altLang="zh-CN" sz="1600" dirty="0">
                <a:latin typeface="+mn-ea"/>
              </a:rPr>
              <a:t>）若使用者在进行灭菌前需要包装医疗器械或附件时，应当提供正确包装的信息（如材料、成分和尺寸等）。</a:t>
            </a:r>
            <a:endParaRPr lang="zh-CN" altLang="en-US" sz="1400" dirty="0">
              <a:latin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综述材料</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产品描述</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0" y="6389234"/>
            <a:ext cx="6964284"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b="0" i="0" dirty="0">
                <a:solidFill>
                  <a:srgbClr val="333333"/>
                </a:solidFill>
                <a:effectLst/>
                <a:latin typeface="微软雅黑" panose="020B0503020204020204" pitchFamily="34" charset="-122"/>
                <a:ea typeface="微软雅黑" panose="020B0503020204020204" pitchFamily="34" charset="-122"/>
              </a:rPr>
              <a:t>关于公布医疗器械注册申报资料要求和批准证明文件格式的公告（</a:t>
            </a:r>
            <a:r>
              <a:rPr lang="en-US" altLang="zh-CN" sz="1100" b="0" i="0" dirty="0">
                <a:solidFill>
                  <a:srgbClr val="333333"/>
                </a:solidFill>
                <a:effectLst/>
                <a:latin typeface="微软雅黑" panose="020B0503020204020204" pitchFamily="34" charset="-122"/>
                <a:ea typeface="微软雅黑" panose="020B0503020204020204" pitchFamily="34" charset="-122"/>
              </a:rPr>
              <a:t>2021</a:t>
            </a:r>
            <a:r>
              <a:rPr lang="zh-CN" altLang="en-US" sz="1100" b="0" i="0" dirty="0">
                <a:solidFill>
                  <a:srgbClr val="333333"/>
                </a:solidFill>
                <a:effectLst/>
                <a:latin typeface="微软雅黑" panose="020B0503020204020204" pitchFamily="34" charset="-122"/>
                <a:ea typeface="微软雅黑" panose="020B0503020204020204" pitchFamily="34" charset="-122"/>
              </a:rPr>
              <a:t>年第</a:t>
            </a:r>
            <a:r>
              <a:rPr lang="en-US" altLang="zh-CN" sz="1100" b="0" i="0" dirty="0">
                <a:solidFill>
                  <a:srgbClr val="333333"/>
                </a:solidFill>
                <a:effectLst/>
                <a:latin typeface="微软雅黑" panose="020B0503020204020204" pitchFamily="34" charset="-122"/>
                <a:ea typeface="微软雅黑" panose="020B0503020204020204" pitchFamily="34" charset="-122"/>
              </a:rPr>
              <a:t>121</a:t>
            </a:r>
            <a:r>
              <a:rPr lang="zh-CN" altLang="en-US" sz="1100" b="0" i="0" dirty="0">
                <a:solidFill>
                  <a:srgbClr val="333333"/>
                </a:solidFill>
                <a:effectLst/>
                <a:latin typeface="微软雅黑" panose="020B0503020204020204" pitchFamily="34" charset="-122"/>
                <a:ea typeface="微软雅黑" panose="020B0503020204020204" pitchFamily="34" charset="-122"/>
              </a:rPr>
              <a:t>号）</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graphicFrame>
        <p:nvGraphicFramePr>
          <p:cNvPr id="6" name="图示 5"/>
          <p:cNvGraphicFramePr/>
          <p:nvPr/>
        </p:nvGraphicFramePr>
        <p:xfrm>
          <a:off x="609599" y="1451430"/>
          <a:ext cx="5573487" cy="450668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8" name="对话气泡: 圆角矩形 7"/>
          <p:cNvSpPr/>
          <p:nvPr/>
        </p:nvSpPr>
        <p:spPr>
          <a:xfrm>
            <a:off x="5200463" y="1647371"/>
            <a:ext cx="6381938" cy="3432629"/>
          </a:xfrm>
          <a:prstGeom prst="wedgeRoundRectCallout">
            <a:avLst>
              <a:gd name="adj1" fmla="val -64522"/>
              <a:gd name="adj2" fmla="val 34733"/>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spcAft>
                <a:spcPts val="600"/>
              </a:spcAft>
            </a:pPr>
            <a:r>
              <a:rPr lang="en-US" altLang="zh-CN" b="1" dirty="0">
                <a:latin typeface="+mn-ea"/>
              </a:rPr>
              <a:t>4.</a:t>
            </a:r>
            <a:r>
              <a:rPr lang="zh-CN" altLang="en-US" b="1" dirty="0">
                <a:latin typeface="+mn-ea"/>
              </a:rPr>
              <a:t>研发历程</a:t>
            </a:r>
            <a:endParaRPr lang="zh-CN" altLang="en-US" b="1" dirty="0">
              <a:latin typeface="+mn-ea"/>
            </a:endParaRPr>
          </a:p>
          <a:p>
            <a:pPr>
              <a:spcAft>
                <a:spcPts val="600"/>
              </a:spcAft>
            </a:pPr>
            <a:r>
              <a:rPr lang="zh-CN" altLang="en-US" dirty="0">
                <a:latin typeface="+mn-ea"/>
              </a:rPr>
              <a:t>阐述申请注册产品的研发背景和目的。如有参考的同类产品或前代产品，应当提供同类产品或前代产品的信息，并说明选择其作为研发参考的原因。</a:t>
            </a:r>
            <a:endParaRPr lang="zh-CN" altLang="en-US" dirty="0">
              <a:latin typeface="+mn-ea"/>
            </a:endParaRPr>
          </a:p>
          <a:p>
            <a:pPr>
              <a:spcAft>
                <a:spcPts val="600"/>
              </a:spcAft>
            </a:pPr>
            <a:r>
              <a:rPr lang="en-US" altLang="zh-CN" b="1" dirty="0">
                <a:latin typeface="+mn-ea"/>
              </a:rPr>
              <a:t>5.</a:t>
            </a:r>
            <a:r>
              <a:rPr lang="zh-CN" altLang="en-US" b="1" dirty="0">
                <a:latin typeface="+mn-ea"/>
              </a:rPr>
              <a:t>与同类和</a:t>
            </a:r>
            <a:r>
              <a:rPr lang="en-US" altLang="zh-CN" b="1" dirty="0">
                <a:latin typeface="+mn-ea"/>
              </a:rPr>
              <a:t>/</a:t>
            </a:r>
            <a:r>
              <a:rPr lang="zh-CN" altLang="en-US" b="1" dirty="0">
                <a:latin typeface="+mn-ea"/>
              </a:rPr>
              <a:t>或前代产品的参考和比较</a:t>
            </a:r>
            <a:endParaRPr lang="zh-CN" altLang="en-US" b="1" dirty="0">
              <a:latin typeface="+mn-ea"/>
            </a:endParaRPr>
          </a:p>
          <a:p>
            <a:pPr>
              <a:spcAft>
                <a:spcPts val="600"/>
              </a:spcAft>
            </a:pPr>
            <a:r>
              <a:rPr lang="zh-CN" altLang="en-US" dirty="0">
                <a:latin typeface="+mn-ea"/>
              </a:rPr>
              <a:t>列表比较说明申报产品与同类产品和</a:t>
            </a:r>
            <a:r>
              <a:rPr lang="en-US" altLang="zh-CN" dirty="0">
                <a:latin typeface="+mn-ea"/>
              </a:rPr>
              <a:t>/</a:t>
            </a:r>
            <a:r>
              <a:rPr lang="zh-CN" altLang="en-US" dirty="0">
                <a:latin typeface="+mn-ea"/>
              </a:rPr>
              <a:t>或前代产品在工作原理、结构组成、制造材料、性能指标、作用方式（如植入、介入），以及适用范围等方面的异同。</a:t>
            </a:r>
            <a:endParaRPr lang="zh-CN" altLang="en-US" dirty="0">
              <a:latin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0" y="36996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综述资料常见问题及分析</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0" y="6389234"/>
            <a:ext cx="6964284"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b="0" i="0" dirty="0">
                <a:solidFill>
                  <a:srgbClr val="333333"/>
                </a:solidFill>
                <a:effectLst/>
                <a:latin typeface="微软雅黑" panose="020B0503020204020204" pitchFamily="34" charset="-122"/>
                <a:ea typeface="微软雅黑" panose="020B0503020204020204" pitchFamily="34" charset="-122"/>
              </a:rPr>
              <a:t>关于公布医疗器械注册申报资料要求和批准证明文件格式的公告（</a:t>
            </a:r>
            <a:r>
              <a:rPr lang="en-US" altLang="zh-CN" sz="1100" b="0" i="0" dirty="0">
                <a:solidFill>
                  <a:srgbClr val="333333"/>
                </a:solidFill>
                <a:effectLst/>
                <a:latin typeface="微软雅黑" panose="020B0503020204020204" pitchFamily="34" charset="-122"/>
                <a:ea typeface="微软雅黑" panose="020B0503020204020204" pitchFamily="34" charset="-122"/>
              </a:rPr>
              <a:t>2021</a:t>
            </a:r>
            <a:r>
              <a:rPr lang="zh-CN" altLang="en-US" sz="1100" b="0" i="0" dirty="0">
                <a:solidFill>
                  <a:srgbClr val="333333"/>
                </a:solidFill>
                <a:effectLst/>
                <a:latin typeface="微软雅黑" panose="020B0503020204020204" pitchFamily="34" charset="-122"/>
                <a:ea typeface="微软雅黑" panose="020B0503020204020204" pitchFamily="34" charset="-122"/>
              </a:rPr>
              <a:t>年第</a:t>
            </a:r>
            <a:r>
              <a:rPr lang="en-US" altLang="zh-CN" sz="1100" b="0" i="0" dirty="0">
                <a:solidFill>
                  <a:srgbClr val="333333"/>
                </a:solidFill>
                <a:effectLst/>
                <a:latin typeface="微软雅黑" panose="020B0503020204020204" pitchFamily="34" charset="-122"/>
                <a:ea typeface="微软雅黑" panose="020B0503020204020204" pitchFamily="34" charset="-122"/>
              </a:rPr>
              <a:t>121</a:t>
            </a:r>
            <a:r>
              <a:rPr lang="zh-CN" altLang="en-US" sz="1100" b="0" i="0" dirty="0">
                <a:solidFill>
                  <a:srgbClr val="333333"/>
                </a:solidFill>
                <a:effectLst/>
                <a:latin typeface="微软雅黑" panose="020B0503020204020204" pitchFamily="34" charset="-122"/>
                <a:ea typeface="微软雅黑" panose="020B0503020204020204" pitchFamily="34" charset="-122"/>
              </a:rPr>
              <a:t>号）</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sp>
        <p:nvSpPr>
          <p:cNvPr id="6" name="矩形 5"/>
          <p:cNvSpPr/>
          <p:nvPr/>
        </p:nvSpPr>
        <p:spPr>
          <a:xfrm>
            <a:off x="722391" y="2057671"/>
            <a:ext cx="4387082" cy="4157776"/>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pPr>
            <a:endParaRPr lang="zh-CN" altLang="en-US" sz="1600" dirty="0">
              <a:solidFill>
                <a:srgbClr val="333333"/>
              </a:solidFill>
              <a:latin typeface="+mn-ea"/>
            </a:endParaRPr>
          </a:p>
        </p:txBody>
      </p:sp>
      <p:sp>
        <p:nvSpPr>
          <p:cNvPr id="7" name="文本框 6"/>
          <p:cNvSpPr txBox="1"/>
          <p:nvPr/>
        </p:nvSpPr>
        <p:spPr>
          <a:xfrm>
            <a:off x="638628" y="1259567"/>
            <a:ext cx="9539960" cy="499624"/>
          </a:xfrm>
          <a:prstGeom prst="rect">
            <a:avLst/>
          </a:prstGeom>
          <a:noFill/>
        </p:spPr>
        <p:txBody>
          <a:bodyPr wrap="square">
            <a:spAutoFit/>
          </a:bodyPr>
          <a:lstStyle/>
          <a:p>
            <a:pPr marL="285750" algn="just">
              <a:lnSpc>
                <a:spcPct val="150000"/>
              </a:lnSpc>
              <a:spcAft>
                <a:spcPts val="600"/>
              </a:spcAft>
            </a:pPr>
            <a:r>
              <a:rPr lang="zh-CN" altLang="en-US" sz="2000" kern="100" dirty="0">
                <a:solidFill>
                  <a:srgbClr val="000000"/>
                </a:solidFill>
                <a:effectLst/>
                <a:latin typeface="微软雅黑" panose="020B0503020204020204" pitchFamily="34" charset="-122"/>
                <a:ea typeface="微软雅黑" panose="020B0503020204020204" pitchFamily="34" charset="-122"/>
              </a:rPr>
              <a:t>综述资料部分的发补，</a:t>
            </a:r>
            <a:r>
              <a:rPr lang="zh-CN" altLang="en-US" sz="2000" u="sng" kern="100" dirty="0">
                <a:solidFill>
                  <a:srgbClr val="000000"/>
                </a:solidFill>
                <a:effectLst/>
                <a:highlight>
                  <a:srgbClr val="FFFF00"/>
                </a:highlight>
                <a:latin typeface="微软雅黑" panose="020B0503020204020204" pitchFamily="34" charset="-122"/>
                <a:ea typeface="微软雅黑" panose="020B0503020204020204" pitchFamily="34" charset="-122"/>
              </a:rPr>
              <a:t>主要涉及完整性和规范性问题。</a:t>
            </a:r>
            <a:endParaRPr lang="zh-CN" altLang="zh-CN" sz="2000" u="sng" kern="100" dirty="0">
              <a:effectLst/>
              <a:highlight>
                <a:srgbClr val="FFFF00"/>
              </a:highlight>
              <a:latin typeface="微软雅黑" panose="020B0503020204020204" pitchFamily="34" charset="-122"/>
              <a:ea typeface="微软雅黑" panose="020B0503020204020204" pitchFamily="34" charset="-122"/>
            </a:endParaRPr>
          </a:p>
        </p:txBody>
      </p:sp>
      <p:sp>
        <p:nvSpPr>
          <p:cNvPr id="2" name="文本框 1"/>
          <p:cNvSpPr txBox="1"/>
          <p:nvPr/>
        </p:nvSpPr>
        <p:spPr>
          <a:xfrm>
            <a:off x="905631" y="2426008"/>
            <a:ext cx="3932493" cy="2689775"/>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600"/>
              </a:spcAft>
              <a:buClrTx/>
              <a:buSzTx/>
              <a:buFont typeface="Wingdings" panose="05000000000000000000" pitchFamily="2" charset="2"/>
              <a:buChar char="Ø"/>
              <a:defRPr/>
            </a:pPr>
            <a:r>
              <a:rPr lang="zh-CN" altLang="en-US" dirty="0">
                <a:solidFill>
                  <a:srgbClr val="565656"/>
                </a:solidFill>
                <a:latin typeface="Segoe UI Light" panose="020B0502040204020203"/>
              </a:rPr>
              <a:t>产品采用的技术原理描述含糊不清；</a:t>
            </a:r>
            <a:endParaRPr lang="en-US" altLang="zh-CN" dirty="0">
              <a:solidFill>
                <a:srgbClr val="565656"/>
              </a:solidFill>
              <a:latin typeface="Segoe UI Light" panose="020B0502040204020203"/>
            </a:endParaRPr>
          </a:p>
          <a:p>
            <a:pPr marL="285750" marR="0" lvl="0" indent="-285750" algn="l" defTabSz="914400" rtl="0" eaLnBrk="1" fontAlgn="auto" latinLnBrk="0" hangingPunct="1">
              <a:lnSpc>
                <a:spcPct val="150000"/>
              </a:lnSpc>
              <a:spcBef>
                <a:spcPts val="0"/>
              </a:spcBef>
              <a:spcAft>
                <a:spcPts val="600"/>
              </a:spcAft>
              <a:buClrTx/>
              <a:buSzTx/>
              <a:buFont typeface="Wingdings" panose="05000000000000000000" pitchFamily="2" charset="2"/>
              <a:buChar char="Ø"/>
              <a:defRPr/>
            </a:pPr>
            <a:r>
              <a:rPr lang="zh-CN" altLang="en-US" dirty="0">
                <a:solidFill>
                  <a:srgbClr val="565656"/>
                </a:solidFill>
                <a:latin typeface="Segoe UI Light" panose="020B0502040204020203"/>
              </a:rPr>
              <a:t>生产工艺流程图及过程描述过于简单或部分工艺缺失，不能完整准确体现申报产品的生产过程；</a:t>
            </a:r>
            <a:endParaRPr lang="en-US" altLang="zh-CN" dirty="0">
              <a:solidFill>
                <a:srgbClr val="565656"/>
              </a:solidFill>
              <a:latin typeface="Segoe UI Light" panose="020B0502040204020203"/>
            </a:endParaRPr>
          </a:p>
          <a:p>
            <a:pPr marL="285750" indent="-285750">
              <a:lnSpc>
                <a:spcPct val="150000"/>
              </a:lnSpc>
              <a:spcAft>
                <a:spcPts val="600"/>
              </a:spcAft>
              <a:buFont typeface="Wingdings" panose="05000000000000000000" pitchFamily="2" charset="2"/>
              <a:buChar char="Ø"/>
              <a:defRPr/>
            </a:pPr>
            <a:r>
              <a:rPr kumimoji="0" lang="zh-CN" altLang="en-US" sz="1800" i="0" u="none" strike="noStrike" kern="1200" cap="none" spc="0" normalizeH="0" baseline="0" noProof="0" dirty="0">
                <a:ln>
                  <a:noFill/>
                </a:ln>
                <a:solidFill>
                  <a:srgbClr val="565656"/>
                </a:solidFill>
                <a:effectLst/>
                <a:uLnTx/>
                <a:uFillTx/>
                <a:latin typeface="Segoe UI Light" panose="020B0502040204020203"/>
                <a:ea typeface="+mn-ea"/>
                <a:cs typeface="+mn-cs"/>
              </a:rPr>
              <a:t>缺少概述、产品包装的描述、研发历程</a:t>
            </a:r>
            <a:endParaRPr lang="en-US" altLang="zh-CN" dirty="0">
              <a:solidFill>
                <a:srgbClr val="565656"/>
              </a:solidFill>
              <a:latin typeface="Segoe UI Light" panose="020B0502040204020203"/>
            </a:endParaRPr>
          </a:p>
        </p:txBody>
      </p:sp>
      <p:sp>
        <p:nvSpPr>
          <p:cNvPr id="4" name="矩形 3"/>
          <p:cNvSpPr/>
          <p:nvPr/>
        </p:nvSpPr>
        <p:spPr>
          <a:xfrm>
            <a:off x="5514320" y="2057671"/>
            <a:ext cx="6282138" cy="4157776"/>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pPr>
            <a:endParaRPr lang="zh-CN" altLang="en-US" sz="1600" dirty="0">
              <a:solidFill>
                <a:srgbClr val="333333"/>
              </a:solidFill>
              <a:latin typeface="+mn-ea"/>
            </a:endParaRPr>
          </a:p>
        </p:txBody>
      </p:sp>
      <p:sp>
        <p:nvSpPr>
          <p:cNvPr id="9" name="文本框 8"/>
          <p:cNvSpPr txBox="1"/>
          <p:nvPr/>
        </p:nvSpPr>
        <p:spPr>
          <a:xfrm>
            <a:off x="5613848" y="2184442"/>
            <a:ext cx="5943477" cy="3895618"/>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600"/>
              </a:spcAft>
              <a:buClrTx/>
              <a:buSzTx/>
              <a:buFont typeface="Wingdings" panose="05000000000000000000" pitchFamily="2" charset="2"/>
              <a:buChar char="Ø"/>
              <a:defRPr/>
            </a:pPr>
            <a:r>
              <a:rPr lang="zh-CN" altLang="en-US" sz="1600" dirty="0">
                <a:solidFill>
                  <a:srgbClr val="565656"/>
                </a:solidFill>
                <a:latin typeface="Segoe UI Light" panose="020B0502040204020203"/>
              </a:rPr>
              <a:t>缺少质控品、校准品的制备方法及溯源、赋值情况的简述资料；</a:t>
            </a:r>
            <a:endParaRPr lang="en-US" altLang="zh-CN" sz="1600" dirty="0">
              <a:solidFill>
                <a:srgbClr val="565656"/>
              </a:solidFill>
              <a:latin typeface="Segoe UI Light" panose="020B0502040204020203"/>
            </a:endParaRPr>
          </a:p>
          <a:p>
            <a:pPr marL="285750" marR="0" lvl="0" indent="-285750" algn="l" defTabSz="914400" rtl="0" eaLnBrk="1" fontAlgn="auto" latinLnBrk="0" hangingPunct="1">
              <a:lnSpc>
                <a:spcPct val="150000"/>
              </a:lnSpc>
              <a:spcBef>
                <a:spcPts val="0"/>
              </a:spcBef>
              <a:spcAft>
                <a:spcPts val="600"/>
              </a:spcAft>
              <a:buClrTx/>
              <a:buSzTx/>
              <a:buFont typeface="Wingdings" panose="05000000000000000000" pitchFamily="2" charset="2"/>
              <a:buChar char="Ø"/>
              <a:defRPr/>
            </a:pPr>
            <a:r>
              <a:rPr lang="zh-CN" altLang="en-US" sz="1600" dirty="0">
                <a:solidFill>
                  <a:srgbClr val="565656"/>
                </a:solidFill>
                <a:latin typeface="Segoe UI Light" panose="020B0502040204020203"/>
              </a:rPr>
              <a:t>未明确主要原材料（如抗原</a:t>
            </a:r>
            <a:r>
              <a:rPr lang="en-US" altLang="zh-CN" sz="1600" dirty="0">
                <a:solidFill>
                  <a:srgbClr val="565656"/>
                </a:solidFill>
                <a:latin typeface="Segoe UI Light" panose="020B0502040204020203"/>
              </a:rPr>
              <a:t>/ </a:t>
            </a:r>
            <a:r>
              <a:rPr lang="zh-CN" altLang="en-US" sz="1600" dirty="0">
                <a:solidFill>
                  <a:srgbClr val="565656"/>
                </a:solidFill>
                <a:latin typeface="Segoe UI Light" panose="020B0502040204020203"/>
              </a:rPr>
              <a:t>抗体、磁珠等）的来源、自制原材料的制备方法与质量标准，未提供主要原材料名称，仅以物料编码代替等。</a:t>
            </a:r>
            <a:endParaRPr lang="en-US" altLang="zh-CN" sz="1600" dirty="0">
              <a:solidFill>
                <a:srgbClr val="565656"/>
              </a:solidFill>
              <a:latin typeface="Segoe UI Light" panose="020B0502040204020203"/>
            </a:endParaRPr>
          </a:p>
          <a:p>
            <a:pPr marL="285750" marR="0" lvl="0" indent="-285750" algn="l" defTabSz="914400" rtl="0" eaLnBrk="1" fontAlgn="auto" latinLnBrk="0" hangingPunct="1">
              <a:lnSpc>
                <a:spcPct val="150000"/>
              </a:lnSpc>
              <a:spcBef>
                <a:spcPts val="0"/>
              </a:spcBef>
              <a:spcAft>
                <a:spcPts val="600"/>
              </a:spcAft>
              <a:buClrTx/>
              <a:buSzTx/>
              <a:buFont typeface="Wingdings" panose="05000000000000000000" pitchFamily="2" charset="2"/>
              <a:buChar char="Ø"/>
              <a:defRPr/>
            </a:pPr>
            <a:r>
              <a:rPr kumimoji="0" lang="zh-CN" altLang="en-US" sz="1600" i="0" u="none" strike="noStrike" kern="1200" cap="none" spc="0" normalizeH="0" baseline="0" noProof="0" dirty="0">
                <a:ln>
                  <a:noFill/>
                </a:ln>
                <a:solidFill>
                  <a:srgbClr val="565656"/>
                </a:solidFill>
                <a:effectLst/>
                <a:uLnTx/>
                <a:uFillTx/>
                <a:latin typeface="Segoe UI Light" panose="020B0502040204020203"/>
                <a:ea typeface="+mn-ea"/>
                <a:cs typeface="+mn-cs"/>
              </a:rPr>
              <a:t>缺少其他需说明的内容，其他需说明的内容应明确检测系统的其他组成部分（如样本处理用试剂、适用仪器、质控品、校准品、独立软件等）的基本信息及其在检测中发挥的作用，必要时应提交相应的说明书，已获批的其他组成部分应当提供注册信息。</a:t>
            </a:r>
            <a:endParaRPr kumimoji="0" lang="en-US" altLang="zh-CN" sz="1600" i="0" u="none" strike="noStrike" kern="1200" cap="none" spc="0" normalizeH="0" baseline="0" noProof="0" dirty="0">
              <a:ln>
                <a:noFill/>
              </a:ln>
              <a:solidFill>
                <a:srgbClr val="565656"/>
              </a:solidFill>
              <a:effectLst/>
              <a:uLnTx/>
              <a:uFillTx/>
              <a:latin typeface="Segoe UI Light" panose="020B0502040204020203"/>
              <a:ea typeface="+mn-ea"/>
              <a:cs typeface="+mn-cs"/>
            </a:endParaRPr>
          </a:p>
        </p:txBody>
      </p:sp>
      <p:sp>
        <p:nvSpPr>
          <p:cNvPr id="8" name="矩形 7"/>
          <p:cNvSpPr/>
          <p:nvPr/>
        </p:nvSpPr>
        <p:spPr>
          <a:xfrm>
            <a:off x="10568237" y="1422219"/>
            <a:ext cx="1228221" cy="923330"/>
          </a:xfrm>
          <a:prstGeom prst="rect">
            <a:avLst/>
          </a:prstGeom>
          <a:noFill/>
        </p:spPr>
        <p:txBody>
          <a:bodyPr wrap="none" lIns="91440" tIns="45720" rIns="91440" bIns="45720">
            <a:spAutoFit/>
          </a:bodyPr>
          <a:lstStyle/>
          <a:p>
            <a:pPr algn="ctr"/>
            <a:r>
              <a:rPr lang="en-US" altLang="zh-CN" sz="5400" b="1"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IVD</a:t>
            </a:r>
            <a:endParaRPr lang="zh-CN" altLang="en-US" sz="5400" b="1"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产品说明书和标签样稿</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标签样稿</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1" y="6335095"/>
            <a:ext cx="9568710" cy="277961"/>
          </a:xfrm>
          <a:prstGeom prst="rect">
            <a:avLst/>
          </a:prstGeom>
          <a:noFill/>
        </p:spPr>
        <p:txBody>
          <a:bodyPr wrap="square" lIns="0" rtlCol="0" anchor="t">
            <a:spAutoFit/>
          </a:bodyPr>
          <a:lstStyle/>
          <a:p>
            <a:pPr marL="171450" indent="-171450">
              <a:lnSpc>
                <a:spcPct val="120000"/>
              </a:lnSpc>
              <a:buFont typeface="Arial" panose="020B0604020202020204" pitchFamily="34" charset="0"/>
              <a:buChar char="•"/>
            </a:pP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b="0" i="0" dirty="0">
                <a:solidFill>
                  <a:srgbClr val="333333"/>
                </a:solidFill>
                <a:effectLst/>
                <a:latin typeface="微软雅黑" panose="020B0503020204020204" pitchFamily="34" charset="-122"/>
                <a:ea typeface="微软雅黑" panose="020B0503020204020204" pitchFamily="34" charset="-122"/>
              </a:rPr>
              <a:t>关于公布医疗器械注册申报资料要求和批准证明文件格式的公告（</a:t>
            </a:r>
            <a:r>
              <a:rPr lang="en-US" altLang="zh-CN" sz="1100" b="0" i="0" dirty="0">
                <a:solidFill>
                  <a:srgbClr val="333333"/>
                </a:solidFill>
                <a:effectLst/>
                <a:latin typeface="微软雅黑" panose="020B0503020204020204" pitchFamily="34" charset="-122"/>
                <a:ea typeface="微软雅黑" panose="020B0503020204020204" pitchFamily="34" charset="-122"/>
              </a:rPr>
              <a:t>2021</a:t>
            </a:r>
            <a:r>
              <a:rPr lang="zh-CN" altLang="en-US" sz="1100" b="0" i="0" dirty="0">
                <a:solidFill>
                  <a:srgbClr val="333333"/>
                </a:solidFill>
                <a:effectLst/>
                <a:latin typeface="微软雅黑" panose="020B0503020204020204" pitchFamily="34" charset="-122"/>
                <a:ea typeface="微软雅黑" panose="020B0503020204020204" pitchFamily="34" charset="-122"/>
              </a:rPr>
              <a:t>年第</a:t>
            </a:r>
            <a:r>
              <a:rPr lang="en-US" altLang="zh-CN" sz="1100" b="0" i="0" dirty="0">
                <a:solidFill>
                  <a:srgbClr val="333333"/>
                </a:solidFill>
                <a:effectLst/>
                <a:latin typeface="微软雅黑" panose="020B0503020204020204" pitchFamily="34" charset="-122"/>
                <a:ea typeface="微软雅黑" panose="020B0503020204020204" pitchFamily="34" charset="-122"/>
              </a:rPr>
              <a:t>121</a:t>
            </a:r>
            <a:r>
              <a:rPr lang="zh-CN" altLang="en-US" sz="1100" b="0" i="0" dirty="0">
                <a:solidFill>
                  <a:srgbClr val="333333"/>
                </a:solidFill>
                <a:effectLst/>
                <a:latin typeface="微软雅黑" panose="020B0503020204020204" pitchFamily="34" charset="-122"/>
                <a:ea typeface="微软雅黑" panose="020B0503020204020204" pitchFamily="34" charset="-122"/>
              </a:rPr>
              <a:t>号）</a:t>
            </a:r>
            <a:r>
              <a:rPr lang="en-US" altLang="zh-CN" sz="1100" dirty="0">
                <a:latin typeface="Segoe UI Light" panose="020B0502040204020203" pitchFamily="34" charset="0"/>
                <a:cs typeface="Segoe UI Light" panose="020B0502040204020203" pitchFamily="34" charset="0"/>
              </a:rPr>
              <a:t>》</a:t>
            </a:r>
            <a:r>
              <a:rPr lang="zh-CN" altLang="en-US" sz="1100" dirty="0">
                <a:latin typeface="Segoe UI Light" panose="020B0502040204020203" pitchFamily="34" charset="0"/>
                <a:cs typeface="Segoe UI Light" panose="020B0502040204020203" pitchFamily="34" charset="0"/>
              </a:rPr>
              <a:t>、</a:t>
            </a:r>
            <a:r>
              <a:rPr lang="en-US" altLang="zh-CN" sz="1100" dirty="0">
                <a:latin typeface="Segoe UI Light" panose="020B0502040204020203" pitchFamily="34" charset="0"/>
                <a:cs typeface="Segoe UI Light" panose="020B0502040204020203" pitchFamily="34" charset="0"/>
              </a:rPr>
              <a:t>《</a:t>
            </a:r>
            <a:r>
              <a:rPr lang="zh-CN" altLang="zh-CN" sz="1100" kern="100" dirty="0">
                <a:solidFill>
                  <a:srgbClr val="000000"/>
                </a:solidFill>
                <a:effectLst/>
                <a:latin typeface="Times New Roman" panose="02020603050405020304" pitchFamily="18" charset="0"/>
                <a:ea typeface="仿宋_GB2312" panose="02010609030101010101" charset="-122"/>
              </a:rPr>
              <a:t>医疗器械说明书和标签管理规定</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sp>
        <p:nvSpPr>
          <p:cNvPr id="4" name="文本框 3"/>
          <p:cNvSpPr txBox="1"/>
          <p:nvPr/>
        </p:nvSpPr>
        <p:spPr>
          <a:xfrm>
            <a:off x="566057" y="1156508"/>
            <a:ext cx="10885714" cy="775469"/>
          </a:xfrm>
          <a:prstGeom prst="rect">
            <a:avLst/>
          </a:prstGeom>
          <a:noFill/>
        </p:spPr>
        <p:txBody>
          <a:bodyPr wrap="square">
            <a:spAutoFit/>
          </a:bodyPr>
          <a:lstStyle/>
          <a:p>
            <a:pPr indent="406400" algn="just">
              <a:lnSpc>
                <a:spcPts val="2800"/>
              </a:lnSpc>
            </a:pPr>
            <a:r>
              <a:rPr lang="zh-CN" altLang="zh-CN" sz="1800" kern="100" dirty="0">
                <a:solidFill>
                  <a:srgbClr val="000000"/>
                </a:solidFill>
                <a:effectLst/>
                <a:latin typeface="Times New Roman" panose="02020603050405020304" pitchFamily="18" charset="0"/>
                <a:ea typeface="仿宋_GB2312" panose="02010609030101010101" charset="-122"/>
              </a:rPr>
              <a:t>应当提交最小销售单元标签样稿，内容应当符合《医疗器械说明书和标签管理规定》和相关法规、规章、规范性文件、强制性标准的要求。</a:t>
            </a:r>
            <a:endParaRPr lang="zh-CN" altLang="zh-CN" sz="1100" kern="100" dirty="0">
              <a:effectLst/>
              <a:latin typeface="Times New Roman" panose="02020603050405020304" pitchFamily="18" charset="0"/>
              <a:ea typeface="宋体" panose="02010600030101010101" pitchFamily="2" charset="-122"/>
            </a:endParaRPr>
          </a:p>
        </p:txBody>
      </p:sp>
      <p:sp>
        <p:nvSpPr>
          <p:cNvPr id="10" name="矩形 9"/>
          <p:cNvSpPr/>
          <p:nvPr/>
        </p:nvSpPr>
        <p:spPr>
          <a:xfrm>
            <a:off x="406400" y="2113631"/>
            <a:ext cx="11430000" cy="3963546"/>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pPr>
            <a:endParaRPr lang="zh-CN" altLang="en-US" sz="1600" dirty="0">
              <a:solidFill>
                <a:srgbClr val="333333"/>
              </a:solidFill>
              <a:latin typeface="+mn-ea"/>
            </a:endParaRPr>
          </a:p>
        </p:txBody>
      </p:sp>
      <p:sp>
        <p:nvSpPr>
          <p:cNvPr id="11" name="文本框 10"/>
          <p:cNvSpPr txBox="1"/>
          <p:nvPr/>
        </p:nvSpPr>
        <p:spPr>
          <a:xfrm>
            <a:off x="566057" y="2202578"/>
            <a:ext cx="11270343" cy="3785652"/>
          </a:xfrm>
          <a:prstGeom prst="rect">
            <a:avLst/>
          </a:prstGeom>
          <a:noFill/>
        </p:spPr>
        <p:txBody>
          <a:bodyPr wrap="square">
            <a:spAutoFit/>
          </a:bodyPr>
          <a:lstStyle/>
          <a:p>
            <a:pPr algn="just"/>
            <a:r>
              <a:rPr lang="zh-CN" altLang="en-US" sz="1600" b="1" i="0" dirty="0">
                <a:solidFill>
                  <a:srgbClr val="333333"/>
                </a:solidFill>
                <a:effectLst/>
                <a:latin typeface="+mn-ea"/>
              </a:rPr>
              <a:t>第十三条 </a:t>
            </a:r>
            <a:r>
              <a:rPr lang="zh-CN" altLang="en-US" sz="1600" b="0" i="0" dirty="0">
                <a:solidFill>
                  <a:srgbClr val="333333"/>
                </a:solidFill>
                <a:effectLst/>
                <a:latin typeface="+mn-ea"/>
              </a:rPr>
              <a:t>医疗器械标签一般应当包括以下内容：</a:t>
            </a:r>
            <a:endParaRPr lang="zh-CN" altLang="en-US" sz="1600" b="0" i="0" dirty="0">
              <a:solidFill>
                <a:srgbClr val="333333"/>
              </a:solidFill>
              <a:effectLst/>
              <a:latin typeface="+mn-ea"/>
            </a:endParaRPr>
          </a:p>
          <a:p>
            <a:pPr algn="just"/>
            <a:r>
              <a:rPr lang="zh-CN" altLang="en-US" sz="1600" b="0" i="0" dirty="0">
                <a:solidFill>
                  <a:srgbClr val="333333"/>
                </a:solidFill>
                <a:effectLst/>
                <a:latin typeface="+mn-ea"/>
              </a:rPr>
              <a:t>　　（一）产品名称、型号、规格；</a:t>
            </a:r>
            <a:endParaRPr lang="zh-CN" altLang="en-US" sz="1600" b="0" i="0" dirty="0">
              <a:solidFill>
                <a:srgbClr val="333333"/>
              </a:solidFill>
              <a:effectLst/>
              <a:latin typeface="+mn-ea"/>
            </a:endParaRPr>
          </a:p>
          <a:p>
            <a:pPr algn="just"/>
            <a:r>
              <a:rPr lang="zh-CN" altLang="en-US" sz="1600" b="0" i="0" dirty="0">
                <a:solidFill>
                  <a:srgbClr val="333333"/>
                </a:solidFill>
                <a:effectLst/>
                <a:latin typeface="+mn-ea"/>
              </a:rPr>
              <a:t>　　（二）注册人或者备案人的名称、住所、联系方式，进口医疗器械还应当载明代理人的名称、住所及联系方式；</a:t>
            </a:r>
            <a:endParaRPr lang="zh-CN" altLang="en-US" sz="1600" b="0" i="0" dirty="0">
              <a:solidFill>
                <a:srgbClr val="333333"/>
              </a:solidFill>
              <a:effectLst/>
              <a:latin typeface="+mn-ea"/>
            </a:endParaRPr>
          </a:p>
          <a:p>
            <a:pPr algn="just"/>
            <a:r>
              <a:rPr lang="zh-CN" altLang="en-US" sz="1600" b="0" i="0" dirty="0">
                <a:solidFill>
                  <a:srgbClr val="333333"/>
                </a:solidFill>
                <a:effectLst/>
                <a:latin typeface="+mn-ea"/>
              </a:rPr>
              <a:t>　　（三）医疗器械注册证编号或者备案凭证编号；</a:t>
            </a:r>
            <a:endParaRPr lang="zh-CN" altLang="en-US" sz="1600" b="0" i="0" dirty="0">
              <a:solidFill>
                <a:srgbClr val="333333"/>
              </a:solidFill>
              <a:effectLst/>
              <a:latin typeface="+mn-ea"/>
            </a:endParaRPr>
          </a:p>
          <a:p>
            <a:pPr algn="just"/>
            <a:r>
              <a:rPr lang="zh-CN" altLang="en-US" sz="1600" b="0" i="0" dirty="0">
                <a:solidFill>
                  <a:srgbClr val="333333"/>
                </a:solidFill>
                <a:effectLst/>
                <a:latin typeface="+mn-ea"/>
              </a:rPr>
              <a:t>　　（四）生产企业的名称、住所、生产地址、联系方式及生产许可证编号或者生产备案凭证编号，委托生产的还应当标注受托企业的名称、住所、生产地址、生产许可证编号或者生产备案凭证编号；</a:t>
            </a:r>
            <a:endParaRPr lang="zh-CN" altLang="en-US" sz="1600" b="0" i="0" dirty="0">
              <a:solidFill>
                <a:srgbClr val="333333"/>
              </a:solidFill>
              <a:effectLst/>
              <a:latin typeface="+mn-ea"/>
            </a:endParaRPr>
          </a:p>
          <a:p>
            <a:pPr algn="just"/>
            <a:r>
              <a:rPr lang="zh-CN" altLang="en-US" sz="1600" b="0" i="0" dirty="0">
                <a:solidFill>
                  <a:srgbClr val="333333"/>
                </a:solidFill>
                <a:effectLst/>
                <a:latin typeface="+mn-ea"/>
              </a:rPr>
              <a:t>　　（五）生产日期，使用期限或者失效日期；</a:t>
            </a:r>
            <a:endParaRPr lang="zh-CN" altLang="en-US" sz="1600" b="0" i="0" dirty="0">
              <a:solidFill>
                <a:srgbClr val="333333"/>
              </a:solidFill>
              <a:effectLst/>
              <a:latin typeface="+mn-ea"/>
            </a:endParaRPr>
          </a:p>
          <a:p>
            <a:pPr algn="just"/>
            <a:r>
              <a:rPr lang="zh-CN" altLang="en-US" sz="1600" b="0" i="0" dirty="0">
                <a:solidFill>
                  <a:srgbClr val="333333"/>
                </a:solidFill>
                <a:effectLst/>
                <a:latin typeface="+mn-ea"/>
              </a:rPr>
              <a:t>　　（六）电源连接条件、输入功率；</a:t>
            </a:r>
            <a:endParaRPr lang="zh-CN" altLang="en-US" sz="1600" b="0" i="0" dirty="0">
              <a:solidFill>
                <a:srgbClr val="333333"/>
              </a:solidFill>
              <a:effectLst/>
              <a:latin typeface="+mn-ea"/>
            </a:endParaRPr>
          </a:p>
          <a:p>
            <a:pPr algn="just"/>
            <a:r>
              <a:rPr lang="zh-CN" altLang="en-US" sz="1600" b="0" i="0" dirty="0">
                <a:solidFill>
                  <a:srgbClr val="333333"/>
                </a:solidFill>
                <a:effectLst/>
                <a:latin typeface="+mn-ea"/>
              </a:rPr>
              <a:t>　　（七）根据产品特性应当标注的图形、符号以及其他相关内容；</a:t>
            </a:r>
            <a:endParaRPr lang="zh-CN" altLang="en-US" sz="1600" b="0" i="0" dirty="0">
              <a:solidFill>
                <a:srgbClr val="333333"/>
              </a:solidFill>
              <a:effectLst/>
              <a:latin typeface="+mn-ea"/>
            </a:endParaRPr>
          </a:p>
          <a:p>
            <a:pPr algn="just"/>
            <a:r>
              <a:rPr lang="zh-CN" altLang="en-US" sz="1600" b="0" i="0" dirty="0">
                <a:solidFill>
                  <a:srgbClr val="333333"/>
                </a:solidFill>
                <a:effectLst/>
                <a:latin typeface="+mn-ea"/>
              </a:rPr>
              <a:t>　　（八）必要的警示、注意事项；</a:t>
            </a:r>
            <a:endParaRPr lang="zh-CN" altLang="en-US" sz="1600" b="0" i="0" dirty="0">
              <a:solidFill>
                <a:srgbClr val="333333"/>
              </a:solidFill>
              <a:effectLst/>
              <a:latin typeface="+mn-ea"/>
            </a:endParaRPr>
          </a:p>
          <a:p>
            <a:pPr algn="just"/>
            <a:r>
              <a:rPr lang="zh-CN" altLang="en-US" sz="1600" b="0" i="0" dirty="0">
                <a:solidFill>
                  <a:srgbClr val="333333"/>
                </a:solidFill>
                <a:effectLst/>
                <a:latin typeface="+mn-ea"/>
              </a:rPr>
              <a:t>　　（九）特殊储存、操作条件或者说明；</a:t>
            </a:r>
            <a:endParaRPr lang="zh-CN" altLang="en-US" sz="1600" b="0" i="0" dirty="0">
              <a:solidFill>
                <a:srgbClr val="333333"/>
              </a:solidFill>
              <a:effectLst/>
              <a:latin typeface="+mn-ea"/>
            </a:endParaRPr>
          </a:p>
          <a:p>
            <a:pPr algn="just"/>
            <a:r>
              <a:rPr lang="zh-CN" altLang="en-US" sz="1600" b="0" i="0" dirty="0">
                <a:solidFill>
                  <a:srgbClr val="333333"/>
                </a:solidFill>
                <a:effectLst/>
                <a:latin typeface="+mn-ea"/>
              </a:rPr>
              <a:t>　　（十）使用中对环境有破坏或者负面影响的医疗器械，其标签应当包含警示标志或者中文警示说明；</a:t>
            </a:r>
            <a:endParaRPr lang="zh-CN" altLang="en-US" sz="1600" b="0" i="0" dirty="0">
              <a:solidFill>
                <a:srgbClr val="333333"/>
              </a:solidFill>
              <a:effectLst/>
              <a:latin typeface="+mn-ea"/>
            </a:endParaRPr>
          </a:p>
          <a:p>
            <a:pPr algn="just"/>
            <a:r>
              <a:rPr lang="zh-CN" altLang="en-US" sz="1600" b="0" i="0" dirty="0">
                <a:solidFill>
                  <a:srgbClr val="333333"/>
                </a:solidFill>
                <a:effectLst/>
                <a:latin typeface="+mn-ea"/>
              </a:rPr>
              <a:t>　　（十一）带放射或者辐射的医疗器械，其标签应当包含警示标志或者中文警示说明。</a:t>
            </a:r>
            <a:endParaRPr lang="zh-CN" altLang="en-US" sz="1600" b="0" i="0" dirty="0">
              <a:solidFill>
                <a:srgbClr val="333333"/>
              </a:solidFill>
              <a:effectLst/>
              <a:latin typeface="+mn-ea"/>
            </a:endParaRPr>
          </a:p>
          <a:p>
            <a:pPr algn="just"/>
            <a:r>
              <a:rPr lang="zh-CN" altLang="en-US" sz="1600" b="0" i="0" dirty="0">
                <a:solidFill>
                  <a:srgbClr val="333333"/>
                </a:solidFill>
                <a:effectLst/>
                <a:latin typeface="+mn-ea"/>
              </a:rPr>
              <a:t>　　医疗器械标签因位置或者大小受限而无法全部标明上述内容的，至少应当标注</a:t>
            </a:r>
            <a:r>
              <a:rPr lang="zh-CN" altLang="en-US" sz="1600" b="0" i="0" dirty="0">
                <a:solidFill>
                  <a:srgbClr val="333333"/>
                </a:solidFill>
                <a:effectLst/>
                <a:highlight>
                  <a:srgbClr val="FFFF00"/>
                </a:highlight>
                <a:latin typeface="+mn-ea"/>
              </a:rPr>
              <a:t>产品名称、型号、规格、生产日期和使用期限或者失效日期，并在标签中明确“其他内容详见说明书”</a:t>
            </a:r>
            <a:r>
              <a:rPr lang="zh-CN" altLang="en-US" sz="1600" b="0" i="0" dirty="0">
                <a:solidFill>
                  <a:srgbClr val="333333"/>
                </a:solidFill>
                <a:effectLst/>
                <a:latin typeface="+mn-ea"/>
              </a:rPr>
              <a:t>。</a:t>
            </a:r>
            <a:endParaRPr lang="zh-CN" altLang="en-US" sz="1600" b="0" i="0" dirty="0">
              <a:solidFill>
                <a:srgbClr val="333333"/>
              </a:solidFill>
              <a:effectLst/>
              <a:latin typeface="+mn-ea"/>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0" y="36996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医疗器械产品说明书编写指导原则</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pic>
        <p:nvPicPr>
          <p:cNvPr id="10" name="图片 9"/>
          <p:cNvPicPr>
            <a:picLocks noChangeAspect="1"/>
          </p:cNvPicPr>
          <p:nvPr/>
        </p:nvPicPr>
        <p:blipFill>
          <a:blip r:embed="rId1"/>
          <a:stretch>
            <a:fillRect/>
          </a:stretch>
        </p:blipFill>
        <p:spPr>
          <a:xfrm>
            <a:off x="1312269" y="1305022"/>
            <a:ext cx="10086720" cy="5018996"/>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0" y="36996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体外诊断试剂说明书编写指导原则</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pic>
        <p:nvPicPr>
          <p:cNvPr id="10" name="图片 9"/>
          <p:cNvPicPr>
            <a:picLocks noChangeAspect="1"/>
          </p:cNvPicPr>
          <p:nvPr/>
        </p:nvPicPr>
        <p:blipFill>
          <a:blip r:embed="rId1"/>
          <a:stretch>
            <a:fillRect/>
          </a:stretch>
        </p:blipFill>
        <p:spPr>
          <a:xfrm>
            <a:off x="1312269" y="1305022"/>
            <a:ext cx="10086720" cy="5018996"/>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非临床材料</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1" y="6335095"/>
            <a:ext cx="9568710" cy="277961"/>
          </a:xfrm>
          <a:prstGeom prst="rect">
            <a:avLst/>
          </a:prstGeom>
          <a:noFill/>
        </p:spPr>
        <p:txBody>
          <a:bodyPr wrap="square" lIns="0" rtlCol="0" anchor="t">
            <a:spAutoFit/>
          </a:bodyPr>
          <a:lstStyle/>
          <a:p>
            <a:pPr marL="171450" indent="-171450">
              <a:lnSpc>
                <a:spcPct val="120000"/>
              </a:lnSpc>
              <a:buFont typeface="Arial" panose="020B0604020202020204" pitchFamily="34" charset="0"/>
              <a:buChar char="•"/>
            </a:pP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b="0" i="0" dirty="0">
                <a:solidFill>
                  <a:srgbClr val="333333"/>
                </a:solidFill>
                <a:effectLst/>
                <a:latin typeface="微软雅黑" panose="020B0503020204020204" pitchFamily="34" charset="-122"/>
                <a:ea typeface="微软雅黑" panose="020B0503020204020204" pitchFamily="34" charset="-122"/>
              </a:rPr>
              <a:t>关于公布医疗器械注册申报资料要求和批准证明文件格式的公告（</a:t>
            </a:r>
            <a:r>
              <a:rPr lang="en-US" altLang="zh-CN" sz="1100" b="0" i="0" dirty="0">
                <a:solidFill>
                  <a:srgbClr val="333333"/>
                </a:solidFill>
                <a:effectLst/>
                <a:latin typeface="微软雅黑" panose="020B0503020204020204" pitchFamily="34" charset="-122"/>
                <a:ea typeface="微软雅黑" panose="020B0503020204020204" pitchFamily="34" charset="-122"/>
              </a:rPr>
              <a:t>2021</a:t>
            </a:r>
            <a:r>
              <a:rPr lang="zh-CN" altLang="en-US" sz="1100" b="0" i="0" dirty="0">
                <a:solidFill>
                  <a:srgbClr val="333333"/>
                </a:solidFill>
                <a:effectLst/>
                <a:latin typeface="微软雅黑" panose="020B0503020204020204" pitchFamily="34" charset="-122"/>
                <a:ea typeface="微软雅黑" panose="020B0503020204020204" pitchFamily="34" charset="-122"/>
              </a:rPr>
              <a:t>年第</a:t>
            </a:r>
            <a:r>
              <a:rPr lang="en-US" altLang="zh-CN" sz="1100" b="0" i="0" dirty="0">
                <a:solidFill>
                  <a:srgbClr val="333333"/>
                </a:solidFill>
                <a:effectLst/>
                <a:latin typeface="微软雅黑" panose="020B0503020204020204" pitchFamily="34" charset="-122"/>
                <a:ea typeface="微软雅黑" panose="020B0503020204020204" pitchFamily="34" charset="-122"/>
              </a:rPr>
              <a:t>121</a:t>
            </a:r>
            <a:r>
              <a:rPr lang="zh-CN" altLang="en-US" sz="1100" b="0" i="0" dirty="0">
                <a:solidFill>
                  <a:srgbClr val="333333"/>
                </a:solidFill>
                <a:effectLst/>
                <a:latin typeface="微软雅黑" panose="020B0503020204020204" pitchFamily="34" charset="-122"/>
                <a:ea typeface="微软雅黑" panose="020B0503020204020204" pitchFamily="34" charset="-122"/>
              </a:rPr>
              <a:t>号）</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sp>
        <p:nvSpPr>
          <p:cNvPr id="6" name="文本框 5"/>
          <p:cNvSpPr txBox="1"/>
          <p:nvPr/>
        </p:nvSpPr>
        <p:spPr>
          <a:xfrm>
            <a:off x="711201" y="1578481"/>
            <a:ext cx="10653485" cy="1134541"/>
          </a:xfrm>
          <a:prstGeom prst="rect">
            <a:avLst/>
          </a:prstGeom>
          <a:noFill/>
        </p:spPr>
        <p:txBody>
          <a:bodyPr wrap="square">
            <a:spAutoFit/>
          </a:bodyPr>
          <a:lstStyle/>
          <a:p>
            <a:pPr indent="406400" algn="just">
              <a:lnSpc>
                <a:spcPts val="2800"/>
              </a:lnSpc>
            </a:pPr>
            <a:r>
              <a:rPr lang="zh-CN" altLang="zh-CN" sz="1800" kern="100" dirty="0">
                <a:solidFill>
                  <a:srgbClr val="000000"/>
                </a:solidFill>
                <a:effectLst/>
                <a:latin typeface="Times New Roman" panose="02020603050405020304" pitchFamily="18" charset="0"/>
                <a:ea typeface="仿宋_GB2312" panose="02010609030101010101" charset="-122"/>
              </a:rPr>
              <a:t>根据申报产品适用范围和技术特征，提供非临床研究综述，逐项描述所开展的研究，概述研究方法和研究结论。根据非临床研究综述，提供相应的研究资料，各项研究可通过文献研究、实验室研究、模型研究等方式开展，一般应当包含研究方案、研究报告。采用建模研究的，应当提供产品建模研究资料。</a:t>
            </a:r>
            <a:endParaRPr lang="zh-CN" altLang="zh-CN" sz="1100" kern="100" dirty="0">
              <a:effectLst/>
              <a:latin typeface="Times New Roman" panose="02020603050405020304" pitchFamily="18" charset="0"/>
              <a:ea typeface="宋体" panose="02010600030101010101" pitchFamily="2" charset="-122"/>
            </a:endParaRPr>
          </a:p>
        </p:txBody>
      </p:sp>
      <p:graphicFrame>
        <p:nvGraphicFramePr>
          <p:cNvPr id="7" name="图示 6"/>
          <p:cNvGraphicFramePr/>
          <p:nvPr/>
        </p:nvGraphicFramePr>
        <p:xfrm>
          <a:off x="328302" y="2785594"/>
          <a:ext cx="11535396" cy="3006618"/>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非临床材料（体外诊断试剂）</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1" y="6335095"/>
            <a:ext cx="9568710" cy="277961"/>
          </a:xfrm>
          <a:prstGeom prst="rect">
            <a:avLst/>
          </a:prstGeom>
          <a:noFill/>
        </p:spPr>
        <p:txBody>
          <a:bodyPr wrap="square" lIns="0" rtlCol="0" anchor="t">
            <a:spAutoFit/>
          </a:bodyPr>
          <a:lstStyle/>
          <a:p>
            <a:pPr marL="171450" indent="-171450">
              <a:lnSpc>
                <a:spcPct val="120000"/>
              </a:lnSpc>
              <a:buFont typeface="Arial" panose="020B0604020202020204" pitchFamily="34" charset="0"/>
              <a:buChar char="•"/>
            </a:pP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b="0" i="0" dirty="0">
                <a:solidFill>
                  <a:srgbClr val="333333"/>
                </a:solidFill>
                <a:effectLst/>
                <a:latin typeface="微软雅黑" panose="020B0503020204020204" pitchFamily="34" charset="-122"/>
                <a:ea typeface="微软雅黑" panose="020B0503020204020204" pitchFamily="34" charset="-122"/>
              </a:rPr>
              <a:t>关于公布体外诊断试剂注册申报资料要求和批准证明文件格式的公告（</a:t>
            </a:r>
            <a:r>
              <a:rPr lang="en-US" altLang="zh-CN" sz="1100" b="0" i="0" dirty="0">
                <a:solidFill>
                  <a:srgbClr val="333333"/>
                </a:solidFill>
                <a:effectLst/>
                <a:latin typeface="微软雅黑" panose="020B0503020204020204" pitchFamily="34" charset="-122"/>
                <a:ea typeface="微软雅黑" panose="020B0503020204020204" pitchFamily="34" charset="-122"/>
              </a:rPr>
              <a:t>2021</a:t>
            </a:r>
            <a:r>
              <a:rPr lang="zh-CN" altLang="en-US" sz="1100" b="0" i="0" dirty="0">
                <a:solidFill>
                  <a:srgbClr val="333333"/>
                </a:solidFill>
                <a:effectLst/>
                <a:latin typeface="微软雅黑" panose="020B0503020204020204" pitchFamily="34" charset="-122"/>
                <a:ea typeface="微软雅黑" panose="020B0503020204020204" pitchFamily="34" charset="-122"/>
              </a:rPr>
              <a:t>年第</a:t>
            </a:r>
            <a:r>
              <a:rPr lang="en-US" altLang="zh-CN" sz="1100" b="0" i="0" dirty="0">
                <a:solidFill>
                  <a:srgbClr val="333333"/>
                </a:solidFill>
                <a:effectLst/>
                <a:latin typeface="微软雅黑" panose="020B0503020204020204" pitchFamily="34" charset="-122"/>
                <a:ea typeface="微软雅黑" panose="020B0503020204020204" pitchFamily="34" charset="-122"/>
              </a:rPr>
              <a:t>122</a:t>
            </a:r>
            <a:r>
              <a:rPr lang="zh-CN" altLang="en-US" sz="1100" b="0" i="0" dirty="0">
                <a:solidFill>
                  <a:srgbClr val="333333"/>
                </a:solidFill>
                <a:effectLst/>
                <a:latin typeface="微软雅黑" panose="020B0503020204020204" pitchFamily="34" charset="-122"/>
                <a:ea typeface="微软雅黑" panose="020B0503020204020204" pitchFamily="34" charset="-122"/>
              </a:rPr>
              <a:t>号）</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sp>
        <p:nvSpPr>
          <p:cNvPr id="6" name="文本框 5"/>
          <p:cNvSpPr txBox="1"/>
          <p:nvPr/>
        </p:nvSpPr>
        <p:spPr>
          <a:xfrm>
            <a:off x="760631" y="1280416"/>
            <a:ext cx="10653485" cy="1895391"/>
          </a:xfrm>
          <a:prstGeom prst="rect">
            <a:avLst/>
          </a:prstGeom>
          <a:noFill/>
        </p:spPr>
        <p:txBody>
          <a:bodyPr wrap="square">
            <a:spAutoFit/>
          </a:bodyPr>
          <a:lstStyle/>
          <a:p>
            <a:pPr indent="406400" algn="just">
              <a:lnSpc>
                <a:spcPct val="150000"/>
              </a:lnSpc>
            </a:pPr>
            <a:r>
              <a:rPr lang="zh-CN" altLang="zh-CN" sz="1600" kern="100" dirty="0">
                <a:solidFill>
                  <a:srgbClr val="000000"/>
                </a:solidFill>
                <a:effectLst/>
                <a:latin typeface="Times New Roman" panose="02020603050405020304" pitchFamily="18" charset="0"/>
                <a:ea typeface="仿宋_GB2312" panose="02010609030101010101" charset="-122"/>
              </a:rPr>
              <a:t>体外诊断试剂的分析性能评估应当采用多批产品进行。</a:t>
            </a:r>
            <a:endParaRPr lang="en-US" altLang="zh-CN" sz="1600" kern="100" dirty="0">
              <a:solidFill>
                <a:srgbClr val="000000"/>
              </a:solidFill>
              <a:effectLst/>
              <a:latin typeface="Times New Roman" panose="02020603050405020304" pitchFamily="18" charset="0"/>
              <a:ea typeface="仿宋_GB2312" panose="02010609030101010101" charset="-122"/>
            </a:endParaRPr>
          </a:p>
          <a:p>
            <a:pPr indent="406400" algn="just">
              <a:lnSpc>
                <a:spcPct val="150000"/>
              </a:lnSpc>
            </a:pPr>
            <a:r>
              <a:rPr lang="zh-CN" altLang="zh-CN" sz="1600" kern="100" dirty="0">
                <a:solidFill>
                  <a:srgbClr val="000000"/>
                </a:solidFill>
                <a:effectLst/>
                <a:latin typeface="Times New Roman" panose="02020603050405020304" pitchFamily="18" charset="0"/>
                <a:ea typeface="仿宋_GB2312" panose="02010609030101010101" charset="-122"/>
              </a:rPr>
              <a:t>申请人应当在原材料和生产工艺经过选择和确认、质量管理体系得到有效控制并且保证产品质量稳定的基础上，进行产品的分析性能评估。</a:t>
            </a:r>
            <a:endParaRPr lang="zh-CN" altLang="zh-CN" sz="1600" kern="100" dirty="0">
              <a:effectLst/>
              <a:latin typeface="Times New Roman" panose="02020603050405020304" pitchFamily="18" charset="0"/>
              <a:ea typeface="宋体" panose="02010600030101010101" pitchFamily="2" charset="-122"/>
            </a:endParaRPr>
          </a:p>
          <a:p>
            <a:pPr indent="406400" algn="just">
              <a:lnSpc>
                <a:spcPct val="150000"/>
              </a:lnSpc>
            </a:pPr>
            <a:r>
              <a:rPr lang="zh-CN" altLang="zh-CN" sz="1600" kern="100" dirty="0">
                <a:solidFill>
                  <a:srgbClr val="000000"/>
                </a:solidFill>
                <a:effectLst/>
                <a:latin typeface="Times New Roman" panose="02020603050405020304" pitchFamily="18" charset="0"/>
                <a:ea typeface="仿宋_GB2312" panose="02010609030101010101" charset="-122"/>
              </a:rPr>
              <a:t>下列各项资料内容应当包括研究方案、报告和数据，提供证据的总结以及证据充分性的论证或者此项研究不适用的说明。</a:t>
            </a:r>
            <a:endParaRPr lang="zh-CN" altLang="zh-CN" sz="1600" kern="100" dirty="0">
              <a:effectLst/>
              <a:latin typeface="Times New Roman" panose="02020603050405020304" pitchFamily="18" charset="0"/>
              <a:ea typeface="宋体" panose="02010600030101010101" pitchFamily="2" charset="-122"/>
            </a:endParaRPr>
          </a:p>
        </p:txBody>
      </p:sp>
      <p:graphicFrame>
        <p:nvGraphicFramePr>
          <p:cNvPr id="7" name="图示 6"/>
          <p:cNvGraphicFramePr/>
          <p:nvPr/>
        </p:nvGraphicFramePr>
        <p:xfrm>
          <a:off x="328302" y="3003278"/>
          <a:ext cx="11535396" cy="3006618"/>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非临床材料（体外诊断试剂）</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1" y="6335095"/>
            <a:ext cx="9568710" cy="277961"/>
          </a:xfrm>
          <a:prstGeom prst="rect">
            <a:avLst/>
          </a:prstGeom>
          <a:noFill/>
        </p:spPr>
        <p:txBody>
          <a:bodyPr wrap="square" lIns="0" rtlCol="0" anchor="t">
            <a:spAutoFit/>
          </a:bodyPr>
          <a:lstStyle/>
          <a:p>
            <a:pPr marL="171450" indent="-171450">
              <a:lnSpc>
                <a:spcPct val="120000"/>
              </a:lnSpc>
              <a:buFont typeface="Arial" panose="020B0604020202020204" pitchFamily="34" charset="0"/>
              <a:buChar char="•"/>
            </a:pP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b="0" i="0" dirty="0">
                <a:solidFill>
                  <a:srgbClr val="333333"/>
                </a:solidFill>
                <a:effectLst/>
                <a:latin typeface="微软雅黑" panose="020B0503020204020204" pitchFamily="34" charset="-122"/>
                <a:ea typeface="微软雅黑" panose="020B0503020204020204" pitchFamily="34" charset="-122"/>
              </a:rPr>
              <a:t>关于公布体外诊断试剂注册申报资料要求和批准证明文件格式的公告（</a:t>
            </a:r>
            <a:r>
              <a:rPr lang="en-US" altLang="zh-CN" sz="1100" b="0" i="0" dirty="0">
                <a:solidFill>
                  <a:srgbClr val="333333"/>
                </a:solidFill>
                <a:effectLst/>
                <a:latin typeface="微软雅黑" panose="020B0503020204020204" pitchFamily="34" charset="-122"/>
                <a:ea typeface="微软雅黑" panose="020B0503020204020204" pitchFamily="34" charset="-122"/>
              </a:rPr>
              <a:t>2021</a:t>
            </a:r>
            <a:r>
              <a:rPr lang="zh-CN" altLang="en-US" sz="1100" b="0" i="0" dirty="0">
                <a:solidFill>
                  <a:srgbClr val="333333"/>
                </a:solidFill>
                <a:effectLst/>
                <a:latin typeface="微软雅黑" panose="020B0503020204020204" pitchFamily="34" charset="-122"/>
                <a:ea typeface="微软雅黑" panose="020B0503020204020204" pitchFamily="34" charset="-122"/>
              </a:rPr>
              <a:t>年第</a:t>
            </a:r>
            <a:r>
              <a:rPr lang="en-US" altLang="zh-CN" sz="1100" b="0" i="0" dirty="0">
                <a:solidFill>
                  <a:srgbClr val="333333"/>
                </a:solidFill>
                <a:effectLst/>
                <a:latin typeface="微软雅黑" panose="020B0503020204020204" pitchFamily="34" charset="-122"/>
                <a:ea typeface="微软雅黑" panose="020B0503020204020204" pitchFamily="34" charset="-122"/>
              </a:rPr>
              <a:t>122</a:t>
            </a:r>
            <a:r>
              <a:rPr lang="zh-CN" altLang="en-US" sz="1100" b="0" i="0" dirty="0">
                <a:solidFill>
                  <a:srgbClr val="333333"/>
                </a:solidFill>
                <a:effectLst/>
                <a:latin typeface="微软雅黑" panose="020B0503020204020204" pitchFamily="34" charset="-122"/>
                <a:ea typeface="微软雅黑" panose="020B0503020204020204" pitchFamily="34" charset="-122"/>
              </a:rPr>
              <a:t>号）</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sp>
        <p:nvSpPr>
          <p:cNvPr id="6" name="文本框 5"/>
          <p:cNvSpPr txBox="1"/>
          <p:nvPr/>
        </p:nvSpPr>
        <p:spPr>
          <a:xfrm>
            <a:off x="760631" y="1280416"/>
            <a:ext cx="10653485" cy="1895391"/>
          </a:xfrm>
          <a:prstGeom prst="rect">
            <a:avLst/>
          </a:prstGeom>
          <a:noFill/>
        </p:spPr>
        <p:txBody>
          <a:bodyPr wrap="square">
            <a:spAutoFit/>
          </a:bodyPr>
          <a:lstStyle/>
          <a:p>
            <a:pPr indent="406400" algn="just">
              <a:lnSpc>
                <a:spcPct val="150000"/>
              </a:lnSpc>
            </a:pPr>
            <a:r>
              <a:rPr lang="zh-CN" altLang="zh-CN" sz="1600" kern="100" dirty="0">
                <a:solidFill>
                  <a:srgbClr val="000000"/>
                </a:solidFill>
                <a:effectLst/>
                <a:latin typeface="Times New Roman" panose="02020603050405020304" pitchFamily="18" charset="0"/>
                <a:ea typeface="仿宋_GB2312" panose="02010609030101010101" charset="-122"/>
              </a:rPr>
              <a:t>体外诊断试剂的分析性能评估应当采用多批产品进行。</a:t>
            </a:r>
            <a:endParaRPr lang="en-US" altLang="zh-CN" sz="1600" kern="100" dirty="0">
              <a:solidFill>
                <a:srgbClr val="000000"/>
              </a:solidFill>
              <a:effectLst/>
              <a:latin typeface="Times New Roman" panose="02020603050405020304" pitchFamily="18" charset="0"/>
              <a:ea typeface="仿宋_GB2312" panose="02010609030101010101" charset="-122"/>
            </a:endParaRPr>
          </a:p>
          <a:p>
            <a:pPr indent="406400" algn="just">
              <a:lnSpc>
                <a:spcPct val="150000"/>
              </a:lnSpc>
            </a:pPr>
            <a:r>
              <a:rPr lang="zh-CN" altLang="zh-CN" sz="1600" kern="100" dirty="0">
                <a:solidFill>
                  <a:srgbClr val="000000"/>
                </a:solidFill>
                <a:effectLst/>
                <a:latin typeface="Times New Roman" panose="02020603050405020304" pitchFamily="18" charset="0"/>
                <a:ea typeface="仿宋_GB2312" panose="02010609030101010101" charset="-122"/>
              </a:rPr>
              <a:t>申请人应当在原材料和生产工艺经过选择和确认、质量管理体系得到有效控制并且保证产品质量稳定的基础上，进行产品的分析性能评估。</a:t>
            </a:r>
            <a:endParaRPr lang="zh-CN" altLang="zh-CN" sz="1600" kern="100" dirty="0">
              <a:effectLst/>
              <a:latin typeface="Times New Roman" panose="02020603050405020304" pitchFamily="18" charset="0"/>
              <a:ea typeface="宋体" panose="02010600030101010101" pitchFamily="2" charset="-122"/>
            </a:endParaRPr>
          </a:p>
          <a:p>
            <a:pPr indent="406400" algn="just">
              <a:lnSpc>
                <a:spcPct val="150000"/>
              </a:lnSpc>
            </a:pPr>
            <a:r>
              <a:rPr lang="zh-CN" altLang="zh-CN" sz="1600" kern="100" dirty="0">
                <a:solidFill>
                  <a:srgbClr val="000000"/>
                </a:solidFill>
                <a:effectLst/>
                <a:latin typeface="Times New Roman" panose="02020603050405020304" pitchFamily="18" charset="0"/>
                <a:ea typeface="仿宋_GB2312" panose="02010609030101010101" charset="-122"/>
              </a:rPr>
              <a:t>下列各项资料内容应当包括研究方案、报告和数据，提供证据的总结以及证据充分性的论证或者此项研究不适用的说明。</a:t>
            </a:r>
            <a:endParaRPr lang="zh-CN" altLang="zh-CN" sz="1600" kern="100" dirty="0">
              <a:effectLst/>
              <a:latin typeface="Times New Roman" panose="02020603050405020304" pitchFamily="18" charset="0"/>
              <a:ea typeface="宋体" panose="02010600030101010101" pitchFamily="2" charset="-122"/>
            </a:endParaRPr>
          </a:p>
        </p:txBody>
      </p:sp>
      <p:graphicFrame>
        <p:nvGraphicFramePr>
          <p:cNvPr id="7" name="图示 6"/>
          <p:cNvGraphicFramePr/>
          <p:nvPr/>
        </p:nvGraphicFramePr>
        <p:xfrm>
          <a:off x="328302" y="3003278"/>
          <a:ext cx="11535396" cy="3006618"/>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2" name="对话气泡: 圆角矩形 1"/>
          <p:cNvSpPr/>
          <p:nvPr/>
        </p:nvSpPr>
        <p:spPr>
          <a:xfrm>
            <a:off x="1854071" y="2116351"/>
            <a:ext cx="5378347" cy="1651000"/>
          </a:xfrm>
          <a:prstGeom prst="wedgeRoundRectCallout">
            <a:avLst>
              <a:gd name="adj1" fmla="val -25386"/>
              <a:gd name="adj2" fmla="val -74992"/>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indent="406400" algn="just">
              <a:lnSpc>
                <a:spcPts val="2800"/>
              </a:lnSpc>
            </a:pPr>
            <a:r>
              <a:rPr lang="zh-CN" altLang="zh-CN" sz="1600" kern="100" dirty="0">
                <a:solidFill>
                  <a:schemeClr val="bg1"/>
                </a:solidFill>
                <a:latin typeface="Times New Roman" panose="02020603050405020304" pitchFamily="18" charset="0"/>
                <a:ea typeface="仿宋_GB2312" panose="02010609030101010101" charset="-122"/>
              </a:rPr>
              <a:t>如申报产品适用不同的机型，需要提交在不同机型上进行评估的资料。如申报产品包含不同的包装规格，需要对各包装规格进行分析或验证。</a:t>
            </a:r>
            <a:endParaRPr lang="zh-CN" altLang="zh-CN" sz="1600" kern="100" dirty="0">
              <a:solidFill>
                <a:schemeClr val="bg1"/>
              </a:solidFill>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临床材料</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511461" y="6335095"/>
            <a:ext cx="9568710" cy="277961"/>
          </a:xfrm>
          <a:prstGeom prst="rect">
            <a:avLst/>
          </a:prstGeom>
          <a:noFill/>
        </p:spPr>
        <p:txBody>
          <a:bodyPr wrap="square" lIns="0" rtlCol="0" anchor="t">
            <a:spAutoFit/>
          </a:bodyPr>
          <a:lstStyle/>
          <a:p>
            <a:pPr marL="171450" indent="-171450">
              <a:lnSpc>
                <a:spcPct val="120000"/>
              </a:lnSpc>
              <a:buFont typeface="Arial" panose="020B0604020202020204" pitchFamily="34" charset="0"/>
              <a:buChar char="•"/>
            </a:pP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b="0" i="0" dirty="0">
                <a:solidFill>
                  <a:srgbClr val="333333"/>
                </a:solidFill>
                <a:effectLst/>
                <a:latin typeface="微软雅黑" panose="020B0503020204020204" pitchFamily="34" charset="-122"/>
                <a:ea typeface="微软雅黑" panose="020B0503020204020204" pitchFamily="34" charset="-122"/>
              </a:rPr>
              <a:t>关于公布医疗器械注册申报资料要求和批准证明文件格式的公告（</a:t>
            </a:r>
            <a:r>
              <a:rPr lang="en-US" altLang="zh-CN" sz="1100" b="0" i="0" dirty="0">
                <a:solidFill>
                  <a:srgbClr val="333333"/>
                </a:solidFill>
                <a:effectLst/>
                <a:latin typeface="微软雅黑" panose="020B0503020204020204" pitchFamily="34" charset="-122"/>
                <a:ea typeface="微软雅黑" panose="020B0503020204020204" pitchFamily="34" charset="-122"/>
              </a:rPr>
              <a:t>2021</a:t>
            </a:r>
            <a:r>
              <a:rPr lang="zh-CN" altLang="en-US" sz="1100" b="0" i="0" dirty="0">
                <a:solidFill>
                  <a:srgbClr val="333333"/>
                </a:solidFill>
                <a:effectLst/>
                <a:latin typeface="微软雅黑" panose="020B0503020204020204" pitchFamily="34" charset="-122"/>
                <a:ea typeface="微软雅黑" panose="020B0503020204020204" pitchFamily="34" charset="-122"/>
              </a:rPr>
              <a:t>年第</a:t>
            </a:r>
            <a:r>
              <a:rPr lang="en-US" altLang="zh-CN" sz="1100" b="0" i="0" dirty="0">
                <a:solidFill>
                  <a:srgbClr val="333333"/>
                </a:solidFill>
                <a:effectLst/>
                <a:latin typeface="微软雅黑" panose="020B0503020204020204" pitchFamily="34" charset="-122"/>
                <a:ea typeface="微软雅黑" panose="020B0503020204020204" pitchFamily="34" charset="-122"/>
              </a:rPr>
              <a:t>121</a:t>
            </a:r>
            <a:r>
              <a:rPr lang="zh-CN" altLang="en-US" sz="1100" b="0" i="0" dirty="0">
                <a:solidFill>
                  <a:srgbClr val="333333"/>
                </a:solidFill>
                <a:effectLst/>
                <a:latin typeface="微软雅黑" panose="020B0503020204020204" pitchFamily="34" charset="-122"/>
                <a:ea typeface="微软雅黑" panose="020B0503020204020204" pitchFamily="34" charset="-122"/>
              </a:rPr>
              <a:t>号）</a:t>
            </a:r>
            <a:r>
              <a:rPr lang="en-US" altLang="zh-CN" sz="1100" dirty="0">
                <a:latin typeface="Segoe UI Light" panose="020B0502040204020203" pitchFamily="34" charset="0"/>
                <a:cs typeface="Segoe UI Light" panose="020B0502040204020203" pitchFamily="34" charset="0"/>
              </a:rPr>
              <a:t>》</a:t>
            </a:r>
            <a:endParaRPr lang="zh-CN" altLang="en-US" sz="1100" dirty="0">
              <a:latin typeface="Segoe UI Light" panose="020B0502040204020203" pitchFamily="34" charset="0"/>
              <a:cs typeface="Segoe UI Light" panose="020B0502040204020203" pitchFamily="34" charset="0"/>
            </a:endParaRPr>
          </a:p>
        </p:txBody>
      </p:sp>
      <p:sp>
        <p:nvSpPr>
          <p:cNvPr id="6" name="文本框 5"/>
          <p:cNvSpPr txBox="1"/>
          <p:nvPr/>
        </p:nvSpPr>
        <p:spPr>
          <a:xfrm>
            <a:off x="511461" y="1138544"/>
            <a:ext cx="10653485" cy="5196551"/>
          </a:xfrm>
          <a:prstGeom prst="rect">
            <a:avLst/>
          </a:prstGeom>
          <a:noFill/>
        </p:spPr>
        <p:txBody>
          <a:bodyPr wrap="square">
            <a:spAutoFit/>
          </a:bodyPr>
          <a:lstStyle/>
          <a:p>
            <a:pPr marL="285750" indent="-285750" algn="just">
              <a:lnSpc>
                <a:spcPts val="2900"/>
              </a:lnSpc>
              <a:spcAft>
                <a:spcPts val="600"/>
              </a:spcAft>
              <a:buFont typeface="Arial" panose="020B0604020202020204" pitchFamily="34" charset="0"/>
              <a:buChar char="•"/>
            </a:pPr>
            <a:r>
              <a:rPr lang="en-US" altLang="zh-CN" sz="1800" kern="100" dirty="0">
                <a:solidFill>
                  <a:srgbClr val="000000"/>
                </a:solidFill>
                <a:effectLst/>
                <a:latin typeface="Times New Roman" panose="02020603050405020304" pitchFamily="18" charset="0"/>
                <a:ea typeface="仿宋_GB2312" panose="02010609030101010101" charset="-122"/>
              </a:rPr>
              <a:t>1</a:t>
            </a:r>
            <a:r>
              <a:rPr lang="en-US" altLang="zh-CN" sz="1800" kern="100" dirty="0">
                <a:solidFill>
                  <a:srgbClr val="000000"/>
                </a:solidFill>
                <a:effectLst/>
                <a:highlight>
                  <a:srgbClr val="FFFF00"/>
                </a:highlight>
                <a:latin typeface="Times New Roman" panose="02020603050405020304" pitchFamily="18" charset="0"/>
                <a:ea typeface="仿宋_GB2312" panose="02010609030101010101" charset="-122"/>
              </a:rPr>
              <a:t>.</a:t>
            </a:r>
            <a:r>
              <a:rPr lang="zh-CN" altLang="zh-CN" sz="1800" u="sng" kern="100" dirty="0">
                <a:solidFill>
                  <a:srgbClr val="000000"/>
                </a:solidFill>
                <a:effectLst/>
                <a:highlight>
                  <a:srgbClr val="FFFF00"/>
                </a:highlight>
                <a:latin typeface="Times New Roman" panose="02020603050405020304" pitchFamily="18" charset="0"/>
                <a:ea typeface="仿宋_GB2312" panose="02010609030101010101" charset="-122"/>
              </a:rPr>
              <a:t>产品描述和研发背景</a:t>
            </a:r>
            <a:r>
              <a:rPr lang="zh-CN" altLang="zh-CN" sz="1800" kern="100" dirty="0">
                <a:solidFill>
                  <a:srgbClr val="000000"/>
                </a:solidFill>
                <a:effectLst/>
                <a:latin typeface="Times New Roman" panose="02020603050405020304" pitchFamily="18" charset="0"/>
                <a:ea typeface="仿宋_GB2312" panose="02010609030101010101" charset="-122"/>
              </a:rPr>
              <a:t>：包括申报产品基本信息、适用范围、现有的诊断或治疗方法及涉及医疗器械的临床应用情况、申报产品与现有诊断或治疗方法的关系、预期达到的临床疗效等。</a:t>
            </a:r>
            <a:endParaRPr lang="zh-CN" altLang="zh-CN" sz="1800" kern="100" dirty="0">
              <a:effectLst/>
              <a:latin typeface="Times New Roman" panose="02020603050405020304" pitchFamily="18" charset="0"/>
              <a:ea typeface="宋体" panose="02010600030101010101" pitchFamily="2" charset="-122"/>
            </a:endParaRPr>
          </a:p>
          <a:p>
            <a:pPr marL="285750" indent="-285750" algn="just">
              <a:lnSpc>
                <a:spcPts val="2900"/>
              </a:lnSpc>
              <a:spcAft>
                <a:spcPts val="600"/>
              </a:spcAft>
              <a:buFont typeface="Arial" panose="020B0604020202020204" pitchFamily="34" charset="0"/>
              <a:buChar char="•"/>
            </a:pPr>
            <a:r>
              <a:rPr lang="en-US" altLang="zh-CN" sz="1800" kern="100" dirty="0">
                <a:solidFill>
                  <a:srgbClr val="000000"/>
                </a:solidFill>
                <a:effectLst/>
                <a:latin typeface="Times New Roman" panose="02020603050405020304" pitchFamily="18" charset="0"/>
                <a:ea typeface="仿宋_GB2312" panose="02010609030101010101" charset="-122"/>
              </a:rPr>
              <a:t>2.</a:t>
            </a:r>
            <a:r>
              <a:rPr lang="zh-CN" altLang="zh-CN" u="sng" kern="100" dirty="0">
                <a:solidFill>
                  <a:srgbClr val="000000"/>
                </a:solidFill>
                <a:highlight>
                  <a:srgbClr val="FFFF00"/>
                </a:highlight>
                <a:latin typeface="+mn-ea"/>
              </a:rPr>
              <a:t>明确临床评价涵盖的范围</a:t>
            </a:r>
            <a:r>
              <a:rPr lang="zh-CN" altLang="zh-CN" sz="1800" kern="100" dirty="0">
                <a:solidFill>
                  <a:srgbClr val="000000"/>
                </a:solidFill>
                <a:effectLst/>
                <a:latin typeface="Times New Roman" panose="02020603050405020304" pitchFamily="18" charset="0"/>
                <a:ea typeface="仿宋_GB2312" panose="02010609030101010101" charset="-122"/>
              </a:rPr>
              <a:t>，申报产品中如有可免于进行临床评价的部分，描述其结构组成并说明免于进行临床评价的理由。</a:t>
            </a:r>
            <a:endParaRPr lang="zh-CN" altLang="zh-CN" sz="1800" kern="100" dirty="0">
              <a:effectLst/>
              <a:latin typeface="Times New Roman" panose="02020603050405020304" pitchFamily="18" charset="0"/>
              <a:ea typeface="宋体" panose="02010600030101010101" pitchFamily="2" charset="-122"/>
            </a:endParaRPr>
          </a:p>
          <a:p>
            <a:pPr marL="285750" indent="-285750" algn="just">
              <a:lnSpc>
                <a:spcPts val="2900"/>
              </a:lnSpc>
              <a:spcAft>
                <a:spcPts val="600"/>
              </a:spcAft>
              <a:buFont typeface="Arial" panose="020B0604020202020204" pitchFamily="34" charset="0"/>
              <a:buChar char="•"/>
            </a:pPr>
            <a:r>
              <a:rPr lang="en-US" altLang="zh-CN" sz="1800" kern="100" dirty="0">
                <a:solidFill>
                  <a:srgbClr val="000000"/>
                </a:solidFill>
                <a:effectLst/>
                <a:latin typeface="Times New Roman" panose="02020603050405020304" pitchFamily="18" charset="0"/>
                <a:ea typeface="仿宋_GB2312" panose="02010609030101010101" charset="-122"/>
              </a:rPr>
              <a:t>3.</a:t>
            </a:r>
            <a:r>
              <a:rPr lang="zh-CN" altLang="zh-CN" u="sng" kern="100" dirty="0">
                <a:solidFill>
                  <a:srgbClr val="000000"/>
                </a:solidFill>
                <a:highlight>
                  <a:srgbClr val="FFFF00"/>
                </a:highlight>
                <a:latin typeface="+mn-ea"/>
              </a:rPr>
              <a:t>临床评价路径</a:t>
            </a:r>
            <a:r>
              <a:rPr lang="zh-CN" altLang="zh-CN" sz="1800" kern="100" dirty="0">
                <a:solidFill>
                  <a:srgbClr val="000000"/>
                </a:solidFill>
                <a:effectLst/>
                <a:latin typeface="Times New Roman" panose="02020603050405020304" pitchFamily="18" charset="0"/>
                <a:ea typeface="仿宋_GB2312" panose="02010609030101010101" charset="-122"/>
              </a:rPr>
              <a:t>：根据申报产品的适用范围、技术特征、已有临床数据等具体情况，选择恰当的临床评价路径，包括同品种临床评价路径和</a:t>
            </a:r>
            <a:r>
              <a:rPr lang="en-US" altLang="zh-CN" sz="1800" kern="100" dirty="0">
                <a:solidFill>
                  <a:srgbClr val="000000"/>
                </a:solidFill>
                <a:effectLst/>
                <a:latin typeface="Times New Roman" panose="02020603050405020304" pitchFamily="18" charset="0"/>
                <a:ea typeface="仿宋_GB2312" panose="02010609030101010101" charset="-122"/>
              </a:rPr>
              <a:t>/</a:t>
            </a:r>
            <a:r>
              <a:rPr lang="zh-CN" altLang="zh-CN" sz="1800" kern="100" dirty="0">
                <a:solidFill>
                  <a:srgbClr val="000000"/>
                </a:solidFill>
                <a:effectLst/>
                <a:latin typeface="Times New Roman" panose="02020603050405020304" pitchFamily="18" charset="0"/>
                <a:ea typeface="仿宋_GB2312" panose="02010609030101010101" charset="-122"/>
              </a:rPr>
              <a:t>或临床试验路径。</a:t>
            </a:r>
            <a:endParaRPr lang="zh-CN" altLang="zh-CN" sz="1800" kern="100" dirty="0">
              <a:effectLst/>
              <a:latin typeface="Times New Roman" panose="02020603050405020304" pitchFamily="18" charset="0"/>
              <a:ea typeface="宋体" panose="02010600030101010101" pitchFamily="2" charset="-122"/>
            </a:endParaRPr>
          </a:p>
          <a:p>
            <a:pPr marL="285750" indent="-285750" algn="just">
              <a:lnSpc>
                <a:spcPts val="2900"/>
              </a:lnSpc>
              <a:spcAft>
                <a:spcPts val="600"/>
              </a:spcAft>
              <a:buFont typeface="Arial" panose="020B0604020202020204" pitchFamily="34" charset="0"/>
              <a:buChar char="•"/>
            </a:pPr>
            <a:r>
              <a:rPr lang="en-US" altLang="zh-CN" sz="1800" kern="100" dirty="0">
                <a:solidFill>
                  <a:srgbClr val="000000"/>
                </a:solidFill>
                <a:effectLst/>
                <a:latin typeface="Times New Roman" panose="02020603050405020304" pitchFamily="18" charset="0"/>
                <a:ea typeface="仿宋_GB2312" panose="02010609030101010101" charset="-122"/>
              </a:rPr>
              <a:t>4.</a:t>
            </a:r>
            <a:r>
              <a:rPr lang="zh-CN" altLang="zh-CN" sz="1800" kern="100" dirty="0">
                <a:solidFill>
                  <a:srgbClr val="000000"/>
                </a:solidFill>
                <a:effectLst/>
                <a:latin typeface="Times New Roman" panose="02020603050405020304" pitchFamily="18" charset="0"/>
                <a:ea typeface="仿宋_GB2312" panose="02010609030101010101" charset="-122"/>
              </a:rPr>
              <a:t>若通过</a:t>
            </a:r>
            <a:r>
              <a:rPr lang="zh-CN" altLang="zh-CN" u="sng" kern="100" dirty="0">
                <a:solidFill>
                  <a:srgbClr val="000000"/>
                </a:solidFill>
                <a:highlight>
                  <a:srgbClr val="FFFF00"/>
                </a:highlight>
                <a:latin typeface="+mn-ea"/>
              </a:rPr>
              <a:t>同品种临床评价路径</a:t>
            </a:r>
            <a:r>
              <a:rPr lang="zh-CN" altLang="zh-CN" sz="1800" kern="100" dirty="0">
                <a:solidFill>
                  <a:srgbClr val="000000"/>
                </a:solidFill>
                <a:effectLst/>
                <a:latin typeface="Times New Roman" panose="02020603050405020304" pitchFamily="18" charset="0"/>
                <a:ea typeface="仿宋_GB2312" panose="02010609030101010101" charset="-122"/>
              </a:rPr>
              <a:t>进行临床评价，应当提交申报产品与同品种医疗器械在适用范围、技术特征、生物学特性方面的对比资料；应当对同品种医疗器械的临床数据进行收集、评估和分析，形成临床证据。如适用，应当描述申报产品与同品种医疗器械的差异，提交充分的科学证据证明二者具有相同的安全有效性。</a:t>
            </a:r>
            <a:endParaRPr lang="zh-CN" altLang="zh-CN" sz="1800" kern="100" dirty="0">
              <a:effectLst/>
              <a:latin typeface="Times New Roman" panose="02020603050405020304" pitchFamily="18" charset="0"/>
              <a:ea typeface="宋体" panose="02010600030101010101" pitchFamily="2" charset="-122"/>
            </a:endParaRPr>
          </a:p>
          <a:p>
            <a:pPr marL="285750" indent="-285750" algn="just">
              <a:lnSpc>
                <a:spcPts val="2900"/>
              </a:lnSpc>
              <a:spcAft>
                <a:spcPts val="600"/>
              </a:spcAft>
              <a:buFont typeface="Arial" panose="020B0604020202020204" pitchFamily="34" charset="0"/>
              <a:buChar char="•"/>
            </a:pPr>
            <a:r>
              <a:rPr lang="en-US" altLang="zh-CN" sz="1800" kern="100" dirty="0">
                <a:solidFill>
                  <a:srgbClr val="000000"/>
                </a:solidFill>
                <a:effectLst/>
                <a:latin typeface="Times New Roman" panose="02020603050405020304" pitchFamily="18" charset="0"/>
                <a:ea typeface="仿宋_GB2312" panose="02010609030101010101" charset="-122"/>
              </a:rPr>
              <a:t>5.</a:t>
            </a:r>
            <a:r>
              <a:rPr lang="zh-CN" altLang="zh-CN" sz="1800" kern="100" dirty="0">
                <a:solidFill>
                  <a:srgbClr val="000000"/>
                </a:solidFill>
                <a:effectLst/>
                <a:latin typeface="Times New Roman" panose="02020603050405020304" pitchFamily="18" charset="0"/>
                <a:ea typeface="仿宋_GB2312" panose="02010609030101010101" charset="-122"/>
              </a:rPr>
              <a:t>若通过</a:t>
            </a:r>
            <a:r>
              <a:rPr lang="zh-CN" altLang="zh-CN" u="sng" kern="100" dirty="0">
                <a:solidFill>
                  <a:srgbClr val="000000"/>
                </a:solidFill>
                <a:highlight>
                  <a:srgbClr val="FFFF00"/>
                </a:highlight>
                <a:latin typeface="+mn-ea"/>
              </a:rPr>
              <a:t>临床试验路径</a:t>
            </a:r>
            <a:r>
              <a:rPr lang="zh-CN" altLang="zh-CN" sz="1800" kern="100" dirty="0">
                <a:solidFill>
                  <a:srgbClr val="000000"/>
                </a:solidFill>
                <a:effectLst/>
                <a:latin typeface="Times New Roman" panose="02020603050405020304" pitchFamily="18" charset="0"/>
                <a:ea typeface="仿宋_GB2312" panose="02010609030101010101" charset="-122"/>
              </a:rPr>
              <a:t>进行临床评价，应当提交临床试验方案、临床试验机构伦理委员会同意开展临床试验的书面意见、临床试验报告、知情同意书样本，并附临床试验数据库（</a:t>
            </a:r>
            <a:r>
              <a:rPr lang="zh-CN" altLang="zh-CN" sz="1800" kern="100" dirty="0">
                <a:effectLst/>
                <a:latin typeface="Times New Roman" panose="02020603050405020304" pitchFamily="18" charset="0"/>
                <a:ea typeface="仿宋_GB2312" panose="02010609030101010101" charset="-122"/>
              </a:rPr>
              <a:t>原始数据库、分析数据库、说明性文件和程序代码</a:t>
            </a:r>
            <a:r>
              <a:rPr lang="zh-CN" altLang="zh-CN" sz="1800" kern="100" dirty="0">
                <a:solidFill>
                  <a:srgbClr val="000000"/>
                </a:solidFill>
                <a:effectLst/>
                <a:latin typeface="Times New Roman" panose="02020603050405020304" pitchFamily="18" charset="0"/>
                <a:ea typeface="仿宋_GB2312" panose="02010609030101010101" charset="-122"/>
              </a:rPr>
              <a:t>）。</a:t>
            </a:r>
            <a:endParaRPr lang="zh-CN" altLang="zh-CN" sz="1800" kern="100" dirty="0">
              <a:effectLst/>
              <a:latin typeface="Times New Roman" panose="02020603050405020304" pitchFamily="18" charset="0"/>
              <a:ea typeface="宋体" panose="02010600030101010101" pitchFamily="2" charset="-122"/>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66419"/>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需要关注的关键点</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6" name="文本框 5"/>
          <p:cNvSpPr txBox="1"/>
          <p:nvPr/>
        </p:nvSpPr>
        <p:spPr>
          <a:xfrm>
            <a:off x="698035" y="1189579"/>
            <a:ext cx="7173346" cy="3546420"/>
          </a:xfrm>
          <a:prstGeom prst="rect">
            <a:avLst/>
          </a:prstGeom>
          <a:noFill/>
        </p:spPr>
        <p:txBody>
          <a:bodyPr wrap="square">
            <a:spAutoFit/>
          </a:bodyPr>
          <a:lstStyle/>
          <a:p>
            <a:pPr marL="285750" indent="-285750" algn="just">
              <a:lnSpc>
                <a:spcPct val="150000"/>
              </a:lnSpc>
              <a:spcAft>
                <a:spcPts val="600"/>
              </a:spcAft>
              <a:buFont typeface="Arial" panose="020B0604020202020204" pitchFamily="34" charset="0"/>
              <a:buChar char="•"/>
            </a:pPr>
            <a:r>
              <a:rPr lang="zh-CN" altLang="en-US" sz="2000" kern="100" dirty="0">
                <a:solidFill>
                  <a:srgbClr val="000000"/>
                </a:solidFill>
                <a:effectLst/>
                <a:latin typeface="Times New Roman" panose="02020603050405020304" pitchFamily="18" charset="0"/>
                <a:ea typeface="仿宋_GB2312" panose="02010609030101010101" charset="-122"/>
              </a:rPr>
              <a:t>信息完整且有组织</a:t>
            </a:r>
            <a:endParaRPr lang="en-US" altLang="zh-CN" sz="2000" kern="100" dirty="0">
              <a:solidFill>
                <a:srgbClr val="000000"/>
              </a:solidFill>
              <a:effectLst/>
              <a:latin typeface="Times New Roman" panose="02020603050405020304" pitchFamily="18" charset="0"/>
              <a:ea typeface="仿宋_GB2312" panose="02010609030101010101" charset="-122"/>
            </a:endParaRPr>
          </a:p>
          <a:p>
            <a:pPr marL="742950" lvl="1" indent="-285750" algn="just">
              <a:lnSpc>
                <a:spcPct val="150000"/>
              </a:lnSpc>
              <a:spcAft>
                <a:spcPts val="600"/>
              </a:spcAft>
              <a:buFont typeface="Wingdings" panose="05000000000000000000" pitchFamily="2" charset="2"/>
              <a:buChar char="ü"/>
            </a:pPr>
            <a:r>
              <a:rPr lang="zh-CN" altLang="en-US" kern="100" dirty="0">
                <a:solidFill>
                  <a:srgbClr val="000000"/>
                </a:solidFill>
                <a:effectLst/>
                <a:latin typeface="Times New Roman" panose="02020603050405020304" pitchFamily="18" charset="0"/>
                <a:ea typeface="仿宋_GB2312" panose="02010609030101010101" charset="-122"/>
              </a:rPr>
              <a:t>包括目录</a:t>
            </a:r>
            <a:endParaRPr lang="en-US" altLang="zh-CN" kern="100" dirty="0">
              <a:solidFill>
                <a:srgbClr val="000000"/>
              </a:solidFill>
              <a:effectLst/>
              <a:latin typeface="Times New Roman" panose="02020603050405020304" pitchFamily="18" charset="0"/>
              <a:ea typeface="仿宋_GB2312" panose="02010609030101010101" charset="-122"/>
            </a:endParaRPr>
          </a:p>
          <a:p>
            <a:pPr marL="742950" lvl="1" indent="-285750" algn="just">
              <a:lnSpc>
                <a:spcPct val="150000"/>
              </a:lnSpc>
              <a:spcAft>
                <a:spcPts val="600"/>
              </a:spcAft>
              <a:buFont typeface="Wingdings" panose="05000000000000000000" pitchFamily="2" charset="2"/>
              <a:buChar char="ü"/>
            </a:pPr>
            <a:r>
              <a:rPr lang="zh-CN" altLang="en-US" kern="100" dirty="0">
                <a:solidFill>
                  <a:srgbClr val="000000"/>
                </a:solidFill>
                <a:effectLst/>
                <a:latin typeface="Times New Roman" panose="02020603050405020304" pitchFamily="18" charset="0"/>
                <a:ea typeface="仿宋_GB2312" panose="02010609030101010101" charset="-122"/>
              </a:rPr>
              <a:t>正确使用二级标题和分页</a:t>
            </a:r>
            <a:endParaRPr lang="en-US" altLang="zh-CN" kern="100" dirty="0">
              <a:solidFill>
                <a:srgbClr val="000000"/>
              </a:solidFill>
              <a:effectLst/>
              <a:latin typeface="Times New Roman" panose="02020603050405020304" pitchFamily="18" charset="0"/>
              <a:ea typeface="仿宋_GB2312" panose="02010609030101010101" charset="-122"/>
            </a:endParaRPr>
          </a:p>
          <a:p>
            <a:pPr marL="742950" lvl="1" indent="-285750" algn="just">
              <a:lnSpc>
                <a:spcPct val="150000"/>
              </a:lnSpc>
              <a:spcAft>
                <a:spcPts val="600"/>
              </a:spcAft>
              <a:buFont typeface="Wingdings" panose="05000000000000000000" pitchFamily="2" charset="2"/>
              <a:buChar char="ü"/>
            </a:pPr>
            <a:r>
              <a:rPr lang="zh-CN" altLang="en-US" kern="100" dirty="0">
                <a:solidFill>
                  <a:srgbClr val="000000"/>
                </a:solidFill>
                <a:effectLst/>
                <a:latin typeface="Times New Roman" panose="02020603050405020304" pitchFamily="18" charset="0"/>
                <a:ea typeface="仿宋_GB2312" panose="02010609030101010101" charset="-122"/>
              </a:rPr>
              <a:t>正确有效地使用表格和图表</a:t>
            </a:r>
            <a:endParaRPr lang="en-US" altLang="zh-CN" kern="100" dirty="0">
              <a:solidFill>
                <a:srgbClr val="000000"/>
              </a:solidFill>
              <a:effectLst/>
              <a:latin typeface="Times New Roman" panose="02020603050405020304" pitchFamily="18" charset="0"/>
              <a:ea typeface="仿宋_GB2312" panose="02010609030101010101" charset="-122"/>
            </a:endParaRPr>
          </a:p>
          <a:p>
            <a:pPr marL="742950" lvl="1" indent="-285750" algn="just">
              <a:lnSpc>
                <a:spcPct val="150000"/>
              </a:lnSpc>
              <a:spcAft>
                <a:spcPts val="600"/>
              </a:spcAft>
              <a:buFont typeface="Wingdings" panose="05000000000000000000" pitchFamily="2" charset="2"/>
              <a:buChar char="ü"/>
            </a:pPr>
            <a:r>
              <a:rPr lang="zh-CN" altLang="en-US" kern="100" dirty="0">
                <a:solidFill>
                  <a:srgbClr val="000000"/>
                </a:solidFill>
                <a:effectLst/>
                <a:latin typeface="Times New Roman" panose="02020603050405020304" pitchFamily="18" charset="0"/>
                <a:ea typeface="仿宋_GB2312" panose="02010609030101010101" charset="-122"/>
              </a:rPr>
              <a:t>尽可能使用视觉辅助工具</a:t>
            </a:r>
            <a:endParaRPr lang="en-US" altLang="zh-CN" kern="100" dirty="0">
              <a:solidFill>
                <a:srgbClr val="000000"/>
              </a:solidFill>
              <a:effectLst/>
              <a:latin typeface="Times New Roman" panose="02020603050405020304" pitchFamily="18" charset="0"/>
              <a:ea typeface="仿宋_GB2312" panose="02010609030101010101" charset="-122"/>
            </a:endParaRPr>
          </a:p>
          <a:p>
            <a:pPr marL="285750" indent="-285750" algn="just">
              <a:lnSpc>
                <a:spcPct val="150000"/>
              </a:lnSpc>
              <a:spcAft>
                <a:spcPts val="600"/>
              </a:spcAft>
              <a:buFont typeface="Arial" panose="020B0604020202020204" pitchFamily="34" charset="0"/>
              <a:buChar char="•"/>
            </a:pPr>
            <a:r>
              <a:rPr lang="zh-CN" altLang="en-US" sz="2000" kern="100" dirty="0">
                <a:solidFill>
                  <a:srgbClr val="000000"/>
                </a:solidFill>
                <a:effectLst/>
                <a:latin typeface="Times New Roman" panose="02020603050405020304" pitchFamily="18" charset="0"/>
                <a:ea typeface="仿宋_GB2312" panose="02010609030101010101" charset="-122"/>
              </a:rPr>
              <a:t>清楚地按文件要求描述产品情况</a:t>
            </a:r>
            <a:endParaRPr lang="en-US" altLang="zh-CN" sz="2000" kern="100" dirty="0">
              <a:solidFill>
                <a:srgbClr val="000000"/>
              </a:solidFill>
              <a:effectLst/>
              <a:latin typeface="Times New Roman" panose="02020603050405020304" pitchFamily="18" charset="0"/>
              <a:ea typeface="仿宋_GB2312" panose="02010609030101010101" charset="-122"/>
            </a:endParaRPr>
          </a:p>
          <a:p>
            <a:pPr marL="285750" indent="-285750" algn="just">
              <a:lnSpc>
                <a:spcPct val="150000"/>
              </a:lnSpc>
              <a:spcAft>
                <a:spcPts val="600"/>
              </a:spcAft>
              <a:buFont typeface="Arial" panose="020B0604020202020204" pitchFamily="34" charset="0"/>
              <a:buChar char="•"/>
            </a:pPr>
            <a:r>
              <a:rPr lang="zh-CN" altLang="en-US" sz="2000" kern="100" dirty="0">
                <a:solidFill>
                  <a:srgbClr val="000000"/>
                </a:solidFill>
                <a:effectLst/>
                <a:latin typeface="Times New Roman" panose="02020603050405020304" pitchFamily="18" charset="0"/>
                <a:ea typeface="仿宋_GB2312" panose="02010609030101010101" charset="-122"/>
              </a:rPr>
              <a:t>在整个提交过程中保持一致，遵循当前适用的指导原则</a:t>
            </a:r>
            <a:endParaRPr lang="zh-CN" altLang="zh-CN" sz="1200" kern="100" dirty="0">
              <a:effectLst/>
              <a:latin typeface="Times New Roman" panose="02020603050405020304" pitchFamily="18" charset="0"/>
              <a:ea typeface="宋体" panose="02010600030101010101" pitchFamily="2" charset="-122"/>
            </a:endParaRPr>
          </a:p>
        </p:txBody>
      </p:sp>
      <p:graphicFrame>
        <p:nvGraphicFramePr>
          <p:cNvPr id="2" name="图示 1"/>
          <p:cNvGraphicFramePr/>
          <p:nvPr/>
        </p:nvGraphicFramePr>
        <p:xfrm>
          <a:off x="6289918" y="1091008"/>
          <a:ext cx="5310433" cy="3546421"/>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7" name="矩形 6"/>
          <p:cNvSpPr/>
          <p:nvPr/>
        </p:nvSpPr>
        <p:spPr>
          <a:xfrm>
            <a:off x="698035" y="4966579"/>
            <a:ext cx="9118717" cy="1543921"/>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pPr>
            <a:endParaRPr lang="zh-CN" altLang="en-US" sz="1600" dirty="0">
              <a:solidFill>
                <a:srgbClr val="333333"/>
              </a:solidFill>
              <a:latin typeface="+mn-ea"/>
            </a:endParaRPr>
          </a:p>
        </p:txBody>
      </p:sp>
      <p:sp>
        <p:nvSpPr>
          <p:cNvPr id="8" name="文本框 7"/>
          <p:cNvSpPr txBox="1"/>
          <p:nvPr/>
        </p:nvSpPr>
        <p:spPr>
          <a:xfrm>
            <a:off x="875182" y="5065149"/>
            <a:ext cx="7491896" cy="1346779"/>
          </a:xfrm>
          <a:prstGeom prst="rect">
            <a:avLst/>
          </a:prstGeom>
          <a:noFill/>
        </p:spPr>
        <p:txBody>
          <a:bodyPr wrap="square">
            <a:spAutoFit/>
          </a:bodyPr>
          <a:lstStyle/>
          <a:p>
            <a:pPr algn="just">
              <a:lnSpc>
                <a:spcPct val="150000"/>
              </a:lnSpc>
            </a:pPr>
            <a:r>
              <a:rPr lang="en-US" altLang="zh-CN" sz="1400" kern="100" dirty="0">
                <a:solidFill>
                  <a:srgbClr val="000000"/>
                </a:solidFill>
                <a:effectLst/>
                <a:latin typeface="Times New Roman" panose="02020603050405020304" pitchFamily="18" charset="0"/>
                <a:ea typeface="仿宋_GB2312" panose="02010609030101010101" charset="-122"/>
              </a:rPr>
              <a:t>《</a:t>
            </a:r>
            <a:r>
              <a:rPr lang="zh-CN" altLang="en-US" sz="1400" kern="100" dirty="0">
                <a:solidFill>
                  <a:srgbClr val="000000"/>
                </a:solidFill>
                <a:effectLst/>
                <a:latin typeface="Times New Roman" panose="02020603050405020304" pitchFamily="18" charset="0"/>
                <a:ea typeface="仿宋_GB2312" panose="02010609030101010101" charset="-122"/>
              </a:rPr>
              <a:t>关于公布医疗器械注册申报资料要求和批准证明文件格式的公告</a:t>
            </a:r>
            <a:r>
              <a:rPr lang="en-US" altLang="zh-CN" sz="1400" kern="100" dirty="0">
                <a:solidFill>
                  <a:srgbClr val="000000"/>
                </a:solidFill>
                <a:effectLst/>
                <a:latin typeface="Times New Roman" panose="02020603050405020304" pitchFamily="18" charset="0"/>
                <a:ea typeface="仿宋_GB2312" panose="02010609030101010101" charset="-122"/>
              </a:rPr>
              <a:t>》 (2021</a:t>
            </a:r>
            <a:r>
              <a:rPr lang="zh-CN" altLang="en-US" sz="1400" kern="100" dirty="0">
                <a:solidFill>
                  <a:srgbClr val="000000"/>
                </a:solidFill>
                <a:effectLst/>
                <a:latin typeface="Times New Roman" panose="02020603050405020304" pitchFamily="18" charset="0"/>
                <a:ea typeface="仿宋_GB2312" panose="02010609030101010101" charset="-122"/>
              </a:rPr>
              <a:t>年第</a:t>
            </a:r>
            <a:r>
              <a:rPr lang="en-US" altLang="zh-CN" sz="1400" kern="100" dirty="0">
                <a:solidFill>
                  <a:srgbClr val="000000"/>
                </a:solidFill>
                <a:effectLst/>
                <a:latin typeface="Times New Roman" panose="02020603050405020304" pitchFamily="18" charset="0"/>
                <a:ea typeface="仿宋_GB2312" panose="02010609030101010101" charset="-122"/>
              </a:rPr>
              <a:t>121</a:t>
            </a:r>
            <a:r>
              <a:rPr lang="zh-CN" altLang="en-US" sz="1400" kern="100" dirty="0">
                <a:solidFill>
                  <a:srgbClr val="000000"/>
                </a:solidFill>
                <a:effectLst/>
                <a:latin typeface="Times New Roman" panose="02020603050405020304" pitchFamily="18" charset="0"/>
                <a:ea typeface="仿宋_GB2312" panose="02010609030101010101" charset="-122"/>
              </a:rPr>
              <a:t>号</a:t>
            </a:r>
            <a:r>
              <a:rPr lang="en-US" altLang="zh-CN" sz="1400" kern="100" dirty="0">
                <a:solidFill>
                  <a:srgbClr val="000000"/>
                </a:solidFill>
                <a:effectLst/>
                <a:latin typeface="Times New Roman" panose="02020603050405020304" pitchFamily="18" charset="0"/>
                <a:ea typeface="仿宋_GB2312" panose="02010609030101010101" charset="-122"/>
              </a:rPr>
              <a:t>)</a:t>
            </a:r>
            <a:endParaRPr lang="en-US" altLang="zh-CN" sz="1400" kern="100" dirty="0">
              <a:solidFill>
                <a:srgbClr val="000000"/>
              </a:solidFill>
              <a:effectLst/>
              <a:latin typeface="Times New Roman" panose="02020603050405020304" pitchFamily="18" charset="0"/>
              <a:ea typeface="仿宋_GB2312" panose="02010609030101010101" charset="-122"/>
            </a:endParaRPr>
          </a:p>
          <a:p>
            <a:pPr algn="just">
              <a:lnSpc>
                <a:spcPct val="150000"/>
              </a:lnSpc>
            </a:pPr>
            <a:r>
              <a:rPr lang="en-US" altLang="zh-CN" sz="1400" kern="100" dirty="0">
                <a:solidFill>
                  <a:srgbClr val="000000"/>
                </a:solidFill>
                <a:effectLst/>
                <a:latin typeface="Times New Roman" panose="02020603050405020304" pitchFamily="18" charset="0"/>
                <a:ea typeface="仿宋_GB2312" panose="02010609030101010101" charset="-122"/>
              </a:rPr>
              <a:t>《</a:t>
            </a:r>
            <a:r>
              <a:rPr lang="zh-CN" altLang="en-US" sz="1400" kern="100" dirty="0">
                <a:solidFill>
                  <a:srgbClr val="000000"/>
                </a:solidFill>
                <a:effectLst/>
                <a:latin typeface="Times New Roman" panose="02020603050405020304" pitchFamily="18" charset="0"/>
                <a:ea typeface="仿宋_GB2312" panose="02010609030101010101" charset="-122"/>
              </a:rPr>
              <a:t>关于公布体外诊断试剂注册申报资料要求和批准证明文件格式的公告</a:t>
            </a:r>
            <a:r>
              <a:rPr lang="en-US" altLang="zh-CN" sz="1400" kern="100" dirty="0">
                <a:solidFill>
                  <a:srgbClr val="000000"/>
                </a:solidFill>
                <a:effectLst/>
                <a:latin typeface="Times New Roman" panose="02020603050405020304" pitchFamily="18" charset="0"/>
                <a:ea typeface="仿宋_GB2312" panose="02010609030101010101" charset="-122"/>
              </a:rPr>
              <a:t>》 (2021</a:t>
            </a:r>
            <a:r>
              <a:rPr lang="zh-CN" altLang="en-US" sz="1400" kern="100" dirty="0">
                <a:solidFill>
                  <a:srgbClr val="000000"/>
                </a:solidFill>
                <a:effectLst/>
                <a:latin typeface="Times New Roman" panose="02020603050405020304" pitchFamily="18" charset="0"/>
                <a:ea typeface="仿宋_GB2312" panose="02010609030101010101" charset="-122"/>
              </a:rPr>
              <a:t>年第</a:t>
            </a:r>
            <a:r>
              <a:rPr lang="en-US" altLang="zh-CN" sz="1400" kern="100" dirty="0">
                <a:solidFill>
                  <a:srgbClr val="000000"/>
                </a:solidFill>
                <a:effectLst/>
                <a:latin typeface="Times New Roman" panose="02020603050405020304" pitchFamily="18" charset="0"/>
                <a:ea typeface="仿宋_GB2312" panose="02010609030101010101" charset="-122"/>
              </a:rPr>
              <a:t>122</a:t>
            </a:r>
            <a:r>
              <a:rPr lang="zh-CN" altLang="en-US" sz="1400" kern="100" dirty="0">
                <a:solidFill>
                  <a:srgbClr val="000000"/>
                </a:solidFill>
                <a:effectLst/>
                <a:latin typeface="Times New Roman" panose="02020603050405020304" pitchFamily="18" charset="0"/>
                <a:ea typeface="仿宋_GB2312" panose="02010609030101010101" charset="-122"/>
              </a:rPr>
              <a:t>号</a:t>
            </a:r>
            <a:r>
              <a:rPr lang="en-US" altLang="zh-CN" sz="1400" kern="100" dirty="0">
                <a:solidFill>
                  <a:srgbClr val="000000"/>
                </a:solidFill>
                <a:effectLst/>
                <a:latin typeface="Times New Roman" panose="02020603050405020304" pitchFamily="18" charset="0"/>
                <a:ea typeface="仿宋_GB2312" panose="02010609030101010101" charset="-122"/>
              </a:rPr>
              <a:t>)</a:t>
            </a:r>
            <a:endParaRPr lang="en-US" altLang="zh-CN" sz="1400" kern="100" dirty="0">
              <a:solidFill>
                <a:srgbClr val="000000"/>
              </a:solidFill>
              <a:effectLst/>
              <a:latin typeface="Times New Roman" panose="02020603050405020304" pitchFamily="18" charset="0"/>
              <a:ea typeface="仿宋_GB2312" panose="02010609030101010101" charset="-122"/>
            </a:endParaRPr>
          </a:p>
          <a:p>
            <a:pPr algn="just">
              <a:lnSpc>
                <a:spcPct val="150000"/>
              </a:lnSpc>
            </a:pPr>
            <a:r>
              <a:rPr lang="en-US" altLang="zh-CN" sz="1400" kern="100" dirty="0">
                <a:solidFill>
                  <a:srgbClr val="000000"/>
                </a:solidFill>
                <a:effectLst/>
                <a:latin typeface="Times New Roman" panose="02020603050405020304" pitchFamily="18" charset="0"/>
                <a:ea typeface="仿宋_GB2312" panose="02010609030101010101" charset="-122"/>
              </a:rPr>
              <a:t>《</a:t>
            </a:r>
            <a:r>
              <a:rPr lang="zh-CN" altLang="en-US" sz="1400" kern="100" dirty="0">
                <a:solidFill>
                  <a:srgbClr val="000000"/>
                </a:solidFill>
                <a:effectLst/>
                <a:latin typeface="Times New Roman" panose="02020603050405020304" pitchFamily="18" charset="0"/>
                <a:ea typeface="仿宋_GB2312" panose="02010609030101010101" charset="-122"/>
              </a:rPr>
              <a:t>关于发布医疗器械注册电子申报目录文件夹结构的通告</a:t>
            </a:r>
            <a:r>
              <a:rPr lang="en-US" altLang="zh-CN" sz="1400" kern="100" dirty="0">
                <a:solidFill>
                  <a:srgbClr val="000000"/>
                </a:solidFill>
                <a:effectLst/>
                <a:latin typeface="Times New Roman" panose="02020603050405020304" pitchFamily="18" charset="0"/>
                <a:ea typeface="仿宋_GB2312" panose="02010609030101010101" charset="-122"/>
              </a:rPr>
              <a:t>》 (2021</a:t>
            </a:r>
            <a:r>
              <a:rPr lang="zh-CN" altLang="en-US" sz="1400" kern="100" dirty="0">
                <a:solidFill>
                  <a:srgbClr val="000000"/>
                </a:solidFill>
                <a:effectLst/>
                <a:latin typeface="Times New Roman" panose="02020603050405020304" pitchFamily="18" charset="0"/>
                <a:ea typeface="仿宋_GB2312" panose="02010609030101010101" charset="-122"/>
              </a:rPr>
              <a:t>年第</a:t>
            </a:r>
            <a:r>
              <a:rPr lang="en-US" altLang="zh-CN" sz="1400" kern="100" dirty="0">
                <a:solidFill>
                  <a:srgbClr val="000000"/>
                </a:solidFill>
                <a:effectLst/>
                <a:latin typeface="Times New Roman" panose="02020603050405020304" pitchFamily="18" charset="0"/>
                <a:ea typeface="仿宋_GB2312" panose="02010609030101010101" charset="-122"/>
              </a:rPr>
              <a:t>15</a:t>
            </a:r>
            <a:r>
              <a:rPr lang="zh-CN" altLang="en-US" sz="1400" kern="100" dirty="0">
                <a:solidFill>
                  <a:srgbClr val="000000"/>
                </a:solidFill>
                <a:effectLst/>
                <a:latin typeface="Times New Roman" panose="02020603050405020304" pitchFamily="18" charset="0"/>
                <a:ea typeface="仿宋_GB2312" panose="02010609030101010101" charset="-122"/>
              </a:rPr>
              <a:t>号</a:t>
            </a:r>
            <a:r>
              <a:rPr lang="en-US" altLang="zh-CN" sz="1400" kern="100" dirty="0">
                <a:solidFill>
                  <a:srgbClr val="000000"/>
                </a:solidFill>
                <a:effectLst/>
                <a:latin typeface="Times New Roman" panose="02020603050405020304" pitchFamily="18" charset="0"/>
                <a:ea typeface="仿宋_GB2312" panose="02010609030101010101" charset="-122"/>
              </a:rPr>
              <a:t>)</a:t>
            </a:r>
            <a:endParaRPr lang="en-US" altLang="zh-CN" sz="1400" kern="100" dirty="0">
              <a:solidFill>
                <a:srgbClr val="000000"/>
              </a:solidFill>
              <a:effectLst/>
              <a:latin typeface="Times New Roman" panose="02020603050405020304" pitchFamily="18" charset="0"/>
              <a:ea typeface="仿宋_GB2312" panose="02010609030101010101" charset="-122"/>
            </a:endParaRPr>
          </a:p>
          <a:p>
            <a:pPr algn="just">
              <a:lnSpc>
                <a:spcPct val="150000"/>
              </a:lnSpc>
            </a:pPr>
            <a:r>
              <a:rPr lang="en-US" altLang="zh-CN" sz="1400" kern="100" dirty="0">
                <a:solidFill>
                  <a:srgbClr val="000000"/>
                </a:solidFill>
                <a:effectLst/>
                <a:latin typeface="Times New Roman" panose="02020603050405020304" pitchFamily="18" charset="0"/>
                <a:ea typeface="仿宋_GB2312" panose="02010609030101010101" charset="-122"/>
              </a:rPr>
              <a:t>《</a:t>
            </a:r>
            <a:r>
              <a:rPr lang="zh-CN" altLang="en-US" sz="1400" kern="100" dirty="0">
                <a:solidFill>
                  <a:srgbClr val="000000"/>
                </a:solidFill>
                <a:effectLst/>
                <a:latin typeface="Times New Roman" panose="02020603050405020304" pitchFamily="18" charset="0"/>
                <a:ea typeface="仿宋_GB2312" panose="02010609030101010101" charset="-122"/>
              </a:rPr>
              <a:t>关于实施医疗器械注册电子申报的公告</a:t>
            </a:r>
            <a:r>
              <a:rPr lang="en-US" altLang="zh-CN" sz="1400" kern="100" dirty="0">
                <a:solidFill>
                  <a:srgbClr val="000000"/>
                </a:solidFill>
                <a:effectLst/>
                <a:latin typeface="Times New Roman" panose="02020603050405020304" pitchFamily="18" charset="0"/>
                <a:ea typeface="仿宋_GB2312" panose="02010609030101010101" charset="-122"/>
              </a:rPr>
              <a:t>》 (2019</a:t>
            </a:r>
            <a:r>
              <a:rPr lang="zh-CN" altLang="en-US" sz="1400" kern="100" dirty="0">
                <a:solidFill>
                  <a:srgbClr val="000000"/>
                </a:solidFill>
                <a:effectLst/>
                <a:latin typeface="Times New Roman" panose="02020603050405020304" pitchFamily="18" charset="0"/>
                <a:ea typeface="仿宋_GB2312" panose="02010609030101010101" charset="-122"/>
              </a:rPr>
              <a:t>年第</a:t>
            </a:r>
            <a:r>
              <a:rPr lang="en-US" altLang="zh-CN" sz="1400" kern="100" dirty="0">
                <a:solidFill>
                  <a:srgbClr val="000000"/>
                </a:solidFill>
                <a:effectLst/>
                <a:latin typeface="Times New Roman" panose="02020603050405020304" pitchFamily="18" charset="0"/>
                <a:ea typeface="仿宋_GB2312" panose="02010609030101010101" charset="-122"/>
              </a:rPr>
              <a:t>46</a:t>
            </a:r>
            <a:r>
              <a:rPr lang="zh-CN" altLang="en-US" sz="1400" kern="100" dirty="0">
                <a:solidFill>
                  <a:srgbClr val="000000"/>
                </a:solidFill>
                <a:effectLst/>
                <a:latin typeface="Times New Roman" panose="02020603050405020304" pitchFamily="18" charset="0"/>
                <a:ea typeface="仿宋_GB2312" panose="02010609030101010101" charset="-122"/>
              </a:rPr>
              <a:t>号</a:t>
            </a:r>
            <a:r>
              <a:rPr lang="en-US" altLang="zh-CN" sz="1400" kern="100" dirty="0">
                <a:solidFill>
                  <a:srgbClr val="000000"/>
                </a:solidFill>
                <a:effectLst/>
                <a:latin typeface="Times New Roman" panose="02020603050405020304" pitchFamily="18" charset="0"/>
                <a:ea typeface="仿宋_GB2312" panose="02010609030101010101" charset="-122"/>
              </a:rPr>
              <a:t>)</a:t>
            </a:r>
            <a:endParaRPr lang="zh-CN" altLang="zh-CN" sz="1000" kern="100" dirty="0">
              <a:effectLst/>
              <a:latin typeface="Times New Roman" panose="02020603050405020304" pitchFamily="18" charset="0"/>
              <a:ea typeface="宋体" panose="02010600030101010101" pitchFamily="2" charset="-122"/>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66419"/>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提交受理前咨询</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graphicFrame>
        <p:nvGraphicFramePr>
          <p:cNvPr id="4" name="表格 4"/>
          <p:cNvGraphicFramePr>
            <a:graphicFrameLocks noGrp="1"/>
          </p:cNvGraphicFramePr>
          <p:nvPr/>
        </p:nvGraphicFramePr>
        <p:xfrm>
          <a:off x="369311" y="1181637"/>
          <a:ext cx="11453377" cy="4910410"/>
        </p:xfrm>
        <a:graphic>
          <a:graphicData uri="http://schemas.openxmlformats.org/drawingml/2006/table">
            <a:tbl>
              <a:tblPr firstRow="1" bandRow="1">
                <a:tableStyleId>{21E4AEA4-8DFA-4A89-87EB-49C32662AFE0}</a:tableStyleId>
              </a:tblPr>
              <a:tblGrid>
                <a:gridCol w="1725853"/>
                <a:gridCol w="2683754"/>
                <a:gridCol w="5072208"/>
                <a:gridCol w="1971562"/>
              </a:tblGrid>
              <a:tr h="315767">
                <a:tc>
                  <a:txBody>
                    <a:bodyPr/>
                    <a:lstStyle/>
                    <a:p>
                      <a:pPr algn="ctr"/>
                      <a:r>
                        <a:rPr lang="zh-CN" altLang="en-US" sz="1200" dirty="0"/>
                        <a:t>咨询内容</a:t>
                      </a:r>
                      <a:endParaRPr lang="zh-CN" altLang="en-US" sz="1200" dirty="0"/>
                    </a:p>
                  </a:txBody>
                  <a:tcPr anchor="ctr"/>
                </a:tc>
                <a:tc>
                  <a:txBody>
                    <a:bodyPr/>
                    <a:lstStyle/>
                    <a:p>
                      <a:pPr algn="ctr"/>
                      <a:r>
                        <a:rPr lang="zh-CN" altLang="en-US" sz="1200" dirty="0"/>
                        <a:t>咨询形式</a:t>
                      </a:r>
                      <a:endParaRPr lang="zh-CN" altLang="en-US" sz="1200" dirty="0"/>
                    </a:p>
                  </a:txBody>
                  <a:tcPr anchor="ctr"/>
                </a:tc>
                <a:tc>
                  <a:txBody>
                    <a:bodyPr/>
                    <a:lstStyle/>
                    <a:p>
                      <a:pPr algn="ctr"/>
                      <a:r>
                        <a:rPr lang="zh-CN" altLang="en-US" sz="1200" dirty="0"/>
                        <a:t>时间与地点、申请方式</a:t>
                      </a:r>
                      <a:endParaRPr lang="zh-CN" altLang="en-US" sz="1200" dirty="0"/>
                    </a:p>
                  </a:txBody>
                  <a:tcPr anchor="ctr"/>
                </a:tc>
                <a:tc>
                  <a:txBody>
                    <a:bodyPr/>
                    <a:lstStyle/>
                    <a:p>
                      <a:pPr algn="ctr"/>
                      <a:r>
                        <a:rPr lang="zh-CN" altLang="en-US" sz="1200" dirty="0"/>
                        <a:t>接待人员</a:t>
                      </a:r>
                      <a:r>
                        <a:rPr lang="en-US" altLang="zh-CN" sz="1200" dirty="0"/>
                        <a:t>/</a:t>
                      </a:r>
                      <a:r>
                        <a:rPr lang="zh-CN" altLang="en-US" sz="1200" dirty="0"/>
                        <a:t>部门</a:t>
                      </a:r>
                      <a:endParaRPr lang="zh-CN" altLang="en-US" sz="1200" dirty="0"/>
                    </a:p>
                  </a:txBody>
                  <a:tcPr anchor="ctr"/>
                </a:tc>
              </a:tr>
              <a:tr h="843383">
                <a:tc rowSpan="2">
                  <a:txBody>
                    <a:bodyPr/>
                    <a:lstStyle/>
                    <a:p>
                      <a:pPr algn="ctr">
                        <a:lnSpc>
                          <a:spcPct val="120000"/>
                        </a:lnSpc>
                      </a:pPr>
                      <a:r>
                        <a:rPr lang="en-US" altLang="zh-CN" sz="1200" b="1" i="0" kern="1200" dirty="0">
                          <a:solidFill>
                            <a:schemeClr val="dk1"/>
                          </a:solidFill>
                          <a:effectLst/>
                          <a:latin typeface="+mn-lt"/>
                          <a:ea typeface="+mn-ea"/>
                          <a:cs typeface="+mn-cs"/>
                        </a:rPr>
                        <a:t>CA</a:t>
                      </a:r>
                      <a:r>
                        <a:rPr lang="zh-CN" altLang="en-US" sz="1200" b="1" i="0" kern="1200" dirty="0">
                          <a:solidFill>
                            <a:schemeClr val="dk1"/>
                          </a:solidFill>
                          <a:effectLst/>
                          <a:latin typeface="+mn-lt"/>
                          <a:ea typeface="+mn-ea"/>
                          <a:cs typeface="+mn-cs"/>
                        </a:rPr>
                        <a:t>与电子申报咨询</a:t>
                      </a:r>
                      <a:endParaRPr lang="zh-CN" altLang="en-US" sz="1200" b="1" dirty="0"/>
                    </a:p>
                  </a:txBody>
                  <a:tcPr anchor="ctr"/>
                </a:tc>
                <a:tc>
                  <a:txBody>
                    <a:bodyPr/>
                    <a:lstStyle/>
                    <a:p>
                      <a:pPr algn="ctr">
                        <a:lnSpc>
                          <a:spcPct val="120000"/>
                        </a:lnSpc>
                      </a:pPr>
                      <a:r>
                        <a:rPr lang="en-US" altLang="zh-CN" sz="1200" b="0" i="0" kern="1200" dirty="0">
                          <a:solidFill>
                            <a:schemeClr val="dk1"/>
                          </a:solidFill>
                          <a:effectLst/>
                          <a:latin typeface="+mn-lt"/>
                          <a:ea typeface="+mn-ea"/>
                          <a:cs typeface="+mn-cs"/>
                        </a:rPr>
                        <a:t>CA</a:t>
                      </a:r>
                      <a:r>
                        <a:rPr lang="zh-CN" altLang="en-US" sz="1200" b="0" i="0" kern="1200" dirty="0">
                          <a:solidFill>
                            <a:schemeClr val="dk1"/>
                          </a:solidFill>
                          <a:effectLst/>
                          <a:latin typeface="+mn-lt"/>
                          <a:ea typeface="+mn-ea"/>
                          <a:cs typeface="+mn-cs"/>
                        </a:rPr>
                        <a:t>申领与变更咨询：电话、邮件</a:t>
                      </a:r>
                      <a:endParaRPr lang="zh-CN" altLang="en-US" sz="1200" dirty="0"/>
                    </a:p>
                  </a:txBody>
                  <a:tcPr anchor="ctr"/>
                </a:tc>
                <a:tc>
                  <a:txBody>
                    <a:bodyPr/>
                    <a:lstStyle/>
                    <a:p>
                      <a:pPr algn="l">
                        <a:lnSpc>
                          <a:spcPct val="120000"/>
                        </a:lnSpc>
                      </a:pPr>
                      <a:r>
                        <a:rPr lang="zh-CN" altLang="en-US" sz="1200" b="0" i="0" kern="1200" dirty="0">
                          <a:solidFill>
                            <a:schemeClr val="dk1"/>
                          </a:solidFill>
                          <a:effectLst/>
                          <a:latin typeface="+mn-lt"/>
                          <a:ea typeface="+mn-ea"/>
                          <a:cs typeface="+mn-cs"/>
                        </a:rPr>
                        <a:t>电       话：</a:t>
                      </a:r>
                      <a:r>
                        <a:rPr lang="en-US" altLang="zh-CN" sz="1200" b="0" i="0" kern="1200" dirty="0">
                          <a:solidFill>
                            <a:schemeClr val="dk1"/>
                          </a:solidFill>
                          <a:effectLst/>
                          <a:latin typeface="+mn-lt"/>
                          <a:ea typeface="+mn-ea"/>
                          <a:cs typeface="+mn-cs"/>
                        </a:rPr>
                        <a:t>010-86452530</a:t>
                      </a:r>
                      <a:br>
                        <a:rPr lang="zh-CN" altLang="en-US" sz="1200" b="0" dirty="0"/>
                      </a:br>
                      <a:r>
                        <a:rPr lang="zh-CN" altLang="en-US" sz="1200" b="0" i="0" kern="1200" dirty="0">
                          <a:solidFill>
                            <a:schemeClr val="dk1"/>
                          </a:solidFill>
                          <a:effectLst/>
                          <a:latin typeface="+mn-lt"/>
                          <a:ea typeface="+mn-ea"/>
                          <a:cs typeface="+mn-cs"/>
                        </a:rPr>
                        <a:t>时       间：周一到周五</a:t>
                      </a:r>
                      <a:r>
                        <a:rPr lang="en-US" altLang="zh-CN" sz="1200" b="0" i="0" kern="1200" dirty="0">
                          <a:solidFill>
                            <a:schemeClr val="dk1"/>
                          </a:solidFill>
                          <a:effectLst/>
                          <a:latin typeface="+mn-lt"/>
                          <a:ea typeface="+mn-ea"/>
                          <a:cs typeface="+mn-cs"/>
                        </a:rPr>
                        <a:t>9:00-11:00</a:t>
                      </a:r>
                      <a:r>
                        <a:rPr lang="zh-CN" altLang="en-US" sz="1200" b="0" i="0" kern="1200" dirty="0">
                          <a:solidFill>
                            <a:schemeClr val="dk1"/>
                          </a:solidFill>
                          <a:effectLst/>
                          <a:latin typeface="+mn-lt"/>
                          <a:ea typeface="+mn-ea"/>
                          <a:cs typeface="+mn-cs"/>
                        </a:rPr>
                        <a:t>；</a:t>
                      </a:r>
                      <a:r>
                        <a:rPr lang="en-US" altLang="zh-CN" sz="1200" b="0" i="0" kern="1200" dirty="0">
                          <a:solidFill>
                            <a:schemeClr val="dk1"/>
                          </a:solidFill>
                          <a:effectLst/>
                          <a:latin typeface="+mn-lt"/>
                          <a:ea typeface="+mn-ea"/>
                          <a:cs typeface="+mn-cs"/>
                        </a:rPr>
                        <a:t>13:30-16:00</a:t>
                      </a:r>
                      <a:br>
                        <a:rPr lang="zh-CN" altLang="en-US" sz="1200" b="0" dirty="0"/>
                      </a:br>
                      <a:r>
                        <a:rPr lang="zh-CN" altLang="en-US" sz="1200" b="0" i="0" kern="1200" dirty="0">
                          <a:solidFill>
                            <a:schemeClr val="dk1"/>
                          </a:solidFill>
                          <a:effectLst/>
                          <a:latin typeface="+mn-lt"/>
                          <a:ea typeface="+mn-ea"/>
                          <a:cs typeface="+mn-cs"/>
                        </a:rPr>
                        <a:t>邮       箱：</a:t>
                      </a:r>
                      <a:r>
                        <a:rPr lang="en-US" altLang="zh-CN" sz="1200" b="0" i="0" kern="1200" dirty="0">
                          <a:solidFill>
                            <a:schemeClr val="dk1"/>
                          </a:solidFill>
                          <a:effectLst/>
                          <a:latin typeface="+mn-lt"/>
                          <a:ea typeface="+mn-ea"/>
                          <a:cs typeface="+mn-cs"/>
                        </a:rPr>
                        <a:t>certificate@cmde.org.cn</a:t>
                      </a:r>
                      <a:r>
                        <a:rPr lang="zh-CN" altLang="en-US" sz="1200" b="0" i="0" kern="1200" dirty="0">
                          <a:solidFill>
                            <a:schemeClr val="dk1"/>
                          </a:solidFill>
                          <a:effectLst/>
                          <a:latin typeface="+mn-lt"/>
                          <a:ea typeface="+mn-ea"/>
                          <a:cs typeface="+mn-cs"/>
                        </a:rPr>
                        <a:t>（邮件咨询请附企业名称及联系方式）</a:t>
                      </a:r>
                      <a:endParaRPr lang="zh-CN" altLang="en-US" sz="1200" b="0" dirty="0"/>
                    </a:p>
                  </a:txBody>
                  <a:tcPr anchor="ctr"/>
                </a:tc>
                <a:tc rowSpan="2">
                  <a:txBody>
                    <a:bodyPr/>
                    <a:lstStyle/>
                    <a:p>
                      <a:pPr algn="ctr">
                        <a:lnSpc>
                          <a:spcPct val="120000"/>
                        </a:lnSpc>
                      </a:pPr>
                      <a:br>
                        <a:rPr lang="zh-CN" altLang="en-US" sz="1200" dirty="0">
                          <a:effectLst/>
                        </a:rPr>
                      </a:br>
                      <a:r>
                        <a:rPr lang="zh-CN" altLang="en-US" sz="1200" dirty="0">
                          <a:effectLst/>
                        </a:rPr>
                        <a:t>器审中心信息化相关部门</a:t>
                      </a:r>
                      <a:endParaRPr lang="zh-CN" altLang="en-US" sz="1200" dirty="0">
                        <a:effectLst/>
                      </a:endParaRPr>
                    </a:p>
                  </a:txBody>
                  <a:tcPr marL="76200" marR="76200" marT="95250" marB="95250" anchor="ctr"/>
                </a:tc>
              </a:tr>
              <a:tr h="465264">
                <a:tc vMerge="1">
                  <a:tcPr anchor="ctr"/>
                </a:tc>
                <a:tc>
                  <a:txBody>
                    <a:bodyPr/>
                    <a:lstStyle/>
                    <a:p>
                      <a:pPr algn="ctr">
                        <a:lnSpc>
                          <a:spcPct val="120000"/>
                        </a:lnSpc>
                      </a:pPr>
                      <a:r>
                        <a:rPr lang="en-US" altLang="zh-CN" sz="1200" b="0" i="0" kern="1200" dirty="0">
                          <a:solidFill>
                            <a:schemeClr val="dk1"/>
                          </a:solidFill>
                          <a:effectLst/>
                          <a:latin typeface="+mn-lt"/>
                          <a:ea typeface="+mn-ea"/>
                          <a:cs typeface="+mn-cs"/>
                        </a:rPr>
                        <a:t>CA</a:t>
                      </a:r>
                      <a:r>
                        <a:rPr lang="zh-CN" altLang="en-US" sz="1200" b="0" i="0" kern="1200" dirty="0">
                          <a:solidFill>
                            <a:schemeClr val="dk1"/>
                          </a:solidFill>
                          <a:effectLst/>
                          <a:latin typeface="+mn-lt"/>
                          <a:ea typeface="+mn-ea"/>
                          <a:cs typeface="+mn-cs"/>
                        </a:rPr>
                        <a:t>证书认证过程及电子申报系统问题咨询：电话和远程技术支持</a:t>
                      </a:r>
                      <a:endParaRPr lang="zh-CN" altLang="en-US" sz="1200" dirty="0"/>
                    </a:p>
                  </a:txBody>
                  <a:tcPr anchor="ctr"/>
                </a:tc>
                <a:tc>
                  <a:txBody>
                    <a:bodyPr/>
                    <a:lstStyle/>
                    <a:p>
                      <a:pPr algn="l">
                        <a:lnSpc>
                          <a:spcPct val="120000"/>
                        </a:lnSpc>
                      </a:pPr>
                      <a:r>
                        <a:rPr lang="zh-CN" altLang="en-US" sz="1200" b="0" i="0" kern="1200" dirty="0">
                          <a:solidFill>
                            <a:schemeClr val="dk1"/>
                          </a:solidFill>
                          <a:effectLst/>
                          <a:latin typeface="+mn-lt"/>
                          <a:ea typeface="+mn-ea"/>
                          <a:cs typeface="+mn-cs"/>
                        </a:rPr>
                        <a:t>问题反馈：</a:t>
                      </a:r>
                      <a:r>
                        <a:rPr lang="en-US" altLang="zh-CN" sz="1200" b="0" i="0" kern="1200" dirty="0">
                          <a:solidFill>
                            <a:schemeClr val="dk1"/>
                          </a:solidFill>
                          <a:effectLst/>
                          <a:latin typeface="+mn-lt"/>
                          <a:ea typeface="+mn-ea"/>
                          <a:cs typeface="+mn-cs"/>
                        </a:rPr>
                        <a:t>010-86452740</a:t>
                      </a:r>
                      <a:br>
                        <a:rPr lang="zh-CN" altLang="en-US" sz="1200" b="0" dirty="0"/>
                      </a:br>
                      <a:r>
                        <a:rPr lang="zh-CN" altLang="en-US" sz="1200" b="0" i="0" kern="1200" dirty="0">
                          <a:solidFill>
                            <a:schemeClr val="dk1"/>
                          </a:solidFill>
                          <a:effectLst/>
                          <a:latin typeface="+mn-lt"/>
                          <a:ea typeface="+mn-ea"/>
                          <a:cs typeface="+mn-cs"/>
                        </a:rPr>
                        <a:t>远程支持：</a:t>
                      </a:r>
                      <a:r>
                        <a:rPr lang="en-US" altLang="zh-CN" sz="1200" b="0" i="0" kern="1200" dirty="0">
                          <a:solidFill>
                            <a:schemeClr val="dk1"/>
                          </a:solidFill>
                          <a:effectLst/>
                          <a:latin typeface="+mn-lt"/>
                          <a:ea typeface="+mn-ea"/>
                          <a:cs typeface="+mn-cs"/>
                        </a:rPr>
                        <a:t>QQ</a:t>
                      </a:r>
                      <a:r>
                        <a:rPr lang="zh-CN" altLang="en-US" sz="1200" b="0" i="0" kern="1200" dirty="0">
                          <a:solidFill>
                            <a:schemeClr val="dk1"/>
                          </a:solidFill>
                          <a:effectLst/>
                          <a:latin typeface="+mn-lt"/>
                          <a:ea typeface="+mn-ea"/>
                          <a:cs typeface="+mn-cs"/>
                        </a:rPr>
                        <a:t>群</a:t>
                      </a:r>
                      <a:r>
                        <a:rPr lang="en-US" altLang="zh-CN" sz="1200" b="0" i="0" kern="1200" dirty="0">
                          <a:solidFill>
                            <a:schemeClr val="dk1"/>
                          </a:solidFill>
                          <a:effectLst/>
                          <a:latin typeface="+mn-lt"/>
                          <a:ea typeface="+mn-ea"/>
                          <a:cs typeface="+mn-cs"/>
                        </a:rPr>
                        <a:t>961097116</a:t>
                      </a:r>
                      <a:endParaRPr lang="zh-CN" altLang="en-US" sz="1200" b="0" dirty="0"/>
                    </a:p>
                  </a:txBody>
                  <a:tcPr anchor="ctr"/>
                </a:tc>
                <a:tc vMerge="1">
                  <a:tcPr marL="76200" marR="76200" marT="95250" marB="95250" anchor="ctr"/>
                </a:tc>
              </a:tr>
              <a:tr h="1235829">
                <a:tc>
                  <a:txBody>
                    <a:bodyPr/>
                    <a:lstStyle/>
                    <a:p>
                      <a:pPr algn="ctr">
                        <a:lnSpc>
                          <a:spcPct val="120000"/>
                        </a:lnSpc>
                      </a:pPr>
                      <a:r>
                        <a:rPr lang="zh-CN" altLang="en-US" sz="1200" b="1" dirty="0"/>
                        <a:t>受理前非技术问题咨询</a:t>
                      </a:r>
                      <a:endParaRPr lang="zh-CN" altLang="en-US" sz="1200" b="1" dirty="0"/>
                    </a:p>
                  </a:txBody>
                  <a:tcPr anchor="ctr"/>
                </a:tc>
                <a:tc>
                  <a:txBody>
                    <a:bodyPr/>
                    <a:lstStyle/>
                    <a:p>
                      <a:pPr algn="ctr">
                        <a:lnSpc>
                          <a:spcPct val="120000"/>
                        </a:lnSpc>
                      </a:pPr>
                      <a:r>
                        <a:rPr lang="zh-CN" altLang="en-US" sz="1200" dirty="0"/>
                        <a:t>电话咨询和现场咨询</a:t>
                      </a:r>
                      <a:endParaRPr lang="zh-CN" altLang="en-US" sz="1200" dirty="0"/>
                    </a:p>
                  </a:txBody>
                  <a:tcPr anchor="ctr"/>
                </a:tc>
                <a:tc>
                  <a:txBody>
                    <a:bodyPr/>
                    <a:lstStyle/>
                    <a:p>
                      <a:pPr algn="l">
                        <a:lnSpc>
                          <a:spcPct val="120000"/>
                        </a:lnSpc>
                      </a:pPr>
                      <a:r>
                        <a:rPr lang="zh-CN" altLang="en-US" sz="1200" dirty="0"/>
                        <a:t>咨询电话：</a:t>
                      </a:r>
                      <a:r>
                        <a:rPr lang="en-US" altLang="zh-CN" sz="1200" dirty="0"/>
                        <a:t>010-88331776</a:t>
                      </a:r>
                      <a:r>
                        <a:rPr lang="zh-CN" altLang="en-US" sz="1200" dirty="0"/>
                        <a:t>（医疗器械受理）</a:t>
                      </a:r>
                      <a:endParaRPr lang="zh-CN" altLang="en-US" sz="1200" dirty="0"/>
                    </a:p>
                    <a:p>
                      <a:pPr algn="l">
                        <a:lnSpc>
                          <a:spcPct val="120000"/>
                        </a:lnSpc>
                      </a:pPr>
                      <a:r>
                        <a:rPr lang="en-US" altLang="zh-CN" sz="1200" dirty="0"/>
                        <a:t>010-88331735</a:t>
                      </a:r>
                      <a:r>
                        <a:rPr lang="zh-CN" altLang="en-US" sz="1200" dirty="0"/>
                        <a:t>（行政许可事项缴费咨询）</a:t>
                      </a:r>
                      <a:endParaRPr lang="zh-CN" altLang="en-US" sz="1200" dirty="0"/>
                    </a:p>
                    <a:p>
                      <a:pPr algn="l">
                        <a:lnSpc>
                          <a:spcPct val="120000"/>
                        </a:lnSpc>
                      </a:pPr>
                      <a:r>
                        <a:rPr lang="zh-CN" altLang="en-US" sz="1200" dirty="0"/>
                        <a:t>电话咨询时间：周三、周四 </a:t>
                      </a:r>
                      <a:r>
                        <a:rPr lang="en-US" altLang="zh-CN" sz="1200" dirty="0"/>
                        <a:t>9:00-11:30</a:t>
                      </a:r>
                      <a:r>
                        <a:rPr lang="zh-CN" altLang="en-US" sz="1200" dirty="0"/>
                        <a:t>；</a:t>
                      </a:r>
                      <a:r>
                        <a:rPr lang="en-US" altLang="zh-CN" sz="1200" dirty="0"/>
                        <a:t>13:00-16:30</a:t>
                      </a:r>
                      <a:endParaRPr lang="en-US" altLang="zh-CN" sz="1200" dirty="0"/>
                    </a:p>
                    <a:p>
                      <a:pPr algn="l">
                        <a:lnSpc>
                          <a:spcPct val="120000"/>
                        </a:lnSpc>
                      </a:pPr>
                      <a:r>
                        <a:rPr lang="zh-CN" altLang="en-US" sz="1200" dirty="0"/>
                        <a:t>现场咨询时间：周一至周五 </a:t>
                      </a:r>
                      <a:r>
                        <a:rPr lang="en-US" altLang="zh-CN" sz="1200" dirty="0"/>
                        <a:t>9:00-11:30</a:t>
                      </a:r>
                      <a:r>
                        <a:rPr lang="zh-CN" altLang="en-US" sz="1200" dirty="0"/>
                        <a:t>；</a:t>
                      </a:r>
                      <a:r>
                        <a:rPr lang="en-US" altLang="zh-CN" sz="1200" dirty="0"/>
                        <a:t>13:00-16:30</a:t>
                      </a:r>
                      <a:endParaRPr lang="en-US" altLang="zh-CN" sz="1200" dirty="0"/>
                    </a:p>
                    <a:p>
                      <a:pPr algn="l">
                        <a:lnSpc>
                          <a:spcPct val="120000"/>
                        </a:lnSpc>
                      </a:pPr>
                      <a:r>
                        <a:rPr lang="zh-CN" altLang="en-US" sz="1200" dirty="0"/>
                        <a:t>现场咨询地点：国家局行政受理服务大厅（北京市西城区宣武门西大街</a:t>
                      </a:r>
                      <a:r>
                        <a:rPr lang="en-US" altLang="zh-CN" sz="1200" dirty="0"/>
                        <a:t>28</a:t>
                      </a:r>
                      <a:r>
                        <a:rPr lang="zh-CN" altLang="en-US" sz="1200" dirty="0"/>
                        <a:t>号大成广场</a:t>
                      </a:r>
                      <a:r>
                        <a:rPr lang="en-US" altLang="zh-CN" sz="1200" dirty="0"/>
                        <a:t>3</a:t>
                      </a:r>
                      <a:r>
                        <a:rPr lang="zh-CN" altLang="en-US" sz="1200" dirty="0"/>
                        <a:t>门一层）</a:t>
                      </a:r>
                      <a:endParaRPr lang="zh-CN" altLang="en-US" sz="1200" dirty="0"/>
                    </a:p>
                  </a:txBody>
                  <a:tcPr anchor="ctr"/>
                </a:tc>
                <a:tc>
                  <a:txBody>
                    <a:bodyPr/>
                    <a:lstStyle/>
                    <a:p>
                      <a:pPr algn="ctr">
                        <a:lnSpc>
                          <a:spcPct val="120000"/>
                        </a:lnSpc>
                      </a:pPr>
                      <a:r>
                        <a:rPr lang="zh-CN" altLang="en-US" sz="1200" dirty="0"/>
                        <a:t>受理中心窗口值班人员</a:t>
                      </a:r>
                      <a:endParaRPr lang="zh-CN" altLang="en-US" sz="1200" dirty="0"/>
                    </a:p>
                  </a:txBody>
                  <a:tcPr anchor="ctr"/>
                </a:tc>
              </a:tr>
              <a:tr h="647159">
                <a:tc>
                  <a:txBody>
                    <a:bodyPr/>
                    <a:lstStyle/>
                    <a:p>
                      <a:pPr algn="ctr">
                        <a:lnSpc>
                          <a:spcPct val="120000"/>
                        </a:lnSpc>
                      </a:pPr>
                      <a:r>
                        <a:rPr lang="zh-CN" altLang="en-US" sz="1200" b="1" i="0" kern="1200" dirty="0">
                          <a:solidFill>
                            <a:schemeClr val="dk1"/>
                          </a:solidFill>
                          <a:effectLst/>
                          <a:latin typeface="+mn-lt"/>
                          <a:ea typeface="+mn-ea"/>
                          <a:cs typeface="+mn-cs"/>
                        </a:rPr>
                        <a:t>临床试验审批申请受理前咨询</a:t>
                      </a:r>
                      <a:endParaRPr lang="zh-CN" altLang="en-US" sz="1200" b="1" dirty="0"/>
                    </a:p>
                  </a:txBody>
                  <a:tcPr anchor="ctr"/>
                </a:tc>
                <a:tc>
                  <a:txBody>
                    <a:bodyPr/>
                    <a:lstStyle/>
                    <a:p>
                      <a:pPr algn="ctr">
                        <a:lnSpc>
                          <a:spcPct val="120000"/>
                        </a:lnSpc>
                      </a:pPr>
                      <a:r>
                        <a:rPr lang="zh-CN" altLang="en-US" sz="1200" b="0" i="0" kern="1200" dirty="0">
                          <a:solidFill>
                            <a:schemeClr val="dk1"/>
                          </a:solidFill>
                          <a:effectLst/>
                          <a:latin typeface="+mn-lt"/>
                          <a:ea typeface="+mn-ea"/>
                          <a:cs typeface="+mn-cs"/>
                        </a:rPr>
                        <a:t>会议沟通</a:t>
                      </a:r>
                      <a:endParaRPr lang="zh-CN" altLang="en-US" sz="1200" dirty="0"/>
                    </a:p>
                  </a:txBody>
                  <a:tcPr anchor="ctr"/>
                </a:tc>
                <a:tc>
                  <a:txBody>
                    <a:bodyPr/>
                    <a:lstStyle/>
                    <a:p>
                      <a:pPr algn="l">
                        <a:lnSpc>
                          <a:spcPct val="120000"/>
                        </a:lnSpc>
                      </a:pPr>
                      <a:r>
                        <a:rPr lang="zh-CN" altLang="en-US" sz="1200" dirty="0"/>
                        <a:t>时间、地点：中心与申请人协商确定；</a:t>
                      </a:r>
                      <a:endParaRPr lang="zh-CN" altLang="en-US" sz="1200" dirty="0"/>
                    </a:p>
                    <a:p>
                      <a:pPr algn="l">
                        <a:lnSpc>
                          <a:spcPct val="120000"/>
                        </a:lnSpc>
                      </a:pPr>
                      <a:r>
                        <a:rPr lang="zh-CN" altLang="en-US" sz="1200" dirty="0"/>
                        <a:t>预约方式：通过医疗器械注册企业服务平台（</a:t>
                      </a:r>
                      <a:r>
                        <a:rPr lang="en-US" altLang="zh-CN" sz="1200" dirty="0" err="1"/>
                        <a:t>eRPS</a:t>
                      </a:r>
                      <a:r>
                        <a:rPr lang="zh-CN" altLang="en-US" sz="1200" dirty="0"/>
                        <a:t>系统）提交沟通申请。</a:t>
                      </a:r>
                      <a:endParaRPr lang="zh-CN" altLang="en-US" sz="1200" dirty="0"/>
                    </a:p>
                  </a:txBody>
                  <a:tcPr anchor="ctr"/>
                </a:tc>
                <a:tc>
                  <a:txBody>
                    <a:bodyPr/>
                    <a:lstStyle/>
                    <a:p>
                      <a:pPr algn="ctr">
                        <a:lnSpc>
                          <a:spcPct val="120000"/>
                        </a:lnSpc>
                      </a:pPr>
                      <a:r>
                        <a:rPr lang="zh-CN" altLang="en-US" sz="1200" b="0" i="0" kern="1200" dirty="0">
                          <a:solidFill>
                            <a:schemeClr val="dk1"/>
                          </a:solidFill>
                          <a:effectLst/>
                          <a:latin typeface="+mn-lt"/>
                          <a:ea typeface="+mn-ea"/>
                          <a:cs typeface="+mn-cs"/>
                        </a:rPr>
                        <a:t>器审中心相关业务部门</a:t>
                      </a:r>
                      <a:endParaRPr lang="zh-CN" altLang="en-US" sz="1200" dirty="0"/>
                    </a:p>
                  </a:txBody>
                  <a:tcPr anchor="ctr"/>
                </a:tc>
              </a:tr>
              <a:tr h="647159">
                <a:tc>
                  <a:txBody>
                    <a:bodyPr/>
                    <a:lstStyle/>
                    <a:p>
                      <a:pPr algn="ctr"/>
                      <a:r>
                        <a:rPr lang="zh-CN" altLang="en-US" sz="1200" b="1" dirty="0">
                          <a:effectLst/>
                        </a:rPr>
                        <a:t>用于罕见病防治的医疗器械受理前咨询</a:t>
                      </a:r>
                      <a:endParaRPr lang="zh-CN" altLang="en-US" sz="1200" b="1" dirty="0">
                        <a:effectLst/>
                      </a:endParaRPr>
                    </a:p>
                  </a:txBody>
                  <a:tcPr marL="76200" marR="76200" marT="95250" marB="95250" anchor="ctr"/>
                </a:tc>
                <a:tc>
                  <a:txBody>
                    <a:bodyPr/>
                    <a:lstStyle/>
                    <a:p>
                      <a:pPr algn="ctr"/>
                      <a:r>
                        <a:rPr lang="zh-CN" altLang="en-US" sz="1200" dirty="0">
                          <a:effectLst/>
                        </a:rPr>
                        <a:t>会议沟通</a:t>
                      </a:r>
                      <a:endParaRPr lang="zh-CN" altLang="en-US" sz="1200" dirty="0">
                        <a:effectLst/>
                      </a:endParaRPr>
                    </a:p>
                  </a:txBody>
                  <a:tcPr marL="76200" marR="76200" marT="95250" marB="95250" anchor="ctr"/>
                </a:tc>
                <a:tc>
                  <a:txBody>
                    <a:bodyPr/>
                    <a:lstStyle/>
                    <a:p>
                      <a:pPr algn="l">
                        <a:lnSpc>
                          <a:spcPct val="120000"/>
                        </a:lnSpc>
                      </a:pPr>
                      <a:r>
                        <a:rPr lang="zh-CN" altLang="en-US" sz="1200" dirty="0"/>
                        <a:t>时间、地点：中心与申请人协商确定；</a:t>
                      </a:r>
                      <a:endParaRPr lang="zh-CN" altLang="en-US" sz="1200" dirty="0"/>
                    </a:p>
                    <a:p>
                      <a:pPr algn="l">
                        <a:lnSpc>
                          <a:spcPct val="120000"/>
                        </a:lnSpc>
                      </a:pPr>
                      <a:r>
                        <a:rPr lang="zh-CN" altLang="en-US" sz="1200" dirty="0"/>
                        <a:t>预约方式：通过医疗器械注册企业服务平台（</a:t>
                      </a:r>
                      <a:r>
                        <a:rPr lang="en-US" altLang="zh-CN" sz="1200" dirty="0" err="1"/>
                        <a:t>eRPS</a:t>
                      </a:r>
                      <a:r>
                        <a:rPr lang="zh-CN" altLang="en-US" sz="1200" dirty="0"/>
                        <a:t>系统）提交沟通申请。</a:t>
                      </a:r>
                      <a:endParaRPr lang="zh-CN" altLang="en-US" sz="1200" dirty="0"/>
                    </a:p>
                  </a:txBody>
                  <a:tcPr anchor="ctr"/>
                </a:tc>
                <a:tc>
                  <a:txBody>
                    <a:bodyPr/>
                    <a:lstStyle/>
                    <a:p>
                      <a:pPr algn="ctr">
                        <a:lnSpc>
                          <a:spcPct val="120000"/>
                        </a:lnSpc>
                      </a:pPr>
                      <a:r>
                        <a:rPr lang="zh-CN" altLang="en-US" sz="1200" b="0" i="0" kern="1200" dirty="0">
                          <a:solidFill>
                            <a:schemeClr val="dk1"/>
                          </a:solidFill>
                          <a:effectLst/>
                          <a:latin typeface="+mn-lt"/>
                          <a:ea typeface="+mn-ea"/>
                          <a:cs typeface="+mn-cs"/>
                        </a:rPr>
                        <a:t>器审中心相关业务部门指定专人</a:t>
                      </a:r>
                      <a:endParaRPr lang="zh-CN" altLang="en-US" sz="1200" dirty="0"/>
                    </a:p>
                  </a:txBody>
                  <a:tcPr anchor="ctr"/>
                </a:tc>
              </a:tr>
              <a:tr h="484269">
                <a:tc>
                  <a:txBody>
                    <a:bodyPr/>
                    <a:lstStyle/>
                    <a:p>
                      <a:pPr algn="ctr"/>
                      <a:r>
                        <a:rPr lang="zh-CN" altLang="en-US" sz="1200" b="1" dirty="0">
                          <a:effectLst/>
                        </a:rPr>
                        <a:t>审评前置沟通</a:t>
                      </a:r>
                      <a:endParaRPr lang="zh-CN" altLang="en-US" sz="1200" b="1" dirty="0">
                        <a:effectLst/>
                      </a:endParaRPr>
                    </a:p>
                  </a:txBody>
                  <a:tcPr marL="76200" marR="76200" marT="95250" marB="95250" anchor="ctr"/>
                </a:tc>
                <a:tc>
                  <a:txBody>
                    <a:bodyPr/>
                    <a:lstStyle/>
                    <a:p>
                      <a:pPr algn="ctr"/>
                      <a:r>
                        <a:rPr lang="zh-CN" altLang="en-US" sz="1200" dirty="0">
                          <a:effectLst/>
                        </a:rPr>
                        <a:t>咨询平台、现场、视频、邮件或电话咨询</a:t>
                      </a:r>
                      <a:endParaRPr lang="zh-CN" altLang="en-US" sz="1200" dirty="0">
                        <a:effectLst/>
                      </a:endParaRPr>
                    </a:p>
                  </a:txBody>
                  <a:tcPr marL="76200" marR="76200" marT="95250" marB="95250" anchor="ctr"/>
                </a:tc>
                <a:tc>
                  <a:txBody>
                    <a:bodyPr/>
                    <a:lstStyle/>
                    <a:p>
                      <a:pPr algn="l"/>
                      <a:r>
                        <a:rPr lang="zh-CN" altLang="en-US" sz="1200" dirty="0">
                          <a:effectLst/>
                        </a:rPr>
                        <a:t>依具体通知。</a:t>
                      </a:r>
                      <a:endParaRPr lang="zh-CN" altLang="en-US" sz="1200" dirty="0">
                        <a:effectLst/>
                      </a:endParaRPr>
                    </a:p>
                  </a:txBody>
                  <a:tcPr marL="76200" marR="76200" marT="95250" marB="95250" anchor="ctr"/>
                </a:tc>
                <a:tc>
                  <a:txBody>
                    <a:bodyPr/>
                    <a:lstStyle/>
                    <a:p>
                      <a:pPr algn="ctr">
                        <a:lnSpc>
                          <a:spcPct val="120000"/>
                        </a:lnSpc>
                      </a:pPr>
                      <a:r>
                        <a:rPr lang="zh-CN" altLang="en-US" sz="1200" b="0" i="0" kern="1200" dirty="0">
                          <a:solidFill>
                            <a:schemeClr val="dk1"/>
                          </a:solidFill>
                          <a:effectLst/>
                          <a:latin typeface="+mn-lt"/>
                          <a:ea typeface="+mn-ea"/>
                          <a:cs typeface="+mn-cs"/>
                        </a:rPr>
                        <a:t>创新服务站与器审中心</a:t>
                      </a:r>
                      <a:endParaRPr lang="zh-CN" altLang="en-US" sz="1200" dirty="0"/>
                    </a:p>
                  </a:txBody>
                  <a:tcPr anchor="ct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294967295"/>
          </p:nvPr>
        </p:nvSpPr>
        <p:spPr>
          <a:xfrm>
            <a:off x="9448800" y="6356350"/>
            <a:ext cx="2743200" cy="365125"/>
          </a:xfrm>
        </p:spPr>
        <p:txBody>
          <a:bodyPr/>
          <a:lstStyle/>
          <a:p>
            <a:fld id="{7D9BB5D0-35E4-459D-AEF3-FE4D7C45CC19}" type="slidenum">
              <a:rPr lang="zh-CN" altLang="en-US" smtClean="0"/>
            </a:fld>
            <a:endParaRPr lang="zh-CN" altLang="en-US" dirty="0"/>
          </a:p>
        </p:txBody>
      </p:sp>
      <p:sp>
        <p:nvSpPr>
          <p:cNvPr id="11" name="文本占位符 1"/>
          <p:cNvSpPr txBox="1"/>
          <p:nvPr/>
        </p:nvSpPr>
        <p:spPr>
          <a:xfrm>
            <a:off x="825818" y="335915"/>
            <a:ext cx="8077022" cy="646331"/>
          </a:xfrm>
          <a:prstGeom prst="rect">
            <a:avLst/>
          </a:prstGeom>
        </p:spPr>
        <p:txBody>
          <a:bodyPr lIns="0">
            <a:spAutoFit/>
          </a:bodyPr>
          <a:lstStyle>
            <a:lvl1pPr marL="0" indent="0" algn="l" defTabSz="914400" rtl="0" eaLnBrk="1" latinLnBrk="0" hangingPunct="1">
              <a:lnSpc>
                <a:spcPct val="90000"/>
              </a:lnSpc>
              <a:spcBef>
                <a:spcPts val="1000"/>
              </a:spcBef>
              <a:buFont typeface="Arial" panose="020B0604020202020204" pitchFamily="34" charset="0"/>
              <a:buNone/>
              <a:defRPr sz="44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4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提交受理前咨询（技术咨询）</a:t>
            </a:r>
            <a:endParaRPr lang="zh-CN" altLang="en-US" sz="4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graphicFrame>
        <p:nvGraphicFramePr>
          <p:cNvPr id="2" name="表格 4"/>
          <p:cNvGraphicFramePr>
            <a:graphicFrameLocks noGrp="1"/>
          </p:cNvGraphicFramePr>
          <p:nvPr/>
        </p:nvGraphicFramePr>
        <p:xfrm>
          <a:off x="369311" y="1181637"/>
          <a:ext cx="11453377" cy="5268767"/>
        </p:xfrm>
        <a:graphic>
          <a:graphicData uri="http://schemas.openxmlformats.org/drawingml/2006/table">
            <a:tbl>
              <a:tblPr firstRow="1" bandRow="1">
                <a:tableStyleId>{21E4AEA4-8DFA-4A89-87EB-49C32662AFE0}</a:tableStyleId>
              </a:tblPr>
              <a:tblGrid>
                <a:gridCol w="1278334"/>
                <a:gridCol w="1759789"/>
                <a:gridCol w="7116792"/>
                <a:gridCol w="1298462"/>
              </a:tblGrid>
              <a:tr h="315767">
                <a:tc>
                  <a:txBody>
                    <a:bodyPr/>
                    <a:lstStyle/>
                    <a:p>
                      <a:pPr algn="ctr"/>
                      <a:r>
                        <a:rPr lang="zh-CN" altLang="en-US" sz="1200" dirty="0"/>
                        <a:t>咨询内容</a:t>
                      </a:r>
                      <a:endParaRPr lang="zh-CN" altLang="en-US" sz="1200" dirty="0"/>
                    </a:p>
                  </a:txBody>
                  <a:tcPr anchor="ctr"/>
                </a:tc>
                <a:tc>
                  <a:txBody>
                    <a:bodyPr/>
                    <a:lstStyle/>
                    <a:p>
                      <a:pPr algn="ctr"/>
                      <a:r>
                        <a:rPr lang="zh-CN" altLang="en-US" sz="1200" dirty="0"/>
                        <a:t>咨询形式</a:t>
                      </a:r>
                      <a:endParaRPr lang="zh-CN" altLang="en-US" sz="1200" dirty="0"/>
                    </a:p>
                  </a:txBody>
                  <a:tcPr anchor="ctr"/>
                </a:tc>
                <a:tc>
                  <a:txBody>
                    <a:bodyPr/>
                    <a:lstStyle/>
                    <a:p>
                      <a:pPr algn="ctr"/>
                      <a:r>
                        <a:rPr lang="zh-CN" altLang="en-US" sz="1200" dirty="0"/>
                        <a:t>时间与地点、申请方式</a:t>
                      </a:r>
                      <a:endParaRPr lang="zh-CN" altLang="en-US" sz="1200" dirty="0"/>
                    </a:p>
                  </a:txBody>
                  <a:tcPr anchor="ctr"/>
                </a:tc>
                <a:tc>
                  <a:txBody>
                    <a:bodyPr/>
                    <a:lstStyle/>
                    <a:p>
                      <a:pPr algn="ctr"/>
                      <a:r>
                        <a:rPr lang="zh-CN" altLang="en-US" sz="1200" dirty="0"/>
                        <a:t>接待人员</a:t>
                      </a:r>
                      <a:r>
                        <a:rPr lang="en-US" altLang="zh-CN" sz="1200" dirty="0"/>
                        <a:t>/</a:t>
                      </a:r>
                      <a:r>
                        <a:rPr lang="zh-CN" altLang="en-US" sz="1200" dirty="0"/>
                        <a:t>部门</a:t>
                      </a:r>
                      <a:endParaRPr lang="zh-CN" altLang="en-US" sz="1200" dirty="0"/>
                    </a:p>
                  </a:txBody>
                  <a:tcPr anchor="ctr"/>
                </a:tc>
              </a:tr>
              <a:tr h="450936">
                <a:tc rowSpan="2">
                  <a:txBody>
                    <a:bodyPr/>
                    <a:lstStyle/>
                    <a:p>
                      <a:pPr algn="ctr">
                        <a:lnSpc>
                          <a:spcPct val="120000"/>
                        </a:lnSpc>
                      </a:pPr>
                      <a:r>
                        <a:rPr lang="zh-CN" altLang="en-US" sz="1200" b="1" dirty="0"/>
                        <a:t>受理前技术问题咨询</a:t>
                      </a:r>
                      <a:endParaRPr lang="en-US" altLang="zh-CN" sz="1200" b="1" dirty="0"/>
                    </a:p>
                    <a:p>
                      <a:pPr algn="ctr">
                        <a:lnSpc>
                          <a:spcPct val="120000"/>
                        </a:lnSpc>
                      </a:pPr>
                      <a:r>
                        <a:rPr lang="zh-CN" altLang="en-US" sz="1200" b="0" dirty="0"/>
                        <a:t>（产品设计、研制过程中存在的技术问题）</a:t>
                      </a:r>
                      <a:endParaRPr lang="zh-CN" altLang="en-US" sz="1200" b="0" dirty="0"/>
                    </a:p>
                  </a:txBody>
                  <a:tcPr anchor="ctr"/>
                </a:tc>
                <a:tc>
                  <a:txBody>
                    <a:bodyPr/>
                    <a:lstStyle/>
                    <a:p>
                      <a:pPr algn="ctr"/>
                      <a:r>
                        <a:rPr lang="zh-CN" altLang="en-US" sz="1200" dirty="0"/>
                        <a:t>预约现场咨询、视频咨询或邮件咨询（分中心、创新服务站与省药监局）</a:t>
                      </a:r>
                      <a:endParaRPr lang="zh-CN" altLang="en-US" sz="1200" dirty="0"/>
                    </a:p>
                  </a:txBody>
                  <a:tcPr marL="76200" marR="76200" marT="95250" marB="95250" anchor="ctr"/>
                </a:tc>
                <a:tc>
                  <a:txBody>
                    <a:bodyPr/>
                    <a:lstStyle/>
                    <a:p>
                      <a:r>
                        <a:rPr lang="zh-CN" altLang="en-US" sz="1200" b="1" dirty="0"/>
                        <a:t>长三角分中心</a:t>
                      </a:r>
                      <a:r>
                        <a:rPr lang="zh-CN" altLang="en-US" sz="1200" dirty="0"/>
                        <a:t>：上海市浦东新区学林路</a:t>
                      </a:r>
                      <a:r>
                        <a:rPr lang="en-US" altLang="zh-CN" sz="1200" dirty="0"/>
                        <a:t>36</a:t>
                      </a:r>
                      <a:r>
                        <a:rPr lang="zh-CN" altLang="en-US" sz="1200" dirty="0"/>
                        <a:t>弄</a:t>
                      </a:r>
                      <a:r>
                        <a:rPr lang="en-US" altLang="zh-CN" sz="1200" dirty="0"/>
                        <a:t>5</a:t>
                      </a:r>
                      <a:r>
                        <a:rPr lang="zh-CN" altLang="en-US" sz="1200" dirty="0"/>
                        <a:t>号楼</a:t>
                      </a:r>
                      <a:r>
                        <a:rPr lang="en-US" altLang="zh-CN" sz="1200" dirty="0"/>
                        <a:t>1</a:t>
                      </a:r>
                      <a:r>
                        <a:rPr lang="zh-CN" altLang="en-US" sz="1200" dirty="0"/>
                        <a:t>层。咨询电话：</a:t>
                      </a:r>
                      <a:r>
                        <a:rPr lang="en-US" altLang="zh-CN" sz="1200" dirty="0"/>
                        <a:t>021-68662180</a:t>
                      </a:r>
                      <a:r>
                        <a:rPr lang="zh-CN" altLang="en-US" sz="1200" dirty="0"/>
                        <a:t>。邮箱：</a:t>
                      </a:r>
                      <a:r>
                        <a:rPr lang="en-US" sz="1200" dirty="0"/>
                        <a:t>slqzxcsj@cmde.org.cn</a:t>
                      </a:r>
                      <a:br>
                        <a:rPr lang="en-US" sz="1200" dirty="0"/>
                      </a:br>
                      <a:r>
                        <a:rPr lang="zh-CN" altLang="en-US" sz="1200" b="1" dirty="0"/>
                        <a:t>大湾区分中心</a:t>
                      </a:r>
                      <a:r>
                        <a:rPr lang="zh-CN" altLang="en-US" sz="1200" dirty="0"/>
                        <a:t>：广东省深圳市福田区槟榔道</a:t>
                      </a:r>
                      <a:r>
                        <a:rPr lang="en-US" altLang="zh-CN" sz="1200" dirty="0"/>
                        <a:t>3</a:t>
                      </a:r>
                      <a:r>
                        <a:rPr lang="zh-CN" altLang="en-US" sz="1200" dirty="0"/>
                        <a:t>号深港国际科技园（广田国际中心）</a:t>
                      </a:r>
                      <a:r>
                        <a:rPr lang="en-US" sz="1200" dirty="0"/>
                        <a:t>G</a:t>
                      </a:r>
                      <a:r>
                        <a:rPr lang="zh-CN" altLang="en-US" sz="1200" dirty="0"/>
                        <a:t>栋</a:t>
                      </a:r>
                      <a:r>
                        <a:rPr lang="en-US" altLang="zh-CN" sz="1200" dirty="0"/>
                        <a:t>906</a:t>
                      </a:r>
                      <a:r>
                        <a:rPr lang="zh-CN" altLang="en-US" sz="1200" dirty="0"/>
                        <a:t>室。咨询电话：</a:t>
                      </a:r>
                      <a:r>
                        <a:rPr lang="en-US" altLang="zh-CN" sz="1200" dirty="0"/>
                        <a:t>0755-83087032</a:t>
                      </a:r>
                      <a:r>
                        <a:rPr lang="zh-CN" altLang="en-US" sz="1200" dirty="0"/>
                        <a:t>。邮箱：</a:t>
                      </a:r>
                      <a:r>
                        <a:rPr lang="en-US" sz="1200" dirty="0"/>
                        <a:t>slqzxdwq@cmde.org.cn</a:t>
                      </a:r>
                      <a:br>
                        <a:rPr lang="en-US" sz="1200" dirty="0"/>
                      </a:br>
                      <a:r>
                        <a:rPr lang="zh-CN" altLang="en-US" sz="1200" b="1" dirty="0"/>
                        <a:t>四川服务站</a:t>
                      </a:r>
                      <a:r>
                        <a:rPr lang="zh-CN" altLang="en-US" sz="1200" dirty="0"/>
                        <a:t>：四川省成都市科园南路</a:t>
                      </a:r>
                      <a:r>
                        <a:rPr lang="en-US" altLang="zh-CN" sz="1200" dirty="0"/>
                        <a:t>69</a:t>
                      </a:r>
                      <a:r>
                        <a:rPr lang="zh-CN" altLang="en-US" sz="1200" dirty="0"/>
                        <a:t>号金蓉大厦</a:t>
                      </a:r>
                      <a:r>
                        <a:rPr lang="en-US" altLang="zh-CN" sz="1200" dirty="0"/>
                        <a:t>6</a:t>
                      </a:r>
                      <a:r>
                        <a:rPr lang="zh-CN" altLang="en-US" sz="1200" dirty="0"/>
                        <a:t>层。咨询电话：</a:t>
                      </a:r>
                      <a:r>
                        <a:rPr lang="en-US" altLang="zh-CN" sz="1200" dirty="0"/>
                        <a:t>028-61556637</a:t>
                      </a:r>
                      <a:r>
                        <a:rPr lang="zh-CN" altLang="en-US" sz="1200" dirty="0"/>
                        <a:t>。邮箱：</a:t>
                      </a:r>
                      <a:r>
                        <a:rPr lang="en-US" sz="1200" dirty="0"/>
                        <a:t>slqzxsc@cmde.org.cn</a:t>
                      </a:r>
                      <a:br>
                        <a:rPr lang="en-US" sz="1200" dirty="0"/>
                      </a:br>
                      <a:r>
                        <a:rPr lang="zh-CN" altLang="en-US" sz="1200" b="1" kern="1200" dirty="0">
                          <a:solidFill>
                            <a:schemeClr val="dk1"/>
                          </a:solidFill>
                          <a:latin typeface="+mn-lt"/>
                          <a:ea typeface="+mn-ea"/>
                          <a:cs typeface="+mn-cs"/>
                        </a:rPr>
                        <a:t>吉林服务站</a:t>
                      </a:r>
                      <a:r>
                        <a:rPr lang="zh-CN" altLang="en-US" sz="1200" dirty="0"/>
                        <a:t>：长春市经开区湛江路</a:t>
                      </a:r>
                      <a:r>
                        <a:rPr lang="en-US" altLang="zh-CN" sz="1200" dirty="0"/>
                        <a:t>657</a:t>
                      </a:r>
                      <a:r>
                        <a:rPr lang="zh-CN" altLang="en-US" sz="1200" dirty="0"/>
                        <a:t>号，吉林省药品监督管理局三层</a:t>
                      </a:r>
                      <a:r>
                        <a:rPr lang="en-US" altLang="zh-CN" sz="1200" dirty="0"/>
                        <a:t>333</a:t>
                      </a:r>
                      <a:r>
                        <a:rPr lang="zh-CN" altLang="en-US" sz="1200" dirty="0"/>
                        <a:t>。咨询电话：</a:t>
                      </a:r>
                      <a:r>
                        <a:rPr lang="en-US" altLang="zh-CN" sz="1200" dirty="0"/>
                        <a:t>0431-81763087</a:t>
                      </a:r>
                      <a:r>
                        <a:rPr lang="zh-CN" altLang="en-US" sz="1200" dirty="0"/>
                        <a:t>。邮箱：</a:t>
                      </a:r>
                      <a:r>
                        <a:rPr lang="en-US" sz="1200" dirty="0"/>
                        <a:t>slqzxjl@cmde.org.cn</a:t>
                      </a:r>
                      <a:br>
                        <a:rPr lang="en-US" sz="1200" dirty="0"/>
                      </a:br>
                      <a:r>
                        <a:rPr lang="zh-CN" altLang="en-US" sz="1200" b="1" kern="1200" dirty="0">
                          <a:solidFill>
                            <a:schemeClr val="dk1"/>
                          </a:solidFill>
                          <a:latin typeface="+mn-lt"/>
                          <a:ea typeface="+mn-ea"/>
                          <a:cs typeface="+mn-cs"/>
                        </a:rPr>
                        <a:t>福建服务站</a:t>
                      </a:r>
                      <a:r>
                        <a:rPr lang="zh-CN" altLang="en-US" sz="1200" dirty="0"/>
                        <a:t>：福建省药品审评与监测评价中心（福州市鼓楼区东浦路</a:t>
                      </a:r>
                      <a:r>
                        <a:rPr lang="en-US" altLang="zh-CN" sz="1200" dirty="0"/>
                        <a:t>156</a:t>
                      </a:r>
                      <a:r>
                        <a:rPr lang="zh-CN" altLang="en-US" sz="1200" dirty="0"/>
                        <a:t>号展企大厦</a:t>
                      </a:r>
                      <a:r>
                        <a:rPr lang="en-US" altLang="zh-CN" sz="1200" dirty="0"/>
                        <a:t>7</a:t>
                      </a:r>
                      <a:r>
                        <a:rPr lang="zh-CN" altLang="en-US" sz="1200" dirty="0"/>
                        <a:t>楼</a:t>
                      </a:r>
                      <a:r>
                        <a:rPr lang="en-US" altLang="zh-CN" sz="1200" dirty="0"/>
                        <a:t>708/709</a:t>
                      </a:r>
                      <a:r>
                        <a:rPr lang="zh-CN" altLang="en-US" sz="1200" dirty="0"/>
                        <a:t>）。咨询电话：</a:t>
                      </a:r>
                      <a:r>
                        <a:rPr lang="en-US" altLang="zh-CN" sz="1200" dirty="0"/>
                        <a:t>0591-87723192</a:t>
                      </a:r>
                      <a:r>
                        <a:rPr lang="zh-CN" altLang="en-US" sz="1200" dirty="0"/>
                        <a:t>。邮箱：</a:t>
                      </a:r>
                      <a:r>
                        <a:rPr lang="en-US" sz="1200" dirty="0"/>
                        <a:t>slqzxfj@cmde.org.cn</a:t>
                      </a:r>
                      <a:br>
                        <a:rPr lang="en-US" sz="1200" dirty="0"/>
                      </a:br>
                      <a:r>
                        <a:rPr lang="zh-CN" altLang="en-US" sz="1200" b="1" kern="1200" dirty="0">
                          <a:solidFill>
                            <a:schemeClr val="dk1"/>
                          </a:solidFill>
                          <a:latin typeface="+mn-lt"/>
                          <a:ea typeface="+mn-ea"/>
                          <a:cs typeface="+mn-cs"/>
                        </a:rPr>
                        <a:t>北京局</a:t>
                      </a:r>
                      <a:r>
                        <a:rPr lang="zh-CN" altLang="en-US" sz="1200" dirty="0"/>
                        <a:t>：北京市西城区水车胡同</a:t>
                      </a:r>
                      <a:r>
                        <a:rPr lang="en-US" altLang="zh-CN" sz="1200" dirty="0"/>
                        <a:t>13</a:t>
                      </a:r>
                      <a:r>
                        <a:rPr lang="zh-CN" altLang="en-US" sz="1200" dirty="0"/>
                        <a:t>号东楼</a:t>
                      </a:r>
                      <a:r>
                        <a:rPr lang="en-US" altLang="zh-CN" sz="1200" dirty="0"/>
                        <a:t>303</a:t>
                      </a:r>
                      <a:r>
                        <a:rPr lang="zh-CN" altLang="en-US" sz="1200" dirty="0"/>
                        <a:t>室。咨询电话：</a:t>
                      </a:r>
                      <a:r>
                        <a:rPr lang="en-US" altLang="zh-CN" sz="1200" dirty="0"/>
                        <a:t>010-58549949</a:t>
                      </a:r>
                      <a:r>
                        <a:rPr lang="zh-CN" altLang="en-US" sz="1200" dirty="0"/>
                        <a:t>。邮箱：</a:t>
                      </a:r>
                      <a:r>
                        <a:rPr lang="en-US" sz="1200" dirty="0"/>
                        <a:t>slqzxbj@cmde.org.cn</a:t>
                      </a:r>
                      <a:br>
                        <a:rPr lang="en-US" sz="1200" dirty="0"/>
                      </a:br>
                      <a:r>
                        <a:rPr lang="zh-CN" altLang="en-US" sz="1200" b="1" kern="1200" dirty="0">
                          <a:solidFill>
                            <a:schemeClr val="dk1"/>
                          </a:solidFill>
                          <a:latin typeface="+mn-lt"/>
                          <a:ea typeface="+mn-ea"/>
                          <a:cs typeface="+mn-cs"/>
                        </a:rPr>
                        <a:t>海南局</a:t>
                      </a:r>
                      <a:r>
                        <a:rPr lang="zh-CN" altLang="en-US" sz="1200" dirty="0"/>
                        <a:t>：海南省海口市南海大道</a:t>
                      </a:r>
                      <a:r>
                        <a:rPr lang="en-US" altLang="zh-CN" sz="1200" dirty="0"/>
                        <a:t>53</a:t>
                      </a:r>
                      <a:r>
                        <a:rPr lang="zh-CN" altLang="en-US" sz="1200" dirty="0"/>
                        <a:t>号，海南省药品监督管理局会议室。咨询电话：</a:t>
                      </a:r>
                      <a:r>
                        <a:rPr lang="en-US" altLang="zh-CN" sz="1200" dirty="0"/>
                        <a:t>0898-66833812</a:t>
                      </a:r>
                      <a:r>
                        <a:rPr lang="zh-CN" altLang="en-US" sz="1200" dirty="0"/>
                        <a:t>。邮箱：</a:t>
                      </a:r>
                      <a:r>
                        <a:rPr lang="en-US" sz="1200" dirty="0"/>
                        <a:t>slqzxhn@cmde.org.cn</a:t>
                      </a:r>
                      <a:endParaRPr lang="en-US" sz="1200" dirty="0"/>
                    </a:p>
                  </a:txBody>
                  <a:tcPr marL="76200" marR="76200" marT="95250" marB="95250" anchor="ctr"/>
                </a:tc>
                <a:tc>
                  <a:txBody>
                    <a:bodyPr/>
                    <a:lstStyle/>
                    <a:p>
                      <a:pPr algn="ctr"/>
                      <a:r>
                        <a:rPr lang="zh-CN" altLang="en-US" sz="1200" dirty="0"/>
                        <a:t>企业属地分中心与创新服务站、省药监局</a:t>
                      </a:r>
                      <a:endParaRPr lang="zh-CN" altLang="en-US" sz="1200" dirty="0"/>
                    </a:p>
                  </a:txBody>
                  <a:tcPr marL="76200" marR="76200" marT="95250" marB="95250" anchor="ctr"/>
                </a:tc>
              </a:tr>
              <a:tr h="647159">
                <a:tc vMerge="1">
                  <a:tcPr anchor="ctr"/>
                </a:tc>
                <a:tc>
                  <a:txBody>
                    <a:bodyPr/>
                    <a:lstStyle/>
                    <a:p>
                      <a:pPr algn="ctr"/>
                      <a:r>
                        <a:rPr lang="zh-CN" altLang="en-US" sz="1200" dirty="0"/>
                        <a:t>预约现场咨询、视频咨询或邮件咨询（器审中心）</a:t>
                      </a:r>
                      <a:endParaRPr lang="zh-CN" altLang="en-US" sz="1200" dirty="0"/>
                    </a:p>
                  </a:txBody>
                  <a:tcPr marL="76200" marR="76200" marT="95250" marB="95250" anchor="ctr"/>
                </a:tc>
                <a:tc>
                  <a:txBody>
                    <a:bodyPr/>
                    <a:lstStyle/>
                    <a:p>
                      <a:r>
                        <a:rPr lang="zh-CN" altLang="en-US" sz="1200" dirty="0"/>
                        <a:t>时       间：每周五</a:t>
                      </a:r>
                      <a:r>
                        <a:rPr lang="en-US" altLang="zh-CN" sz="1200" dirty="0"/>
                        <a:t>13:30-16:30</a:t>
                      </a:r>
                      <a:r>
                        <a:rPr lang="zh-CN" altLang="en-US" sz="1200" dirty="0"/>
                        <a:t>，各部门轮值进行咨询，中心官网和微信公众号定期公布轮值安排。</a:t>
                      </a:r>
                      <a:br>
                        <a:rPr lang="zh-CN" altLang="en-US" sz="1200" dirty="0"/>
                      </a:br>
                      <a:r>
                        <a:rPr lang="zh-CN" altLang="en-US" sz="1200" dirty="0"/>
                        <a:t>地       点：国家局行政受理服务大厅（北京市西城区宣武门西大街</a:t>
                      </a:r>
                      <a:r>
                        <a:rPr lang="en-US" altLang="zh-CN" sz="1200" dirty="0"/>
                        <a:t>28</a:t>
                      </a:r>
                      <a:r>
                        <a:rPr lang="zh-CN" altLang="en-US" sz="1200" dirty="0"/>
                        <a:t>号大成广场</a:t>
                      </a:r>
                      <a:r>
                        <a:rPr lang="en-US" altLang="zh-CN" sz="1200" dirty="0"/>
                        <a:t>3</a:t>
                      </a:r>
                      <a:r>
                        <a:rPr lang="zh-CN" altLang="en-US" sz="1200" dirty="0"/>
                        <a:t>门一层）。</a:t>
                      </a:r>
                      <a:br>
                        <a:rPr lang="zh-CN" altLang="en-US" sz="1200" dirty="0"/>
                      </a:br>
                      <a:r>
                        <a:rPr lang="zh-CN" altLang="en-US" sz="1200" dirty="0"/>
                        <a:t>预约方式：通过国家药品监督管理局行政受理服务大厅网上预约受理系统预约，可以选择前往国家药品监督管理局政务服务门户网站，进入网上办事大厅，注册法人账号并登录后，点击右侧功能栏</a:t>
                      </a:r>
                      <a:r>
                        <a:rPr lang="en-US" altLang="zh-CN" sz="1200" dirty="0"/>
                        <a:t>"</a:t>
                      </a:r>
                      <a:r>
                        <a:rPr lang="zh-CN" altLang="en-US" sz="1200" dirty="0"/>
                        <a:t>网上预约</a:t>
                      </a:r>
                      <a:r>
                        <a:rPr lang="en-US" altLang="zh-CN" sz="1200" dirty="0"/>
                        <a:t>"</a:t>
                      </a:r>
                      <a:r>
                        <a:rPr lang="zh-CN" altLang="en-US" sz="1200" dirty="0"/>
                        <a:t>进行预约操作。也可登录国家药监局受理和举报中心网站，点击右侧功能栏</a:t>
                      </a:r>
                      <a:r>
                        <a:rPr lang="en-US" altLang="zh-CN" sz="1200" dirty="0"/>
                        <a:t>"</a:t>
                      </a:r>
                      <a:r>
                        <a:rPr lang="zh-CN" altLang="en-US" sz="1200" dirty="0"/>
                        <a:t>网上预约受理</a:t>
                      </a:r>
                      <a:r>
                        <a:rPr lang="en-US" altLang="zh-CN" sz="1200" dirty="0"/>
                        <a:t>"</a:t>
                      </a:r>
                      <a:r>
                        <a:rPr lang="zh-CN" altLang="en-US" sz="1200" dirty="0"/>
                        <a:t>进行预约操作。</a:t>
                      </a:r>
                      <a:br>
                        <a:rPr lang="zh-CN" altLang="en-US" sz="1200" dirty="0"/>
                      </a:br>
                      <a:r>
                        <a:rPr lang="zh-CN" altLang="en-US" sz="1200" dirty="0"/>
                        <a:t>邮件咨询接收邮箱：</a:t>
                      </a:r>
                      <a:br>
                        <a:rPr lang="zh-CN" altLang="en-US" sz="1200" dirty="0"/>
                      </a:br>
                      <a:r>
                        <a:rPr lang="zh-CN" altLang="en-US" sz="1200" dirty="0"/>
                        <a:t>审评一、二部，有源临床前咨询：</a:t>
                      </a:r>
                      <a:r>
                        <a:rPr lang="en-US" sz="1200" dirty="0"/>
                        <a:t>slqzxyy@cmde.org.cn；</a:t>
                      </a:r>
                      <a:br>
                        <a:rPr lang="en-US" sz="1200" dirty="0"/>
                      </a:br>
                      <a:r>
                        <a:rPr lang="zh-CN" altLang="en-US" sz="1200" dirty="0"/>
                        <a:t>审评三、四、五部，无源临床前</a:t>
                      </a:r>
                      <a:r>
                        <a:rPr lang="en-US" sz="1200" dirty="0"/>
                        <a:t>slqzxwy@cmde.org.cn；</a:t>
                      </a:r>
                      <a:br>
                        <a:rPr lang="en-US" sz="1200" dirty="0"/>
                      </a:br>
                      <a:r>
                        <a:rPr lang="zh-CN" altLang="en-US" sz="1200" dirty="0"/>
                        <a:t>审评六部，体外诊断临床前咨询：</a:t>
                      </a:r>
                      <a:r>
                        <a:rPr lang="en-US" sz="1200" dirty="0"/>
                        <a:t>slqzxivd@cmde.org.cn；</a:t>
                      </a:r>
                      <a:br>
                        <a:rPr lang="en-US" sz="1200" dirty="0"/>
                      </a:br>
                      <a:r>
                        <a:rPr lang="zh-CN" altLang="en-US" sz="1200" dirty="0"/>
                        <a:t>临床与生物统计一部，器械临床评价咨询：</a:t>
                      </a:r>
                      <a:r>
                        <a:rPr lang="en-US" sz="1200" dirty="0"/>
                        <a:t>slqzxql@cmde.org.cn；</a:t>
                      </a:r>
                      <a:br>
                        <a:rPr lang="en-US" sz="1200" dirty="0"/>
                      </a:br>
                      <a:r>
                        <a:rPr lang="zh-CN" altLang="en-US" sz="1200" dirty="0"/>
                        <a:t>临床与生物统计二部，体外诊断临床试验咨询：</a:t>
                      </a:r>
                      <a:r>
                        <a:rPr lang="en-US" sz="1200" dirty="0"/>
                        <a:t>slqzxsl@cmde.org.cn；</a:t>
                      </a:r>
                      <a:br>
                        <a:rPr lang="en-US" sz="1200" dirty="0"/>
                      </a:br>
                      <a:r>
                        <a:rPr lang="zh-CN" altLang="en-US" sz="1200" dirty="0"/>
                        <a:t>综合业务部，创新审批咨询：</a:t>
                      </a:r>
                      <a:r>
                        <a:rPr lang="en-US" sz="1200" dirty="0"/>
                        <a:t>slqzxcx@cmde.org.cn；</a:t>
                      </a:r>
                      <a:endParaRPr lang="en-US" sz="1200" dirty="0"/>
                    </a:p>
                  </a:txBody>
                  <a:tcPr marL="76200" marR="76200" marT="95250" marB="95250" anchor="ctr"/>
                </a:tc>
                <a:tc>
                  <a:txBody>
                    <a:bodyPr/>
                    <a:lstStyle/>
                    <a:p>
                      <a:pPr algn="ctr"/>
                      <a:r>
                        <a:rPr lang="zh-CN" altLang="en-US" sz="1200" dirty="0"/>
                        <a:t>器审中心业务部门</a:t>
                      </a:r>
                      <a:endParaRPr lang="zh-CN" altLang="en-US" sz="1200" dirty="0"/>
                    </a:p>
                  </a:txBody>
                  <a:tcPr marL="76200" marR="76200" marT="95250" marB="95250" anchor="ct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5"/>
          <p:cNvSpPr txBox="1"/>
          <p:nvPr/>
        </p:nvSpPr>
        <p:spPr>
          <a:xfrm>
            <a:off x="1448826" y="2372372"/>
            <a:ext cx="9294348" cy="211325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2.3 </a:t>
            </a:r>
            <a:r>
              <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不同临床评价途径的介绍及如何选择</a:t>
            </a:r>
            <a:endPar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5"/>
          <p:cNvSpPr txBox="1"/>
          <p:nvPr/>
        </p:nvSpPr>
        <p:spPr>
          <a:xfrm>
            <a:off x="538893" y="383924"/>
            <a:ext cx="11478936"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历年</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条例</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关于医疗器械临床评价的情况</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graphicFrame>
        <p:nvGraphicFramePr>
          <p:cNvPr id="4" name="表格 4"/>
          <p:cNvGraphicFramePr>
            <a:graphicFrameLocks noGrp="1"/>
          </p:cNvGraphicFramePr>
          <p:nvPr/>
        </p:nvGraphicFramePr>
        <p:xfrm>
          <a:off x="487161" y="1270827"/>
          <a:ext cx="11217599" cy="5139661"/>
        </p:xfrm>
        <a:graphic>
          <a:graphicData uri="http://schemas.openxmlformats.org/drawingml/2006/table">
            <a:tbl>
              <a:tblPr firstRow="1" bandRow="1">
                <a:tableStyleId>{5940675A-B579-460E-94D1-54222C63F5DA}</a:tableStyleId>
              </a:tblPr>
              <a:tblGrid>
                <a:gridCol w="3170439"/>
                <a:gridCol w="4058194"/>
                <a:gridCol w="3988966"/>
              </a:tblGrid>
              <a:tr h="584742">
                <a:tc>
                  <a:txBody>
                    <a:bodyPr/>
                    <a:lstStyle/>
                    <a:p>
                      <a:pPr algn="ctr">
                        <a:lnSpc>
                          <a:spcPct val="150000"/>
                        </a:lnSpc>
                      </a:pPr>
                      <a:r>
                        <a:rPr lang="en-US" altLang="zh-CN" b="1" dirty="0">
                          <a:latin typeface="+mn-ea"/>
                          <a:ea typeface="+mn-ea"/>
                        </a:rPr>
                        <a:t>2000 </a:t>
                      </a:r>
                      <a:r>
                        <a:rPr lang="zh-CN" altLang="en-US" b="1" dirty="0">
                          <a:latin typeface="+mn-ea"/>
                          <a:ea typeface="+mn-ea"/>
                        </a:rPr>
                        <a:t>医疗器械监督管理条例</a:t>
                      </a:r>
                      <a:endParaRPr lang="zh-CN" altLang="en-US" b="1" dirty="0">
                        <a:latin typeface="+mn-ea"/>
                        <a:ea typeface="+mn-ea"/>
                      </a:endParaRPr>
                    </a:p>
                  </a:txBody>
                  <a:tcPr anchor="ctr">
                    <a:solidFill>
                      <a:schemeClr val="bg1"/>
                    </a:solidFill>
                  </a:tcPr>
                </a:tc>
                <a:tc>
                  <a:txBody>
                    <a:bodyPr/>
                    <a:lstStyle/>
                    <a:p>
                      <a:pPr algn="ctr">
                        <a:lnSpc>
                          <a:spcPct val="150000"/>
                        </a:lnSpc>
                      </a:pPr>
                      <a:r>
                        <a:rPr lang="en-US" altLang="zh-CN" b="1" dirty="0">
                          <a:latin typeface="+mn-ea"/>
                          <a:ea typeface="+mn-ea"/>
                        </a:rPr>
                        <a:t>2014</a:t>
                      </a:r>
                      <a:r>
                        <a:rPr lang="zh-CN" altLang="en-US" b="1" dirty="0">
                          <a:latin typeface="+mn-ea"/>
                          <a:ea typeface="+mn-ea"/>
                        </a:rPr>
                        <a:t>医疗器械监督管理条例</a:t>
                      </a:r>
                      <a:endParaRPr lang="zh-CN" altLang="en-US" b="1" dirty="0">
                        <a:latin typeface="+mn-ea"/>
                        <a:ea typeface="+mn-ea"/>
                      </a:endParaRPr>
                    </a:p>
                  </a:txBody>
                  <a:tcPr anchor="ctr">
                    <a:solidFill>
                      <a:schemeClr val="bg1"/>
                    </a:solidFill>
                  </a:tcPr>
                </a:tc>
                <a:tc>
                  <a:txBody>
                    <a:bodyPr/>
                    <a:lstStyle/>
                    <a:p>
                      <a:pPr algn="ctr">
                        <a:lnSpc>
                          <a:spcPct val="150000"/>
                        </a:lnSpc>
                      </a:pPr>
                      <a:r>
                        <a:rPr lang="zh-CN" altLang="en-US" b="1" dirty="0">
                          <a:latin typeface="+mn-ea"/>
                          <a:ea typeface="+mn-ea"/>
                        </a:rPr>
                        <a:t>医疗器械监督管理条例（</a:t>
                      </a:r>
                      <a:r>
                        <a:rPr lang="en-US" altLang="zh-CN" b="1" dirty="0">
                          <a:latin typeface="+mn-ea"/>
                          <a:ea typeface="+mn-ea"/>
                        </a:rPr>
                        <a:t>2017</a:t>
                      </a:r>
                      <a:r>
                        <a:rPr lang="zh-CN" altLang="en-US" b="1" dirty="0">
                          <a:latin typeface="+mn-ea"/>
                          <a:ea typeface="+mn-ea"/>
                        </a:rPr>
                        <a:t>修订）</a:t>
                      </a:r>
                      <a:endParaRPr lang="zh-CN" altLang="en-US" b="1" dirty="0">
                        <a:latin typeface="+mn-ea"/>
                        <a:ea typeface="+mn-ea"/>
                      </a:endParaRPr>
                    </a:p>
                  </a:txBody>
                  <a:tcPr anchor="ctr">
                    <a:solidFill>
                      <a:schemeClr val="bg1"/>
                    </a:solidFill>
                  </a:tcPr>
                </a:tc>
              </a:tr>
              <a:tr h="4388477">
                <a:tc>
                  <a:txBody>
                    <a:bodyPr/>
                    <a:lstStyle/>
                    <a:p>
                      <a:pPr algn="just">
                        <a:lnSpc>
                          <a:spcPct val="150000"/>
                        </a:lnSpc>
                        <a:spcAft>
                          <a:spcPts val="600"/>
                        </a:spcAft>
                      </a:pPr>
                      <a:r>
                        <a:rPr lang="zh-CN" altLang="en-US" sz="1200" b="1" i="0" dirty="0">
                          <a:solidFill>
                            <a:srgbClr val="333333"/>
                          </a:solidFill>
                          <a:effectLst/>
                          <a:latin typeface="微软雅黑" panose="020B0503020204020204" pitchFamily="34" charset="-122"/>
                          <a:ea typeface="微软雅黑" panose="020B0503020204020204" pitchFamily="34" charset="-122"/>
                        </a:rPr>
                        <a:t>第七条</a:t>
                      </a:r>
                      <a:r>
                        <a:rPr lang="zh-CN" altLang="en-US" sz="1200" b="0" i="0" dirty="0">
                          <a:solidFill>
                            <a:srgbClr val="333333"/>
                          </a:solidFill>
                          <a:effectLst/>
                          <a:latin typeface="微软雅黑" panose="020B0503020204020204" pitchFamily="34" charset="-122"/>
                          <a:ea typeface="微软雅黑" panose="020B0503020204020204" pitchFamily="34" charset="-122"/>
                        </a:rPr>
                        <a:t>　国家鼓励研制医疗器械新产品。医疗器械新产品，是指国内市场尚未出现过的或者安全性、有效性及产品机理未得到国内认可的全新的品种。</a:t>
                      </a:r>
                      <a:endParaRPr lang="zh-CN" altLang="en-US" sz="1200" b="0" i="0" dirty="0">
                        <a:solidFill>
                          <a:srgbClr val="333333"/>
                        </a:solidFill>
                        <a:effectLst/>
                        <a:latin typeface="微软雅黑" panose="020B0503020204020204" pitchFamily="34" charset="-122"/>
                        <a:ea typeface="微软雅黑" panose="020B0503020204020204" pitchFamily="34" charset="-122"/>
                      </a:endParaRPr>
                    </a:p>
                    <a:p>
                      <a:pPr algn="just">
                        <a:lnSpc>
                          <a:spcPct val="150000"/>
                        </a:lnSpc>
                        <a:spcAft>
                          <a:spcPts val="600"/>
                        </a:spcAft>
                      </a:pPr>
                      <a:r>
                        <a:rPr lang="zh-CN" altLang="en-US" sz="1200" b="0" i="0" dirty="0">
                          <a:solidFill>
                            <a:srgbClr val="333333"/>
                          </a:solidFill>
                          <a:effectLst/>
                          <a:latin typeface="微软雅黑" panose="020B0503020204020204" pitchFamily="34" charset="-122"/>
                          <a:ea typeface="微软雅黑" panose="020B0503020204020204" pitchFamily="34" charset="-122"/>
                        </a:rPr>
                        <a:t>第二类、第三类医疗器械新产品的</a:t>
                      </a:r>
                      <a:r>
                        <a:rPr lang="zh-CN" altLang="en-US" sz="1200" b="0" i="0" u="sng" dirty="0">
                          <a:solidFill>
                            <a:srgbClr val="333333"/>
                          </a:solidFill>
                          <a:effectLst/>
                          <a:highlight>
                            <a:srgbClr val="FFFF00"/>
                          </a:highlight>
                          <a:latin typeface="微软雅黑" panose="020B0503020204020204" pitchFamily="34" charset="-122"/>
                          <a:ea typeface="微软雅黑" panose="020B0503020204020204" pitchFamily="34" charset="-122"/>
                        </a:rPr>
                        <a:t>临床试用</a:t>
                      </a:r>
                      <a:r>
                        <a:rPr lang="zh-CN" altLang="en-US" sz="1200" b="0" i="0" dirty="0">
                          <a:solidFill>
                            <a:srgbClr val="333333"/>
                          </a:solidFill>
                          <a:effectLst/>
                          <a:latin typeface="微软雅黑" panose="020B0503020204020204" pitchFamily="34" charset="-122"/>
                          <a:ea typeface="微软雅黑" panose="020B0503020204020204" pitchFamily="34" charset="-122"/>
                        </a:rPr>
                        <a:t>，应当按照国务院药品监督管理部门的规定，经批准后进行。</a:t>
                      </a:r>
                      <a:endParaRPr lang="zh-CN" altLang="en-US" sz="1200" b="0" i="0" dirty="0">
                        <a:solidFill>
                          <a:srgbClr val="333333"/>
                        </a:solidFill>
                        <a:effectLst/>
                        <a:latin typeface="微软雅黑" panose="020B0503020204020204" pitchFamily="34" charset="-122"/>
                        <a:ea typeface="微软雅黑" panose="020B0503020204020204" pitchFamily="34" charset="-122"/>
                      </a:endParaRPr>
                    </a:p>
                    <a:p>
                      <a:pPr algn="just">
                        <a:lnSpc>
                          <a:spcPct val="150000"/>
                        </a:lnSpc>
                        <a:spcAft>
                          <a:spcPts val="600"/>
                        </a:spcAft>
                      </a:pPr>
                      <a:r>
                        <a:rPr lang="zh-CN" altLang="en-US" sz="1200" b="0" i="0" u="none" dirty="0">
                          <a:solidFill>
                            <a:srgbClr val="333333"/>
                          </a:solidFill>
                          <a:effectLst/>
                          <a:latin typeface="微软雅黑" panose="020B0503020204020204" pitchFamily="34" charset="-122"/>
                          <a:ea typeface="微软雅黑" panose="020B0503020204020204" pitchFamily="34" charset="-122"/>
                        </a:rPr>
                        <a:t>完成</a:t>
                      </a:r>
                      <a:r>
                        <a:rPr lang="zh-CN" altLang="en-US" sz="1200" b="0" i="0" u="sng" dirty="0">
                          <a:solidFill>
                            <a:srgbClr val="333333"/>
                          </a:solidFill>
                          <a:effectLst/>
                          <a:highlight>
                            <a:srgbClr val="FFFF00"/>
                          </a:highlight>
                          <a:latin typeface="微软雅黑" panose="020B0503020204020204" pitchFamily="34" charset="-122"/>
                          <a:ea typeface="微软雅黑" panose="020B0503020204020204" pitchFamily="34" charset="-122"/>
                        </a:rPr>
                        <a:t>临床试用</a:t>
                      </a:r>
                      <a:r>
                        <a:rPr lang="zh-CN" altLang="en-US" sz="1200" b="0" i="0" u="none" dirty="0">
                          <a:solidFill>
                            <a:srgbClr val="333333"/>
                          </a:solidFill>
                          <a:effectLst/>
                          <a:latin typeface="微软雅黑" panose="020B0503020204020204" pitchFamily="34" charset="-122"/>
                          <a:ea typeface="微软雅黑" panose="020B0503020204020204" pitchFamily="34" charset="-122"/>
                        </a:rPr>
                        <a:t>并通过国务院药品监督管理部门组织专家评审的医疗器械新产品</a:t>
                      </a:r>
                      <a:r>
                        <a:rPr lang="zh-CN" altLang="en-US" sz="1200" b="0" i="0" dirty="0">
                          <a:solidFill>
                            <a:srgbClr val="333333"/>
                          </a:solidFill>
                          <a:effectLst/>
                          <a:latin typeface="微软雅黑" panose="020B0503020204020204" pitchFamily="34" charset="-122"/>
                          <a:ea typeface="微软雅黑" panose="020B0503020204020204" pitchFamily="34" charset="-122"/>
                        </a:rPr>
                        <a:t>，由国务院药品监督管理部门批准，并发给新产品证书。</a:t>
                      </a:r>
                      <a:endParaRPr lang="en-US" altLang="zh-CN" sz="1200" b="0" i="0" dirty="0">
                        <a:solidFill>
                          <a:srgbClr val="333333"/>
                        </a:solidFill>
                        <a:effectLst/>
                        <a:latin typeface="微软雅黑" panose="020B0503020204020204" pitchFamily="34" charset="-122"/>
                        <a:ea typeface="微软雅黑" panose="020B0503020204020204" pitchFamily="34" charset="-122"/>
                      </a:endParaRPr>
                    </a:p>
                    <a:p>
                      <a:pPr algn="just">
                        <a:lnSpc>
                          <a:spcPct val="150000"/>
                        </a:lnSpc>
                        <a:spcAft>
                          <a:spcPts val="600"/>
                        </a:spcAft>
                      </a:pPr>
                      <a:r>
                        <a:rPr lang="zh-CN" altLang="en-US" sz="1200" b="1" i="0" dirty="0">
                          <a:solidFill>
                            <a:srgbClr val="333333"/>
                          </a:solidFill>
                          <a:effectLst/>
                          <a:latin typeface="微软雅黑" panose="020B0503020204020204" pitchFamily="34" charset="-122"/>
                          <a:ea typeface="微软雅黑" panose="020B0503020204020204" pitchFamily="34" charset="-122"/>
                        </a:rPr>
                        <a:t>第八条</a:t>
                      </a:r>
                      <a:r>
                        <a:rPr lang="zh-CN" altLang="en-US" sz="1200" b="0" i="0" dirty="0">
                          <a:solidFill>
                            <a:srgbClr val="333333"/>
                          </a:solidFill>
                          <a:effectLst/>
                          <a:latin typeface="微软雅黑" panose="020B0503020204020204" pitchFamily="34" charset="-122"/>
                          <a:ea typeface="微软雅黑" panose="020B0503020204020204" pitchFamily="34" charset="-122"/>
                        </a:rPr>
                        <a:t>　</a:t>
                      </a:r>
                      <a:r>
                        <a:rPr lang="en-US" altLang="zh-CN" sz="1200" b="0" i="0" dirty="0">
                          <a:solidFill>
                            <a:srgbClr val="333333"/>
                          </a:solidFill>
                          <a:effectLst/>
                          <a:latin typeface="微软雅黑" panose="020B0503020204020204" pitchFamily="34" charset="-122"/>
                          <a:ea typeface="微软雅黑" panose="020B0503020204020204" pitchFamily="34" charset="-122"/>
                        </a:rPr>
                        <a:t>……</a:t>
                      </a:r>
                      <a:endParaRPr lang="zh-CN" altLang="en-US" sz="1200" b="0" i="0" dirty="0">
                        <a:solidFill>
                          <a:srgbClr val="333333"/>
                        </a:solidFill>
                        <a:effectLst/>
                        <a:latin typeface="微软雅黑" panose="020B0503020204020204" pitchFamily="34" charset="-122"/>
                        <a:ea typeface="微软雅黑" panose="020B0503020204020204" pitchFamily="34" charset="-122"/>
                      </a:endParaRPr>
                    </a:p>
                    <a:p>
                      <a:pPr algn="just">
                        <a:lnSpc>
                          <a:spcPct val="150000"/>
                        </a:lnSpc>
                        <a:spcAft>
                          <a:spcPts val="600"/>
                        </a:spcAft>
                      </a:pPr>
                      <a:r>
                        <a:rPr lang="zh-CN" altLang="en-US" sz="1200" b="0" i="0" u="sng" dirty="0">
                          <a:solidFill>
                            <a:srgbClr val="333333"/>
                          </a:solidFill>
                          <a:effectLst/>
                          <a:highlight>
                            <a:srgbClr val="FFFF00"/>
                          </a:highlight>
                          <a:latin typeface="微软雅黑" panose="020B0503020204020204" pitchFamily="34" charset="-122"/>
                          <a:ea typeface="微软雅黑" panose="020B0503020204020204" pitchFamily="34" charset="-122"/>
                        </a:rPr>
                        <a:t>生产第二类、第三类医疗器械，应当通过临床验证。</a:t>
                      </a:r>
                      <a:endParaRPr lang="zh-CN" altLang="en-US" sz="1200" b="0" i="0" u="sng" dirty="0">
                        <a:solidFill>
                          <a:srgbClr val="333333"/>
                        </a:solidFill>
                        <a:effectLst/>
                        <a:highlight>
                          <a:srgbClr val="FFFF00"/>
                        </a:highlight>
                        <a:latin typeface="微软雅黑" panose="020B0503020204020204" pitchFamily="34" charset="-122"/>
                        <a:ea typeface="微软雅黑" panose="020B0503020204020204" pitchFamily="34" charset="-122"/>
                      </a:endParaRPr>
                    </a:p>
                    <a:p>
                      <a:pPr algn="just">
                        <a:lnSpc>
                          <a:spcPct val="150000"/>
                        </a:lnSpc>
                        <a:spcAft>
                          <a:spcPts val="600"/>
                        </a:spcAft>
                      </a:pPr>
                      <a:endParaRPr lang="zh-CN" altLang="en-US" sz="1200" b="0" i="0" dirty="0">
                        <a:solidFill>
                          <a:srgbClr val="333333"/>
                        </a:solidFill>
                        <a:effectLst/>
                        <a:latin typeface="微软雅黑" panose="020B0503020204020204" pitchFamily="34" charset="-122"/>
                        <a:ea typeface="微软雅黑" panose="020B0503020204020204" pitchFamily="34" charset="-122"/>
                      </a:endParaRPr>
                    </a:p>
                  </a:txBody>
                  <a:tcPr anchor="ctr">
                    <a:solidFill>
                      <a:schemeClr val="bg1"/>
                    </a:solidFill>
                  </a:tcPr>
                </a:tc>
                <a:tc>
                  <a:txBody>
                    <a:bodyPr/>
                    <a:lstStyle/>
                    <a:p>
                      <a:pPr algn="l">
                        <a:lnSpc>
                          <a:spcPct val="150000"/>
                        </a:lnSpc>
                        <a:spcAft>
                          <a:spcPts val="600"/>
                        </a:spcAft>
                      </a:pPr>
                      <a:r>
                        <a:rPr lang="zh-CN" altLang="en-US" sz="1200" b="1" kern="100" dirty="0">
                          <a:solidFill>
                            <a:srgbClr val="000000"/>
                          </a:solidFill>
                          <a:latin typeface="+mn-ea"/>
                        </a:rPr>
                        <a:t>第十七条　</a:t>
                      </a:r>
                      <a:r>
                        <a:rPr lang="zh-CN" altLang="en-US" sz="1200" b="0" kern="100" dirty="0">
                          <a:solidFill>
                            <a:srgbClr val="000000"/>
                          </a:solidFill>
                          <a:latin typeface="+mn-ea"/>
                        </a:rPr>
                        <a:t>第一类医疗器械产品备案，不需要进行临床试验。</a:t>
                      </a:r>
                      <a:r>
                        <a:rPr lang="zh-CN" altLang="en-US" sz="1200" b="0" u="sng" kern="100" dirty="0">
                          <a:solidFill>
                            <a:srgbClr val="000000"/>
                          </a:solidFill>
                          <a:highlight>
                            <a:srgbClr val="FFFF00"/>
                          </a:highlight>
                          <a:latin typeface="+mn-ea"/>
                        </a:rPr>
                        <a:t>申请第二类、第三类医疗器械产品注册，应当进行临床试验</a:t>
                      </a:r>
                      <a:r>
                        <a:rPr lang="zh-CN" altLang="en-US" sz="1200" b="0" kern="100" dirty="0">
                          <a:solidFill>
                            <a:srgbClr val="000000"/>
                          </a:solidFill>
                          <a:latin typeface="+mn-ea"/>
                        </a:rPr>
                        <a:t>；但是，有下列情形之一的，可以免于进行临床试验：</a:t>
                      </a:r>
                      <a:endParaRPr lang="zh-CN" altLang="en-US" sz="1200" b="0" kern="100" dirty="0">
                        <a:solidFill>
                          <a:srgbClr val="000000"/>
                        </a:solidFill>
                        <a:latin typeface="+mn-ea"/>
                      </a:endParaRPr>
                    </a:p>
                    <a:p>
                      <a:pPr algn="l">
                        <a:lnSpc>
                          <a:spcPct val="150000"/>
                        </a:lnSpc>
                        <a:spcAft>
                          <a:spcPts val="600"/>
                        </a:spcAft>
                      </a:pPr>
                      <a:r>
                        <a:rPr lang="zh-CN" altLang="en-US" sz="1200" b="0" kern="100" dirty="0">
                          <a:solidFill>
                            <a:srgbClr val="000000"/>
                          </a:solidFill>
                          <a:latin typeface="+mn-ea"/>
                        </a:rPr>
                        <a:t>　　（一）工作机理明确、设计定型，生产工艺成熟，已上市的同品种医疗器械临床应用多年且无严重不良事件记录，不改变常规用途的；</a:t>
                      </a:r>
                      <a:endParaRPr lang="zh-CN" altLang="en-US" sz="1200" b="0" kern="100" dirty="0">
                        <a:solidFill>
                          <a:srgbClr val="000000"/>
                        </a:solidFill>
                        <a:latin typeface="+mn-ea"/>
                      </a:endParaRPr>
                    </a:p>
                    <a:p>
                      <a:pPr algn="l">
                        <a:lnSpc>
                          <a:spcPct val="150000"/>
                        </a:lnSpc>
                        <a:spcAft>
                          <a:spcPts val="600"/>
                        </a:spcAft>
                      </a:pPr>
                      <a:r>
                        <a:rPr lang="zh-CN" altLang="en-US" sz="1200" b="0" kern="100" dirty="0">
                          <a:solidFill>
                            <a:srgbClr val="000000"/>
                          </a:solidFill>
                          <a:latin typeface="+mn-ea"/>
                        </a:rPr>
                        <a:t>　　（二）通过非临床评价能够证明该医疗器械安全、有效的；</a:t>
                      </a:r>
                      <a:endParaRPr lang="zh-CN" altLang="en-US" sz="1200" b="0" kern="100" dirty="0">
                        <a:solidFill>
                          <a:srgbClr val="000000"/>
                        </a:solidFill>
                        <a:latin typeface="+mn-ea"/>
                      </a:endParaRPr>
                    </a:p>
                    <a:p>
                      <a:pPr algn="l">
                        <a:lnSpc>
                          <a:spcPct val="150000"/>
                        </a:lnSpc>
                        <a:spcAft>
                          <a:spcPts val="600"/>
                        </a:spcAft>
                      </a:pPr>
                      <a:r>
                        <a:rPr lang="zh-CN" altLang="en-US" sz="1200" b="0" kern="100" dirty="0">
                          <a:solidFill>
                            <a:srgbClr val="000000"/>
                          </a:solidFill>
                          <a:latin typeface="+mn-ea"/>
                        </a:rPr>
                        <a:t>　　（三）通过对同品种医疗器械临床试验或者临床使用获得的数据进行分析评价，能够证明该医疗器械安全、有效的。</a:t>
                      </a:r>
                      <a:endParaRPr lang="zh-CN" altLang="en-US" sz="1200" b="0" kern="100" dirty="0">
                        <a:solidFill>
                          <a:srgbClr val="000000"/>
                        </a:solidFill>
                        <a:latin typeface="+mn-ea"/>
                      </a:endParaRPr>
                    </a:p>
                    <a:p>
                      <a:pPr algn="l">
                        <a:lnSpc>
                          <a:spcPct val="150000"/>
                        </a:lnSpc>
                        <a:spcAft>
                          <a:spcPts val="600"/>
                        </a:spcAft>
                      </a:pPr>
                      <a:r>
                        <a:rPr lang="zh-CN" altLang="en-US" sz="1200" b="0" kern="100" dirty="0">
                          <a:solidFill>
                            <a:srgbClr val="000000"/>
                          </a:solidFill>
                          <a:latin typeface="+mn-ea"/>
                        </a:rPr>
                        <a:t>　　免于进行临床试验的医疗器械目录由国务院食品药品监督管理部门制定、调整并公布。</a:t>
                      </a:r>
                      <a:endParaRPr lang="zh-CN" altLang="en-US" sz="1200" b="0" kern="100" dirty="0">
                        <a:solidFill>
                          <a:srgbClr val="000000"/>
                        </a:solidFill>
                        <a:latin typeface="+mn-ea"/>
                      </a:endParaRPr>
                    </a:p>
                  </a:txBody>
                  <a:tcPr anchor="ctr">
                    <a:solidFill>
                      <a:schemeClr val="bg1"/>
                    </a:solidFill>
                  </a:tcPr>
                </a:tc>
                <a:tc>
                  <a:txBody>
                    <a:bodyPr/>
                    <a:lstStyle/>
                    <a:p>
                      <a:pPr algn="l">
                        <a:lnSpc>
                          <a:spcPct val="150000"/>
                        </a:lnSpc>
                        <a:spcAft>
                          <a:spcPts val="600"/>
                        </a:spcAft>
                      </a:pPr>
                      <a:r>
                        <a:rPr lang="zh-CN" altLang="en-US" sz="1200" b="1" kern="100" dirty="0">
                          <a:solidFill>
                            <a:srgbClr val="000000"/>
                          </a:solidFill>
                          <a:latin typeface="+mn-ea"/>
                          <a:ea typeface="+mn-ea"/>
                          <a:cs typeface="+mn-cs"/>
                        </a:rPr>
                        <a:t>第十七条  </a:t>
                      </a:r>
                      <a:r>
                        <a:rPr lang="zh-CN" altLang="en-US" sz="1200" b="0" kern="100" dirty="0">
                          <a:solidFill>
                            <a:srgbClr val="000000"/>
                          </a:solidFill>
                          <a:latin typeface="+mn-ea"/>
                          <a:ea typeface="+mn-ea"/>
                          <a:cs typeface="+mn-cs"/>
                        </a:rPr>
                        <a:t>第一类医疗器械产品备案，不需要进行临床试验。</a:t>
                      </a:r>
                      <a:r>
                        <a:rPr lang="zh-CN" altLang="en-US" sz="1200" b="0" u="sng" kern="100" dirty="0">
                          <a:solidFill>
                            <a:srgbClr val="000000"/>
                          </a:solidFill>
                          <a:highlight>
                            <a:srgbClr val="FFFF00"/>
                          </a:highlight>
                          <a:latin typeface="+mn-ea"/>
                          <a:ea typeface="+mn-ea"/>
                          <a:cs typeface="+mn-cs"/>
                        </a:rPr>
                        <a:t>申请第二类、第三类医疗器械产品注册，应当进行临床试验</a:t>
                      </a:r>
                      <a:r>
                        <a:rPr lang="zh-CN" altLang="en-US" sz="1200" b="0" kern="100" dirty="0">
                          <a:solidFill>
                            <a:srgbClr val="000000"/>
                          </a:solidFill>
                          <a:latin typeface="+mn-ea"/>
                          <a:ea typeface="+mn-ea"/>
                          <a:cs typeface="+mn-cs"/>
                        </a:rPr>
                        <a:t>；但是，有下列情形之一的，可以免于进行临床试验：</a:t>
                      </a:r>
                      <a:endParaRPr lang="zh-CN" altLang="en-US" sz="1200" b="0" kern="100" dirty="0">
                        <a:solidFill>
                          <a:srgbClr val="000000"/>
                        </a:solidFill>
                        <a:latin typeface="+mn-ea"/>
                        <a:ea typeface="+mn-ea"/>
                        <a:cs typeface="+mn-cs"/>
                      </a:endParaRPr>
                    </a:p>
                    <a:p>
                      <a:pPr algn="l">
                        <a:lnSpc>
                          <a:spcPct val="150000"/>
                        </a:lnSpc>
                        <a:spcAft>
                          <a:spcPts val="600"/>
                        </a:spcAft>
                      </a:pPr>
                      <a:r>
                        <a:rPr lang="zh-CN" altLang="en-US" sz="1200" b="0" kern="100" dirty="0">
                          <a:solidFill>
                            <a:srgbClr val="000000"/>
                          </a:solidFill>
                          <a:latin typeface="+mn-ea"/>
                          <a:ea typeface="+mn-ea"/>
                          <a:cs typeface="+mn-cs"/>
                        </a:rPr>
                        <a:t>　　（一）工作机理明确、设计定型，生产工艺成熟，已上市的同品种医疗器械临床应用多年且无严重不良事件记录，不改变常规用途的；</a:t>
                      </a:r>
                      <a:endParaRPr lang="zh-CN" altLang="en-US" sz="1200" b="0" kern="100" dirty="0">
                        <a:solidFill>
                          <a:srgbClr val="000000"/>
                        </a:solidFill>
                        <a:latin typeface="+mn-ea"/>
                        <a:ea typeface="+mn-ea"/>
                        <a:cs typeface="+mn-cs"/>
                      </a:endParaRPr>
                    </a:p>
                    <a:p>
                      <a:pPr algn="l">
                        <a:lnSpc>
                          <a:spcPct val="150000"/>
                        </a:lnSpc>
                        <a:spcAft>
                          <a:spcPts val="600"/>
                        </a:spcAft>
                      </a:pPr>
                      <a:r>
                        <a:rPr lang="zh-CN" altLang="en-US" sz="1200" b="0" kern="100" dirty="0">
                          <a:solidFill>
                            <a:srgbClr val="000000"/>
                          </a:solidFill>
                          <a:latin typeface="+mn-ea"/>
                          <a:ea typeface="+mn-ea"/>
                          <a:cs typeface="+mn-cs"/>
                        </a:rPr>
                        <a:t>　　（二）通过非临床评价能够证明该医疗器械安全、有效的；</a:t>
                      </a:r>
                      <a:endParaRPr lang="zh-CN" altLang="en-US" sz="1200" b="0" kern="100" dirty="0">
                        <a:solidFill>
                          <a:srgbClr val="000000"/>
                        </a:solidFill>
                        <a:latin typeface="+mn-ea"/>
                        <a:ea typeface="+mn-ea"/>
                        <a:cs typeface="+mn-cs"/>
                      </a:endParaRPr>
                    </a:p>
                    <a:p>
                      <a:pPr algn="l">
                        <a:lnSpc>
                          <a:spcPct val="150000"/>
                        </a:lnSpc>
                        <a:spcAft>
                          <a:spcPts val="600"/>
                        </a:spcAft>
                      </a:pPr>
                      <a:r>
                        <a:rPr lang="zh-CN" altLang="en-US" sz="1200" b="0" kern="100" dirty="0">
                          <a:solidFill>
                            <a:srgbClr val="000000"/>
                          </a:solidFill>
                          <a:latin typeface="+mn-ea"/>
                          <a:ea typeface="+mn-ea"/>
                          <a:cs typeface="+mn-cs"/>
                        </a:rPr>
                        <a:t>　　（三）通过对同品种医疗器械临床试验或者临床使用获得的数据进行分析评价，能够证明该医疗器械安全、有效的。</a:t>
                      </a:r>
                      <a:endParaRPr lang="zh-CN" altLang="en-US" sz="1200" b="0" kern="100" dirty="0">
                        <a:solidFill>
                          <a:srgbClr val="000000"/>
                        </a:solidFill>
                        <a:latin typeface="+mn-ea"/>
                        <a:ea typeface="+mn-ea"/>
                        <a:cs typeface="+mn-cs"/>
                      </a:endParaRPr>
                    </a:p>
                    <a:p>
                      <a:pPr algn="l">
                        <a:lnSpc>
                          <a:spcPct val="150000"/>
                        </a:lnSpc>
                        <a:spcAft>
                          <a:spcPts val="600"/>
                        </a:spcAft>
                      </a:pPr>
                      <a:r>
                        <a:rPr lang="zh-CN" altLang="en-US" sz="1200" b="0" kern="100" dirty="0">
                          <a:solidFill>
                            <a:srgbClr val="000000"/>
                          </a:solidFill>
                          <a:latin typeface="+mn-ea"/>
                          <a:ea typeface="+mn-ea"/>
                          <a:cs typeface="+mn-cs"/>
                        </a:rPr>
                        <a:t>　　免于进行临床试验的医疗器械目录由国务院食品药品监督管理部门制定、调整并公布。</a:t>
                      </a:r>
                      <a:endParaRPr lang="zh-CN" altLang="en-US" sz="1200" b="0" kern="100" dirty="0">
                        <a:solidFill>
                          <a:srgbClr val="000000"/>
                        </a:solidFill>
                        <a:latin typeface="+mn-ea"/>
                        <a:ea typeface="+mn-ea"/>
                        <a:cs typeface="+mn-cs"/>
                      </a:endParaRPr>
                    </a:p>
                  </a:txBody>
                  <a:tcPr anchor="ctr">
                    <a:solidFill>
                      <a:schemeClr val="bg1"/>
                    </a:solidFill>
                  </a:tcPr>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p:cNvSpPr/>
          <p:nvPr/>
        </p:nvSpPr>
        <p:spPr>
          <a:xfrm>
            <a:off x="538893" y="1296510"/>
            <a:ext cx="9832760" cy="5067942"/>
          </a:xfrm>
          <a:prstGeom prst="roundRect">
            <a:avLst>
              <a:gd name="adj" fmla="val 5507"/>
            </a:avLst>
          </a:prstGeom>
          <a:ln w="19050">
            <a:solidFill>
              <a:schemeClr val="tx1"/>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spcAft>
                <a:spcPts val="600"/>
              </a:spcAft>
            </a:pPr>
            <a:endParaRPr lang="zh-CN" altLang="en-US" sz="1600" dirty="0">
              <a:solidFill>
                <a:srgbClr val="333333"/>
              </a:solidFill>
              <a:latin typeface="+mn-ea"/>
            </a:endParaRPr>
          </a:p>
        </p:txBody>
      </p:sp>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条例</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关于医疗器械临床评价的情况</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grpSp>
        <p:nvGrpSpPr>
          <p:cNvPr id="7" name="组合 6"/>
          <p:cNvGrpSpPr/>
          <p:nvPr/>
        </p:nvGrpSpPr>
        <p:grpSpPr>
          <a:xfrm>
            <a:off x="10078830" y="247357"/>
            <a:ext cx="1899531" cy="1900293"/>
            <a:chOff x="1097189" y="3987946"/>
            <a:chExt cx="1899531" cy="1900293"/>
          </a:xfrm>
        </p:grpSpPr>
        <p:sp>
          <p:nvSpPr>
            <p:cNvPr id="28" name="空心弧 27"/>
            <p:cNvSpPr/>
            <p:nvPr/>
          </p:nvSpPr>
          <p:spPr>
            <a:xfrm>
              <a:off x="1097189" y="3987946"/>
              <a:ext cx="1899531" cy="1900293"/>
            </a:xfrm>
            <a:prstGeom prst="blockArc">
              <a:avLst>
                <a:gd name="adj1" fmla="val 13500000"/>
                <a:gd name="adj2" fmla="val 10800000"/>
                <a:gd name="adj3" fmla="val 12740"/>
              </a:avLst>
            </a:prstGeom>
          </p:spPr>
          <p:style>
            <a:lnRef idx="2">
              <a:schemeClr val="lt1">
                <a:hueOff val="0"/>
                <a:satOff val="0"/>
                <a:lumOff val="0"/>
                <a:alphaOff val="0"/>
              </a:schemeClr>
            </a:lnRef>
            <a:fillRef idx="1">
              <a:schemeClr val="accent4">
                <a:hueOff val="10910013"/>
                <a:satOff val="-50907"/>
                <a:lumOff val="-23138"/>
                <a:alphaOff val="0"/>
              </a:schemeClr>
            </a:fillRef>
            <a:effectRef idx="0">
              <a:schemeClr val="accent4">
                <a:hueOff val="10910013"/>
                <a:satOff val="-50907"/>
                <a:lumOff val="-23138"/>
                <a:alphaOff val="0"/>
              </a:schemeClr>
            </a:effectRef>
            <a:fontRef idx="minor">
              <a:schemeClr val="lt1"/>
            </a:fontRef>
          </p:style>
          <p:txBody>
            <a:bodyPr/>
            <a:lstStyle/>
            <a:p>
              <a:endParaRPr lang="zh-CN" altLang="en-US"/>
            </a:p>
          </p:txBody>
        </p:sp>
        <p:sp>
          <p:nvSpPr>
            <p:cNvPr id="29" name="任意多边形: 形状 28"/>
            <p:cNvSpPr/>
            <p:nvPr/>
          </p:nvSpPr>
          <p:spPr>
            <a:xfrm>
              <a:off x="1440143" y="4736561"/>
              <a:ext cx="1326558" cy="884690"/>
            </a:xfrm>
            <a:custGeom>
              <a:avLst/>
              <a:gdLst>
                <a:gd name="connsiteX0" fmla="*/ 0 w 1326558"/>
                <a:gd name="connsiteY0" fmla="*/ 0 h 884690"/>
                <a:gd name="connsiteX1" fmla="*/ 1326558 w 1326558"/>
                <a:gd name="connsiteY1" fmla="*/ 0 h 884690"/>
                <a:gd name="connsiteX2" fmla="*/ 1326558 w 1326558"/>
                <a:gd name="connsiteY2" fmla="*/ 884690 h 884690"/>
                <a:gd name="connsiteX3" fmla="*/ 0 w 1326558"/>
                <a:gd name="connsiteY3" fmla="*/ 884690 h 884690"/>
                <a:gd name="connsiteX4" fmla="*/ 0 w 1326558"/>
                <a:gd name="connsiteY4" fmla="*/ 0 h 884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6558" h="884690">
                  <a:moveTo>
                    <a:pt x="0" y="0"/>
                  </a:moveTo>
                  <a:lnTo>
                    <a:pt x="1326558" y="0"/>
                  </a:lnTo>
                  <a:lnTo>
                    <a:pt x="1326558" y="884690"/>
                  </a:lnTo>
                  <a:lnTo>
                    <a:pt x="0" y="88469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890" tIns="8890" rIns="8890" bIns="8890" numCol="1" spcCol="1270" anchor="ctr" anchorCtr="0">
              <a:noAutofit/>
            </a:bodyPr>
            <a:lstStyle/>
            <a:p>
              <a:pPr marL="114300" lvl="1" indent="-114300" algn="ctr" defTabSz="622300">
                <a:lnSpc>
                  <a:spcPct val="90000"/>
                </a:lnSpc>
                <a:spcBef>
                  <a:spcPct val="0"/>
                </a:spcBef>
                <a:spcAft>
                  <a:spcPct val="15000"/>
                </a:spcAft>
                <a:buNone/>
              </a:pPr>
              <a:r>
                <a:rPr lang="zh-CN" altLang="en-US" sz="1400" kern="1200" dirty="0"/>
                <a:t>医疗器械监督</a:t>
              </a:r>
              <a:endParaRPr lang="en-US" altLang="zh-CN" sz="1400" kern="1200" dirty="0"/>
            </a:p>
            <a:p>
              <a:pPr marL="114300" lvl="1" indent="-114300" algn="ctr" defTabSz="622300">
                <a:lnSpc>
                  <a:spcPct val="90000"/>
                </a:lnSpc>
                <a:spcBef>
                  <a:spcPct val="0"/>
                </a:spcBef>
                <a:spcAft>
                  <a:spcPct val="15000"/>
                </a:spcAft>
                <a:buNone/>
              </a:pPr>
              <a:r>
                <a:rPr lang="zh-CN" altLang="en-US" sz="1400" kern="1200" dirty="0"/>
                <a:t>管理条例</a:t>
              </a:r>
              <a:endParaRPr lang="zh-CN" altLang="en-US" sz="1400" kern="1200" dirty="0"/>
            </a:p>
          </p:txBody>
        </p:sp>
        <p:sp>
          <p:nvSpPr>
            <p:cNvPr id="30" name="任意多边形: 形状 29"/>
            <p:cNvSpPr/>
            <p:nvPr/>
          </p:nvSpPr>
          <p:spPr>
            <a:xfrm>
              <a:off x="1415632" y="4389640"/>
              <a:ext cx="1228571" cy="614138"/>
            </a:xfrm>
            <a:custGeom>
              <a:avLst/>
              <a:gdLst>
                <a:gd name="connsiteX0" fmla="*/ 0 w 1228571"/>
                <a:gd name="connsiteY0" fmla="*/ 0 h 614138"/>
                <a:gd name="connsiteX1" fmla="*/ 1228571 w 1228571"/>
                <a:gd name="connsiteY1" fmla="*/ 0 h 614138"/>
                <a:gd name="connsiteX2" fmla="*/ 1228571 w 1228571"/>
                <a:gd name="connsiteY2" fmla="*/ 614138 h 614138"/>
                <a:gd name="connsiteX3" fmla="*/ 0 w 1228571"/>
                <a:gd name="connsiteY3" fmla="*/ 614138 h 614138"/>
                <a:gd name="connsiteX4" fmla="*/ 0 w 1228571"/>
                <a:gd name="connsiteY4" fmla="*/ 0 h 614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8571" h="614138">
                  <a:moveTo>
                    <a:pt x="0" y="0"/>
                  </a:moveTo>
                  <a:lnTo>
                    <a:pt x="1228571" y="0"/>
                  </a:lnTo>
                  <a:lnTo>
                    <a:pt x="1228571" y="614138"/>
                  </a:lnTo>
                  <a:lnTo>
                    <a:pt x="0" y="61413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3495" tIns="23495" rIns="23495" bIns="23495" numCol="1" spcCol="1270" anchor="ctr" anchorCtr="0">
              <a:noAutofit/>
            </a:bodyPr>
            <a:lstStyle/>
            <a:p>
              <a:pPr marL="0" lvl="0" indent="0" algn="ctr" defTabSz="1644650">
                <a:lnSpc>
                  <a:spcPct val="90000"/>
                </a:lnSpc>
                <a:spcBef>
                  <a:spcPct val="0"/>
                </a:spcBef>
                <a:spcAft>
                  <a:spcPct val="35000"/>
                </a:spcAft>
                <a:buNone/>
              </a:pPr>
              <a:r>
                <a:rPr lang="en-US" altLang="zh-CN" sz="2800" kern="1200" dirty="0"/>
                <a:t>2021</a:t>
              </a:r>
              <a:endParaRPr lang="zh-CN" altLang="en-US" sz="2800" kern="1200" dirty="0"/>
            </a:p>
          </p:txBody>
        </p:sp>
      </p:grpSp>
      <p:sp>
        <p:nvSpPr>
          <p:cNvPr id="32" name="文本框 31"/>
          <p:cNvSpPr txBox="1"/>
          <p:nvPr/>
        </p:nvSpPr>
        <p:spPr>
          <a:xfrm>
            <a:off x="727654" y="1490242"/>
            <a:ext cx="9301045" cy="4573175"/>
          </a:xfrm>
          <a:prstGeom prst="rect">
            <a:avLst/>
          </a:prstGeom>
          <a:noFill/>
        </p:spPr>
        <p:txBody>
          <a:bodyPr wrap="square">
            <a:spAutoFit/>
          </a:bodyPr>
          <a:lstStyle/>
          <a:p>
            <a:pPr algn="just">
              <a:lnSpc>
                <a:spcPct val="150000"/>
              </a:lnSpc>
              <a:spcAft>
                <a:spcPts val="600"/>
              </a:spcAft>
            </a:pPr>
            <a:r>
              <a:rPr lang="zh-CN" altLang="en-US" sz="1600" b="1" kern="100" dirty="0">
                <a:solidFill>
                  <a:srgbClr val="000000"/>
                </a:solidFill>
                <a:latin typeface="微软雅黑" panose="020B0503020204020204" pitchFamily="34" charset="-122"/>
                <a:ea typeface="微软雅黑" panose="020B0503020204020204" pitchFamily="34" charset="-122"/>
              </a:rPr>
              <a:t>第二十四条　</a:t>
            </a:r>
            <a:r>
              <a:rPr lang="zh-CN" altLang="en-US" sz="1600" kern="100" dirty="0">
                <a:solidFill>
                  <a:srgbClr val="000000"/>
                </a:solidFill>
                <a:latin typeface="微软雅黑" panose="020B0503020204020204" pitchFamily="34" charset="-122"/>
                <a:ea typeface="微软雅黑" panose="020B0503020204020204" pitchFamily="34" charset="-122"/>
              </a:rPr>
              <a:t>医疗器械产品注册、备案，</a:t>
            </a:r>
            <a:r>
              <a:rPr lang="zh-CN" altLang="en-US" sz="1600" u="sng" kern="100" dirty="0">
                <a:solidFill>
                  <a:srgbClr val="000000"/>
                </a:solidFill>
                <a:highlight>
                  <a:srgbClr val="FFFF00"/>
                </a:highlight>
                <a:latin typeface="微软雅黑" panose="020B0503020204020204" pitchFamily="34" charset="-122"/>
                <a:ea typeface="微软雅黑" panose="020B0503020204020204" pitchFamily="34" charset="-122"/>
              </a:rPr>
              <a:t>应当进行临床评价</a:t>
            </a:r>
            <a:r>
              <a:rPr lang="zh-CN" altLang="en-US" sz="1600" kern="100" dirty="0">
                <a:solidFill>
                  <a:srgbClr val="000000"/>
                </a:solidFill>
                <a:latin typeface="微软雅黑" panose="020B0503020204020204" pitchFamily="34" charset="-122"/>
                <a:ea typeface="微软雅黑" panose="020B0503020204020204" pitchFamily="34" charset="-122"/>
              </a:rPr>
              <a:t>；但是符合下列情形之一，可以免于进行临床评价：</a:t>
            </a:r>
            <a:endParaRPr lang="zh-CN" altLang="en-US" sz="1600" kern="100" dirty="0">
              <a:solidFill>
                <a:srgbClr val="000000"/>
              </a:solidFill>
              <a:latin typeface="微软雅黑" panose="020B0503020204020204" pitchFamily="34" charset="-122"/>
              <a:ea typeface="微软雅黑" panose="020B0503020204020204" pitchFamily="34" charset="-122"/>
            </a:endParaRPr>
          </a:p>
          <a:p>
            <a:pPr algn="just">
              <a:lnSpc>
                <a:spcPct val="150000"/>
              </a:lnSpc>
              <a:spcAft>
                <a:spcPts val="600"/>
              </a:spcAft>
            </a:pPr>
            <a:r>
              <a:rPr lang="zh-CN" altLang="en-US" sz="1600" kern="100" dirty="0">
                <a:solidFill>
                  <a:srgbClr val="000000"/>
                </a:solidFill>
                <a:latin typeface="微软雅黑" panose="020B0503020204020204" pitchFamily="34" charset="-122"/>
                <a:ea typeface="微软雅黑" panose="020B0503020204020204" pitchFamily="34" charset="-122"/>
              </a:rPr>
              <a:t>（一）工作机理明确、设计定型，生产工艺成熟，已上市的同品种医疗器械临床应用多年且无严重不良事件记录，不改变常规用途的；</a:t>
            </a:r>
            <a:endParaRPr lang="zh-CN" altLang="en-US" sz="1600" kern="100" dirty="0">
              <a:solidFill>
                <a:srgbClr val="000000"/>
              </a:solidFill>
              <a:latin typeface="微软雅黑" panose="020B0503020204020204" pitchFamily="34" charset="-122"/>
              <a:ea typeface="微软雅黑" panose="020B0503020204020204" pitchFamily="34" charset="-122"/>
            </a:endParaRPr>
          </a:p>
          <a:p>
            <a:pPr algn="just">
              <a:lnSpc>
                <a:spcPct val="150000"/>
              </a:lnSpc>
              <a:spcAft>
                <a:spcPts val="600"/>
              </a:spcAft>
            </a:pPr>
            <a:r>
              <a:rPr lang="zh-CN" altLang="en-US" sz="1600" kern="100" dirty="0">
                <a:solidFill>
                  <a:srgbClr val="000000"/>
                </a:solidFill>
                <a:latin typeface="微软雅黑" panose="020B0503020204020204" pitchFamily="34" charset="-122"/>
                <a:ea typeface="微软雅黑" panose="020B0503020204020204" pitchFamily="34" charset="-122"/>
              </a:rPr>
              <a:t>（二）其他通过非临床评价能够证明该医疗器械安全、有效的。</a:t>
            </a:r>
            <a:endParaRPr lang="zh-CN" altLang="en-US" sz="1600" kern="100" dirty="0">
              <a:solidFill>
                <a:srgbClr val="000000"/>
              </a:solidFill>
              <a:latin typeface="微软雅黑" panose="020B0503020204020204" pitchFamily="34" charset="-122"/>
              <a:ea typeface="微软雅黑" panose="020B0503020204020204" pitchFamily="34" charset="-122"/>
            </a:endParaRPr>
          </a:p>
          <a:p>
            <a:pPr algn="just">
              <a:lnSpc>
                <a:spcPct val="150000"/>
              </a:lnSpc>
              <a:spcAft>
                <a:spcPts val="600"/>
              </a:spcAft>
            </a:pPr>
            <a:r>
              <a:rPr lang="zh-CN" altLang="en-US" sz="1600" kern="100" dirty="0">
                <a:solidFill>
                  <a:srgbClr val="000000"/>
                </a:solidFill>
                <a:latin typeface="微软雅黑" panose="020B0503020204020204" pitchFamily="34" charset="-122"/>
                <a:ea typeface="微软雅黑" panose="020B0503020204020204" pitchFamily="34" charset="-122"/>
              </a:rPr>
              <a:t>国务院药品监督管理部门应当制定医疗器械临床评价指南。</a:t>
            </a:r>
            <a:endParaRPr lang="en-US" altLang="zh-CN" sz="1600" kern="100" dirty="0">
              <a:solidFill>
                <a:srgbClr val="000000"/>
              </a:solidFill>
              <a:latin typeface="微软雅黑" panose="020B0503020204020204" pitchFamily="34" charset="-122"/>
              <a:ea typeface="微软雅黑" panose="020B0503020204020204" pitchFamily="34" charset="-122"/>
            </a:endParaRPr>
          </a:p>
          <a:p>
            <a:pPr algn="just">
              <a:lnSpc>
                <a:spcPct val="150000"/>
              </a:lnSpc>
              <a:spcAft>
                <a:spcPts val="600"/>
              </a:spcAft>
            </a:pPr>
            <a:r>
              <a:rPr lang="zh-CN" altLang="en-US" sz="1600" b="1" kern="100" dirty="0">
                <a:solidFill>
                  <a:srgbClr val="000000"/>
                </a:solidFill>
                <a:latin typeface="微软雅黑" panose="020B0503020204020204" pitchFamily="34" charset="-122"/>
                <a:ea typeface="微软雅黑" panose="020B0503020204020204" pitchFamily="34" charset="-122"/>
              </a:rPr>
              <a:t>第二十五条　</a:t>
            </a:r>
            <a:r>
              <a:rPr lang="zh-CN" altLang="en-US" sz="1600" kern="100" dirty="0">
                <a:solidFill>
                  <a:srgbClr val="000000"/>
                </a:solidFill>
                <a:latin typeface="微软雅黑" panose="020B0503020204020204" pitchFamily="34" charset="-122"/>
                <a:ea typeface="微软雅黑" panose="020B0503020204020204" pitchFamily="34" charset="-122"/>
              </a:rPr>
              <a:t>进行医疗器械临床评价，可以根据产品特征、临床风险、已有临床数据等情形，通过开展临床试验，或者通过对同品种医疗器械临床文献资料、临床数据进行分析评价，证明医疗器械安全、有效。</a:t>
            </a:r>
            <a:endParaRPr lang="zh-CN" altLang="en-US" sz="1600" kern="100" dirty="0">
              <a:solidFill>
                <a:srgbClr val="000000"/>
              </a:solidFill>
              <a:latin typeface="微软雅黑" panose="020B0503020204020204" pitchFamily="34" charset="-122"/>
              <a:ea typeface="微软雅黑" panose="020B0503020204020204" pitchFamily="34" charset="-122"/>
            </a:endParaRPr>
          </a:p>
          <a:p>
            <a:pPr algn="just">
              <a:lnSpc>
                <a:spcPct val="150000"/>
              </a:lnSpc>
              <a:spcAft>
                <a:spcPts val="600"/>
              </a:spcAft>
            </a:pPr>
            <a:r>
              <a:rPr lang="zh-CN" altLang="en-US" sz="1600" kern="100" dirty="0">
                <a:solidFill>
                  <a:srgbClr val="000000"/>
                </a:solidFill>
                <a:latin typeface="微软雅黑" panose="020B0503020204020204" pitchFamily="34" charset="-122"/>
                <a:ea typeface="微软雅黑" panose="020B0503020204020204" pitchFamily="34" charset="-122"/>
              </a:rPr>
              <a:t>按照国务院药品监督管理部门的规定，进行医疗器械临床评价时，已有临床文献资料、临床数据</a:t>
            </a:r>
            <a:r>
              <a:rPr lang="zh-CN" altLang="en-US" sz="1600" u="sng" kern="100" dirty="0">
                <a:solidFill>
                  <a:srgbClr val="000000"/>
                </a:solidFill>
                <a:highlight>
                  <a:srgbClr val="FFFF00"/>
                </a:highlight>
                <a:latin typeface="微软雅黑" panose="020B0503020204020204" pitchFamily="34" charset="-122"/>
                <a:ea typeface="微软雅黑" panose="020B0503020204020204" pitchFamily="34" charset="-122"/>
              </a:rPr>
              <a:t>不足以确认产品安全、有效的医疗器械，应当开展临床试验</a:t>
            </a:r>
            <a:r>
              <a:rPr lang="zh-CN" altLang="en-US" sz="1600" kern="100" dirty="0">
                <a:solidFill>
                  <a:srgbClr val="000000"/>
                </a:solidFill>
                <a:latin typeface="微软雅黑" panose="020B0503020204020204" pitchFamily="34" charset="-122"/>
                <a:ea typeface="微软雅黑" panose="020B0503020204020204" pitchFamily="34" charset="-122"/>
              </a:rPr>
              <a:t>。</a:t>
            </a:r>
            <a:endParaRPr lang="en-US" altLang="zh-CN" sz="1600" kern="100" dirty="0">
              <a:solidFill>
                <a:srgbClr val="000000"/>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325751" y="6440304"/>
            <a:ext cx="5373279" cy="277961"/>
          </a:xfrm>
          <a:prstGeom prst="rect">
            <a:avLst/>
          </a:prstGeom>
          <a:noFill/>
        </p:spPr>
        <p:txBody>
          <a:bodyPr wrap="square" lIns="0" rtlCol="0" anchor="t">
            <a:spAutoFit/>
          </a:bodyPr>
          <a:lstStyle/>
          <a:p>
            <a:pPr>
              <a:lnSpc>
                <a:spcPct val="120000"/>
              </a:lnSpc>
            </a:pPr>
            <a:r>
              <a:rPr lang="zh-CN" altLang="en-US" sz="1100" dirty="0">
                <a:latin typeface="Segoe UI Light" panose="020B0502040204020203" pitchFamily="34" charset="0"/>
                <a:cs typeface="Segoe UI Light" panose="020B0502040204020203" pitchFamily="34" charset="0"/>
              </a:rPr>
              <a:t>来源：</a:t>
            </a:r>
            <a:r>
              <a:rPr lang="en-US" altLang="zh-CN" sz="1100" kern="1200" dirty="0"/>
              <a:t> 2021 </a:t>
            </a:r>
            <a:r>
              <a:rPr lang="zh-CN" altLang="en-US" sz="1100" kern="1200" dirty="0"/>
              <a:t>医疗器械监督管理条例</a:t>
            </a:r>
            <a:endParaRPr lang="zh-CN" altLang="en-US" sz="1100" dirty="0">
              <a:latin typeface="Segoe UI Light" panose="020B0502040204020203" pitchFamily="34" charset="0"/>
              <a:cs typeface="Segoe UI Light" panose="020B0502040204020203" pitchFamily="34"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5"/>
          <p:cNvSpPr txBox="1"/>
          <p:nvPr/>
        </p:nvSpPr>
        <p:spPr>
          <a:xfrm>
            <a:off x="538893" y="383924"/>
            <a:ext cx="11404148"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历年</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办法</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关于医疗器械临床评价的情况</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graphicFrame>
        <p:nvGraphicFramePr>
          <p:cNvPr id="4" name="表格 4"/>
          <p:cNvGraphicFramePr>
            <a:graphicFrameLocks noGrp="1"/>
          </p:cNvGraphicFramePr>
          <p:nvPr/>
        </p:nvGraphicFramePr>
        <p:xfrm>
          <a:off x="538892" y="1270827"/>
          <a:ext cx="10915539" cy="4973219"/>
        </p:xfrm>
        <a:graphic>
          <a:graphicData uri="http://schemas.openxmlformats.org/drawingml/2006/table">
            <a:tbl>
              <a:tblPr firstRow="1" bandRow="1">
                <a:tableStyleId>{5940675A-B579-460E-94D1-54222C63F5DA}</a:tableStyleId>
              </a:tblPr>
              <a:tblGrid>
                <a:gridCol w="3509597"/>
                <a:gridCol w="7405942"/>
              </a:tblGrid>
              <a:tr h="584742">
                <a:tc>
                  <a:txBody>
                    <a:bodyPr/>
                    <a:lstStyle/>
                    <a:p>
                      <a:pPr algn="ctr"/>
                      <a:r>
                        <a:rPr lang="en-US" altLang="zh-CN" b="1" dirty="0">
                          <a:latin typeface="+mn-ea"/>
                          <a:ea typeface="+mn-ea"/>
                        </a:rPr>
                        <a:t>2004 </a:t>
                      </a:r>
                      <a:r>
                        <a:rPr lang="zh-CN" altLang="en-US" b="1" dirty="0">
                          <a:latin typeface="+mn-ea"/>
                          <a:ea typeface="+mn-ea"/>
                        </a:rPr>
                        <a:t>医疗器械注册管理办法</a:t>
                      </a:r>
                      <a:endParaRPr lang="zh-CN" altLang="en-US" b="1" dirty="0">
                        <a:latin typeface="+mn-ea"/>
                        <a:ea typeface="+mn-ea"/>
                      </a:endParaRPr>
                    </a:p>
                  </a:txBody>
                  <a:tcPr anchor="ctr">
                    <a:solidFill>
                      <a:schemeClr val="bg1"/>
                    </a:solidFill>
                  </a:tcPr>
                </a:tc>
                <a:tc>
                  <a:txBody>
                    <a:bodyPr/>
                    <a:lstStyle/>
                    <a:p>
                      <a:pPr algn="ctr"/>
                      <a:r>
                        <a:rPr lang="en-US" altLang="zh-CN" b="1" dirty="0">
                          <a:latin typeface="+mn-ea"/>
                          <a:ea typeface="+mn-ea"/>
                        </a:rPr>
                        <a:t>2014 </a:t>
                      </a:r>
                      <a:r>
                        <a:rPr lang="zh-CN" altLang="en-US" b="1" dirty="0">
                          <a:latin typeface="+mn-ea"/>
                          <a:ea typeface="+mn-ea"/>
                        </a:rPr>
                        <a:t>医疗器械注册管理办法</a:t>
                      </a:r>
                      <a:endParaRPr lang="zh-CN" altLang="en-US" b="1" dirty="0">
                        <a:latin typeface="+mn-ea"/>
                        <a:ea typeface="+mn-ea"/>
                      </a:endParaRPr>
                    </a:p>
                  </a:txBody>
                  <a:tcPr anchor="ctr">
                    <a:solidFill>
                      <a:schemeClr val="bg1"/>
                    </a:solidFill>
                  </a:tcPr>
                </a:tc>
              </a:tr>
              <a:tr h="4388477">
                <a:tc>
                  <a:txBody>
                    <a:bodyPr/>
                    <a:lstStyle/>
                    <a:p>
                      <a:pPr algn="just">
                        <a:lnSpc>
                          <a:spcPct val="120000"/>
                        </a:lnSpc>
                        <a:spcAft>
                          <a:spcPts val="600"/>
                        </a:spcAft>
                      </a:pPr>
                      <a:r>
                        <a:rPr lang="zh-CN" altLang="en-US" sz="1600" b="1" kern="100" dirty="0">
                          <a:solidFill>
                            <a:srgbClr val="000000"/>
                          </a:solidFill>
                        </a:rPr>
                        <a:t>第三章　</a:t>
                      </a:r>
                      <a:r>
                        <a:rPr lang="zh-CN" altLang="en-US" sz="1400" b="1" kern="100" dirty="0">
                          <a:solidFill>
                            <a:srgbClr val="000000"/>
                          </a:solidFill>
                        </a:rPr>
                        <a:t>医疗器械临床试验</a:t>
                      </a:r>
                      <a:endParaRPr lang="zh-CN" altLang="en-US" sz="1400" b="1" kern="100" dirty="0">
                        <a:solidFill>
                          <a:srgbClr val="000000"/>
                        </a:solidFill>
                      </a:endParaRPr>
                    </a:p>
                    <a:p>
                      <a:pPr algn="just">
                        <a:lnSpc>
                          <a:spcPct val="120000"/>
                        </a:lnSpc>
                        <a:spcAft>
                          <a:spcPts val="600"/>
                        </a:spcAft>
                      </a:pPr>
                      <a:r>
                        <a:rPr lang="zh-CN" altLang="en-US" sz="1400" b="1" i="0" kern="100" dirty="0">
                          <a:solidFill>
                            <a:srgbClr val="000000"/>
                          </a:solidFill>
                        </a:rPr>
                        <a:t>第十六条　</a:t>
                      </a:r>
                      <a:r>
                        <a:rPr lang="zh-CN" altLang="en-US" sz="1400" b="0" i="0" u="sng" kern="100" dirty="0">
                          <a:solidFill>
                            <a:srgbClr val="000000"/>
                          </a:solidFill>
                          <a:highlight>
                            <a:srgbClr val="FFFF00"/>
                          </a:highlight>
                        </a:rPr>
                        <a:t>申请第二类、第三类医疗器械注册，应当提交临床试验资料</a:t>
                      </a:r>
                      <a:r>
                        <a:rPr lang="zh-CN" altLang="en-US" sz="1400" b="0" i="0" kern="100" dirty="0">
                          <a:solidFill>
                            <a:srgbClr val="000000"/>
                          </a:solidFill>
                        </a:rPr>
                        <a:t>。</a:t>
                      </a:r>
                      <a:endParaRPr lang="zh-CN" altLang="en-US" sz="1400" b="0" i="0" kern="100" dirty="0">
                        <a:solidFill>
                          <a:srgbClr val="000000"/>
                        </a:solidFill>
                      </a:endParaRPr>
                    </a:p>
                    <a:p>
                      <a:pPr algn="just">
                        <a:lnSpc>
                          <a:spcPct val="120000"/>
                        </a:lnSpc>
                        <a:spcAft>
                          <a:spcPts val="600"/>
                        </a:spcAft>
                      </a:pPr>
                      <a:r>
                        <a:rPr lang="zh-CN" altLang="en-US" sz="1400" b="0" i="0" kern="100" dirty="0">
                          <a:solidFill>
                            <a:srgbClr val="000000"/>
                          </a:solidFill>
                        </a:rPr>
                        <a:t>　临床试验资料提供方式执行</a:t>
                      </a:r>
                      <a:r>
                        <a:rPr lang="en-US" altLang="zh-CN" sz="1400" b="0" i="0" kern="100" dirty="0">
                          <a:solidFill>
                            <a:srgbClr val="000000"/>
                          </a:solidFill>
                        </a:rPr>
                        <a:t>《</a:t>
                      </a:r>
                      <a:r>
                        <a:rPr lang="zh-CN" altLang="en-US" sz="1400" b="0" i="0" kern="100" dirty="0">
                          <a:solidFill>
                            <a:srgbClr val="000000"/>
                          </a:solidFill>
                        </a:rPr>
                        <a:t>医疗器械注册临床试验资料分项规定</a:t>
                      </a:r>
                      <a:r>
                        <a:rPr lang="en-US" altLang="zh-CN" sz="1400" b="0" i="0" kern="100" dirty="0">
                          <a:solidFill>
                            <a:srgbClr val="000000"/>
                          </a:solidFill>
                        </a:rPr>
                        <a:t>》</a:t>
                      </a:r>
                      <a:r>
                        <a:rPr lang="zh-CN" altLang="en-US" sz="1400" b="0" i="0" kern="100" dirty="0">
                          <a:solidFill>
                            <a:srgbClr val="000000"/>
                          </a:solidFill>
                        </a:rPr>
                        <a:t>（见本办法附件</a:t>
                      </a:r>
                      <a:r>
                        <a:rPr lang="en-US" altLang="zh-CN" sz="1400" b="0" i="0" kern="100" dirty="0">
                          <a:solidFill>
                            <a:srgbClr val="000000"/>
                          </a:solidFill>
                        </a:rPr>
                        <a:t>12</a:t>
                      </a:r>
                      <a:r>
                        <a:rPr lang="zh-CN" altLang="en-US" sz="1400" b="0" i="0" kern="100" dirty="0">
                          <a:solidFill>
                            <a:srgbClr val="000000"/>
                          </a:solidFill>
                        </a:rPr>
                        <a:t>）。</a:t>
                      </a:r>
                      <a:endParaRPr lang="zh-CN" altLang="en-US" sz="1400" b="0" i="0" kern="100" dirty="0">
                        <a:solidFill>
                          <a:srgbClr val="000000"/>
                        </a:solidFill>
                      </a:endParaRPr>
                    </a:p>
                    <a:p>
                      <a:pPr algn="just">
                        <a:lnSpc>
                          <a:spcPct val="120000"/>
                        </a:lnSpc>
                        <a:spcAft>
                          <a:spcPts val="600"/>
                        </a:spcAft>
                      </a:pPr>
                      <a:r>
                        <a:rPr lang="zh-CN" altLang="en-US" sz="1400" b="1" i="0" kern="100" dirty="0">
                          <a:solidFill>
                            <a:srgbClr val="000000"/>
                          </a:solidFill>
                        </a:rPr>
                        <a:t>第十七条　</a:t>
                      </a:r>
                      <a:r>
                        <a:rPr lang="zh-CN" altLang="en-US" sz="1400" b="0" i="0" kern="100" dirty="0">
                          <a:solidFill>
                            <a:srgbClr val="000000"/>
                          </a:solidFill>
                        </a:rPr>
                        <a:t>在中国境内进行医疗器械临床试验的，应当严格执行</a:t>
                      </a:r>
                      <a:r>
                        <a:rPr lang="en-US" altLang="zh-CN" sz="1400" b="0" i="0" kern="100" dirty="0">
                          <a:solidFill>
                            <a:srgbClr val="000000"/>
                          </a:solidFill>
                        </a:rPr>
                        <a:t>《</a:t>
                      </a:r>
                      <a:r>
                        <a:rPr lang="zh-CN" altLang="en-US" sz="1400" b="0" i="0" kern="100" dirty="0">
                          <a:solidFill>
                            <a:srgbClr val="000000"/>
                          </a:solidFill>
                        </a:rPr>
                        <a:t>医疗器械临床试验规定</a:t>
                      </a:r>
                      <a:r>
                        <a:rPr lang="en-US" altLang="zh-CN" sz="1400" b="0" i="0" kern="100" dirty="0">
                          <a:solidFill>
                            <a:srgbClr val="000000"/>
                          </a:solidFill>
                        </a:rPr>
                        <a:t>》</a:t>
                      </a:r>
                      <a:r>
                        <a:rPr lang="zh-CN" altLang="en-US" sz="1400" b="0" i="0" kern="100" dirty="0">
                          <a:solidFill>
                            <a:srgbClr val="000000"/>
                          </a:solidFill>
                        </a:rPr>
                        <a:t>。</a:t>
                      </a:r>
                      <a:endParaRPr lang="zh-CN" altLang="en-US" sz="1400" b="0" i="0" kern="100" dirty="0">
                        <a:solidFill>
                          <a:srgbClr val="000000"/>
                        </a:solidFill>
                      </a:endParaRPr>
                    </a:p>
                    <a:p>
                      <a:pPr algn="just">
                        <a:lnSpc>
                          <a:spcPct val="120000"/>
                        </a:lnSpc>
                        <a:spcAft>
                          <a:spcPts val="600"/>
                        </a:spcAft>
                      </a:pPr>
                      <a:r>
                        <a:rPr lang="zh-CN" altLang="en-US" sz="1400" b="1" i="0" kern="100" dirty="0">
                          <a:solidFill>
                            <a:srgbClr val="000000"/>
                          </a:solidFill>
                        </a:rPr>
                        <a:t>第十八条　</a:t>
                      </a:r>
                      <a:r>
                        <a:rPr lang="zh-CN" altLang="en-US" sz="1400" b="0" i="0" kern="100" dirty="0">
                          <a:solidFill>
                            <a:srgbClr val="000000"/>
                          </a:solidFill>
                        </a:rPr>
                        <a:t>在中国境内进行临床试验的医疗器械，其临床试验资料中应当包括临床试验合同、临床试验方案、临床试验报告。</a:t>
                      </a:r>
                      <a:endParaRPr lang="zh-CN" altLang="en-US" sz="1400" b="0" i="0" kern="100" dirty="0">
                        <a:solidFill>
                          <a:srgbClr val="000000"/>
                        </a:solidFill>
                      </a:endParaRPr>
                    </a:p>
                    <a:p>
                      <a:pPr algn="just">
                        <a:lnSpc>
                          <a:spcPct val="120000"/>
                        </a:lnSpc>
                        <a:spcAft>
                          <a:spcPts val="600"/>
                        </a:spcAft>
                      </a:pPr>
                      <a:r>
                        <a:rPr lang="zh-CN" altLang="en-US" sz="1400" b="0" i="0" kern="100" dirty="0">
                          <a:solidFill>
                            <a:srgbClr val="000000"/>
                          </a:solidFill>
                        </a:rPr>
                        <a:t>　　（食品）药品监督管理部门认为必要时，可以要求生产企业提交临床试验须知、知情同意书以及临床试验原始记录</a:t>
                      </a:r>
                      <a:r>
                        <a:rPr lang="zh-CN" altLang="en-US" sz="1400" b="1" kern="100" dirty="0">
                          <a:solidFill>
                            <a:srgbClr val="000000"/>
                          </a:solidFill>
                        </a:rPr>
                        <a:t>。</a:t>
                      </a:r>
                      <a:endParaRPr lang="zh-CN" altLang="en-US" sz="1400" kern="100" dirty="0">
                        <a:solidFill>
                          <a:srgbClr val="000000"/>
                        </a:solidFill>
                        <a:latin typeface="+mn-ea"/>
                      </a:endParaRPr>
                    </a:p>
                  </a:txBody>
                  <a:tcPr anchor="ctr">
                    <a:solidFill>
                      <a:schemeClr val="bg1"/>
                    </a:solidFill>
                  </a:tcPr>
                </a:tc>
                <a:tc>
                  <a:txBody>
                    <a:bodyPr/>
                    <a:lstStyle/>
                    <a:p>
                      <a:pPr algn="just">
                        <a:lnSpc>
                          <a:spcPct val="120000"/>
                        </a:lnSpc>
                        <a:spcAft>
                          <a:spcPts val="600"/>
                        </a:spcAft>
                      </a:pPr>
                      <a:r>
                        <a:rPr lang="zh-CN" altLang="en-US" sz="1400" b="1" kern="100" dirty="0">
                          <a:solidFill>
                            <a:srgbClr val="000000"/>
                          </a:solidFill>
                        </a:rPr>
                        <a:t>第二十条　</a:t>
                      </a:r>
                      <a:r>
                        <a:rPr lang="zh-CN" altLang="en-US" sz="1400" b="0" kern="100" dirty="0">
                          <a:solidFill>
                            <a:srgbClr val="000000"/>
                          </a:solidFill>
                        </a:rPr>
                        <a:t>医疗器械临床评价是指申请人或者备案人通过临床文献资料、临床经验数据、临床试验等信息对产品是否满足使用要求或者适用范围进行确认的过程。</a:t>
                      </a:r>
                      <a:endParaRPr lang="zh-CN" altLang="en-US" sz="1400" b="0" kern="100" dirty="0">
                        <a:solidFill>
                          <a:srgbClr val="000000"/>
                        </a:solidFill>
                      </a:endParaRPr>
                    </a:p>
                    <a:p>
                      <a:pPr algn="just">
                        <a:lnSpc>
                          <a:spcPct val="120000"/>
                        </a:lnSpc>
                        <a:spcAft>
                          <a:spcPts val="600"/>
                        </a:spcAft>
                      </a:pPr>
                      <a:r>
                        <a:rPr lang="zh-CN" altLang="en-US" sz="1400" b="1" kern="100" dirty="0">
                          <a:solidFill>
                            <a:srgbClr val="000000"/>
                          </a:solidFill>
                        </a:rPr>
                        <a:t>第二十一条　</a:t>
                      </a:r>
                      <a:r>
                        <a:rPr lang="zh-CN" altLang="en-US" sz="1400" b="0" kern="100" dirty="0">
                          <a:solidFill>
                            <a:srgbClr val="000000"/>
                          </a:solidFill>
                        </a:rPr>
                        <a:t>临床评价资料是指申请人或者备案人进行临床评价所形成的文件。</a:t>
                      </a:r>
                      <a:endParaRPr lang="zh-CN" altLang="en-US" sz="1400" b="0" kern="100" dirty="0">
                        <a:solidFill>
                          <a:srgbClr val="000000"/>
                        </a:solidFill>
                      </a:endParaRPr>
                    </a:p>
                    <a:p>
                      <a:pPr algn="just">
                        <a:lnSpc>
                          <a:spcPct val="120000"/>
                        </a:lnSpc>
                        <a:spcAft>
                          <a:spcPts val="600"/>
                        </a:spcAft>
                      </a:pPr>
                      <a:r>
                        <a:rPr lang="zh-CN" altLang="en-US" sz="1400" b="0" kern="100" dirty="0">
                          <a:solidFill>
                            <a:srgbClr val="000000"/>
                          </a:solidFill>
                        </a:rPr>
                        <a:t>　</a:t>
                      </a:r>
                      <a:r>
                        <a:rPr lang="zh-CN" altLang="en-US" sz="1400" b="0" u="sng" kern="100" dirty="0">
                          <a:solidFill>
                            <a:srgbClr val="000000"/>
                          </a:solidFill>
                          <a:highlight>
                            <a:srgbClr val="FFFF00"/>
                          </a:highlight>
                        </a:rPr>
                        <a:t>需要进行临床试验的，提交的临床评价资料应当包括临床试验方案和临床试验报告</a:t>
                      </a:r>
                      <a:r>
                        <a:rPr lang="zh-CN" altLang="en-US" sz="1400" b="0" kern="100" dirty="0">
                          <a:solidFill>
                            <a:srgbClr val="000000"/>
                          </a:solidFill>
                        </a:rPr>
                        <a:t>。</a:t>
                      </a:r>
                      <a:endParaRPr lang="zh-CN" altLang="en-US" sz="1400" b="0" kern="100" dirty="0">
                        <a:solidFill>
                          <a:srgbClr val="000000"/>
                        </a:solidFill>
                      </a:endParaRPr>
                    </a:p>
                    <a:p>
                      <a:pPr algn="just">
                        <a:lnSpc>
                          <a:spcPct val="120000"/>
                        </a:lnSpc>
                        <a:spcAft>
                          <a:spcPts val="600"/>
                        </a:spcAft>
                      </a:pPr>
                      <a:r>
                        <a:rPr lang="zh-CN" altLang="en-US" sz="1400" b="1" kern="100" dirty="0">
                          <a:solidFill>
                            <a:srgbClr val="000000"/>
                          </a:solidFill>
                        </a:rPr>
                        <a:t>第二十二条　</a:t>
                      </a:r>
                      <a:r>
                        <a:rPr lang="zh-CN" altLang="en-US" sz="1400" b="0" kern="100" dirty="0">
                          <a:solidFill>
                            <a:srgbClr val="000000"/>
                          </a:solidFill>
                        </a:rPr>
                        <a:t>办理第一类医疗器械备案，不需进行临床试验。</a:t>
                      </a:r>
                      <a:r>
                        <a:rPr lang="zh-CN" altLang="en-US" sz="1400" b="0" u="sng" kern="100" dirty="0">
                          <a:solidFill>
                            <a:srgbClr val="000000"/>
                          </a:solidFill>
                          <a:highlight>
                            <a:srgbClr val="FFFF00"/>
                          </a:highlight>
                        </a:rPr>
                        <a:t>申请第二类、第三类医疗器械注册，应当进行临床试验。</a:t>
                      </a:r>
                      <a:r>
                        <a:rPr lang="zh-CN" altLang="en-US" sz="1400" b="0" u="none" kern="100" dirty="0">
                          <a:solidFill>
                            <a:srgbClr val="000000"/>
                          </a:solidFill>
                          <a:highlight>
                            <a:srgbClr val="FFFFFF"/>
                          </a:highlight>
                        </a:rPr>
                        <a:t> </a:t>
                      </a:r>
                      <a:r>
                        <a:rPr lang="en-US" altLang="zh-CN" sz="1400" b="0" u="none" kern="100" dirty="0">
                          <a:solidFill>
                            <a:srgbClr val="000000"/>
                          </a:solidFill>
                          <a:highlight>
                            <a:srgbClr val="FFFFFF"/>
                          </a:highlight>
                        </a:rPr>
                        <a:t>……</a:t>
                      </a:r>
                      <a:endParaRPr lang="en-US" altLang="zh-CN" sz="1400" b="0" u="none" kern="100" dirty="0">
                        <a:solidFill>
                          <a:srgbClr val="000000"/>
                        </a:solidFill>
                        <a:highlight>
                          <a:srgbClr val="FFFFFF"/>
                        </a:highlight>
                      </a:endParaRPr>
                    </a:p>
                    <a:p>
                      <a:pPr algn="just">
                        <a:lnSpc>
                          <a:spcPct val="120000"/>
                        </a:lnSpc>
                        <a:spcAft>
                          <a:spcPts val="600"/>
                        </a:spcAft>
                      </a:pPr>
                      <a:r>
                        <a:rPr lang="zh-CN" altLang="en-US" sz="1400" b="0" u="sng" kern="100" dirty="0">
                          <a:solidFill>
                            <a:srgbClr val="000000"/>
                          </a:solidFill>
                          <a:highlight>
                            <a:srgbClr val="FFFF00"/>
                          </a:highlight>
                        </a:rPr>
                        <a:t>免于进行临床试验的医疗器械目录</a:t>
                      </a:r>
                      <a:r>
                        <a:rPr lang="zh-CN" altLang="en-US" sz="1400" b="0" u="none" kern="100" dirty="0">
                          <a:solidFill>
                            <a:srgbClr val="000000"/>
                          </a:solidFill>
                        </a:rPr>
                        <a:t>由国家食品药品监督管理总局制定、调整并公布。未列入免于进行临床试验的医疗器械目录的产品，通过对同品种医疗器械临床试验或者临床使用获得的数据进行分析评价，能够证明该医疗器械安全、有效的，申请人可以在申报注册时予以说明，并提交相关证明资料。</a:t>
                      </a:r>
                      <a:endParaRPr lang="en-US" altLang="zh-CN" sz="1400" b="0" u="sng" kern="100" dirty="0">
                        <a:solidFill>
                          <a:srgbClr val="000000"/>
                        </a:solidFill>
                        <a:highlight>
                          <a:srgbClr val="FFFF00"/>
                        </a:highlight>
                      </a:endParaRPr>
                    </a:p>
                    <a:p>
                      <a:pPr algn="just">
                        <a:lnSpc>
                          <a:spcPct val="120000"/>
                        </a:lnSpc>
                        <a:spcAft>
                          <a:spcPts val="600"/>
                        </a:spcAft>
                      </a:pPr>
                      <a:r>
                        <a:rPr lang="zh-CN" altLang="en-US" sz="1400" b="1" u="none" kern="100" dirty="0">
                          <a:solidFill>
                            <a:srgbClr val="000000"/>
                          </a:solidFill>
                        </a:rPr>
                        <a:t>第二十三条　</a:t>
                      </a:r>
                      <a:r>
                        <a:rPr lang="zh-CN" altLang="en-US" sz="1400" b="0" u="none" kern="100" dirty="0">
                          <a:solidFill>
                            <a:srgbClr val="000000"/>
                          </a:solidFill>
                        </a:rPr>
                        <a:t>开展医疗器械临床试验，应当按照医疗器械临床试验质量管理规范的要求，在取得资质的临床试验机构内进行。临床试验样品的生产应当符合医疗器械质量管理体系的相关要求。</a:t>
                      </a:r>
                      <a:endParaRPr lang="zh-CN" altLang="en-US" sz="1400" b="0" u="none" kern="100" dirty="0">
                        <a:solidFill>
                          <a:srgbClr val="000000"/>
                        </a:solidFill>
                        <a:highlight>
                          <a:srgbClr val="FFFF00"/>
                        </a:highlight>
                      </a:endParaRPr>
                    </a:p>
                  </a:txBody>
                  <a:tcPr anchor="ctr">
                    <a:solidFill>
                      <a:schemeClr val="bg1"/>
                    </a:solidFill>
                  </a:tcP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p:cNvSpPr/>
          <p:nvPr/>
        </p:nvSpPr>
        <p:spPr>
          <a:xfrm>
            <a:off x="538893" y="1296510"/>
            <a:ext cx="9832760" cy="5067942"/>
          </a:xfrm>
          <a:prstGeom prst="roundRect">
            <a:avLst>
              <a:gd name="adj" fmla="val 5507"/>
            </a:avLst>
          </a:prstGeom>
          <a:ln w="19050">
            <a:solidFill>
              <a:schemeClr val="tx1"/>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spcAft>
                <a:spcPts val="600"/>
              </a:spcAft>
            </a:pPr>
            <a:endParaRPr lang="zh-CN" altLang="en-US" sz="1600" dirty="0">
              <a:solidFill>
                <a:srgbClr val="333333"/>
              </a:solidFill>
              <a:latin typeface="+mn-ea"/>
            </a:endParaRPr>
          </a:p>
        </p:txBody>
      </p:sp>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办法</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关于医疗器械临床评价的情况</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grpSp>
        <p:nvGrpSpPr>
          <p:cNvPr id="7" name="组合 6"/>
          <p:cNvGrpSpPr/>
          <p:nvPr/>
        </p:nvGrpSpPr>
        <p:grpSpPr>
          <a:xfrm>
            <a:off x="10078830" y="247357"/>
            <a:ext cx="1899531" cy="1900293"/>
            <a:chOff x="1097189" y="3987946"/>
            <a:chExt cx="1899531" cy="1900293"/>
          </a:xfrm>
        </p:grpSpPr>
        <p:sp>
          <p:nvSpPr>
            <p:cNvPr id="28" name="空心弧 27"/>
            <p:cNvSpPr/>
            <p:nvPr/>
          </p:nvSpPr>
          <p:spPr>
            <a:xfrm>
              <a:off x="1097189" y="3987946"/>
              <a:ext cx="1899531" cy="1900293"/>
            </a:xfrm>
            <a:prstGeom prst="blockArc">
              <a:avLst>
                <a:gd name="adj1" fmla="val 13500000"/>
                <a:gd name="adj2" fmla="val 10800000"/>
                <a:gd name="adj3" fmla="val 12740"/>
              </a:avLst>
            </a:prstGeom>
          </p:spPr>
          <p:style>
            <a:lnRef idx="2">
              <a:schemeClr val="lt1">
                <a:hueOff val="0"/>
                <a:satOff val="0"/>
                <a:lumOff val="0"/>
                <a:alphaOff val="0"/>
              </a:schemeClr>
            </a:lnRef>
            <a:fillRef idx="1">
              <a:schemeClr val="accent4">
                <a:hueOff val="10910013"/>
                <a:satOff val="-50907"/>
                <a:lumOff val="-23138"/>
                <a:alphaOff val="0"/>
              </a:schemeClr>
            </a:fillRef>
            <a:effectRef idx="0">
              <a:schemeClr val="accent4">
                <a:hueOff val="10910013"/>
                <a:satOff val="-50907"/>
                <a:lumOff val="-23138"/>
                <a:alphaOff val="0"/>
              </a:schemeClr>
            </a:effectRef>
            <a:fontRef idx="minor">
              <a:schemeClr val="lt1"/>
            </a:fontRef>
          </p:style>
          <p:txBody>
            <a:bodyPr/>
            <a:lstStyle/>
            <a:p>
              <a:endParaRPr lang="zh-CN" altLang="en-US"/>
            </a:p>
          </p:txBody>
        </p:sp>
        <p:sp>
          <p:nvSpPr>
            <p:cNvPr id="29" name="任意多边形: 形状 28"/>
            <p:cNvSpPr/>
            <p:nvPr/>
          </p:nvSpPr>
          <p:spPr>
            <a:xfrm>
              <a:off x="1440143" y="4736561"/>
              <a:ext cx="1042562" cy="884690"/>
            </a:xfrm>
            <a:custGeom>
              <a:avLst/>
              <a:gdLst>
                <a:gd name="connsiteX0" fmla="*/ 0 w 1326558"/>
                <a:gd name="connsiteY0" fmla="*/ 0 h 884690"/>
                <a:gd name="connsiteX1" fmla="*/ 1326558 w 1326558"/>
                <a:gd name="connsiteY1" fmla="*/ 0 h 884690"/>
                <a:gd name="connsiteX2" fmla="*/ 1326558 w 1326558"/>
                <a:gd name="connsiteY2" fmla="*/ 884690 h 884690"/>
                <a:gd name="connsiteX3" fmla="*/ 0 w 1326558"/>
                <a:gd name="connsiteY3" fmla="*/ 884690 h 884690"/>
                <a:gd name="connsiteX4" fmla="*/ 0 w 1326558"/>
                <a:gd name="connsiteY4" fmla="*/ 0 h 884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6558" h="884690">
                  <a:moveTo>
                    <a:pt x="0" y="0"/>
                  </a:moveTo>
                  <a:lnTo>
                    <a:pt x="1326558" y="0"/>
                  </a:lnTo>
                  <a:lnTo>
                    <a:pt x="1326558" y="884690"/>
                  </a:lnTo>
                  <a:lnTo>
                    <a:pt x="0" y="88469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890" tIns="8890" rIns="8890" bIns="8890" numCol="1" spcCol="1270" anchor="ctr" anchorCtr="0">
              <a:noAutofit/>
            </a:bodyPr>
            <a:lstStyle/>
            <a:p>
              <a:pPr marL="114300" lvl="1" indent="-114300" algn="ctr" defTabSz="622300">
                <a:lnSpc>
                  <a:spcPct val="90000"/>
                </a:lnSpc>
                <a:spcBef>
                  <a:spcPct val="0"/>
                </a:spcBef>
                <a:spcAft>
                  <a:spcPct val="15000"/>
                </a:spcAft>
                <a:buNone/>
              </a:pPr>
              <a:r>
                <a:rPr lang="zh-CN" altLang="en-US" sz="1400" kern="1200" dirty="0"/>
                <a:t>医疗器械注册</a:t>
              </a:r>
              <a:r>
                <a:rPr lang="zh-CN" altLang="en-US" sz="1400" dirty="0"/>
                <a:t>与备案管理办法</a:t>
              </a:r>
              <a:endParaRPr lang="zh-CN" altLang="en-US" sz="1400" kern="1200" dirty="0"/>
            </a:p>
          </p:txBody>
        </p:sp>
        <p:sp>
          <p:nvSpPr>
            <p:cNvPr id="30" name="任意多边形: 形状 29"/>
            <p:cNvSpPr/>
            <p:nvPr/>
          </p:nvSpPr>
          <p:spPr>
            <a:xfrm>
              <a:off x="1415632" y="4389640"/>
              <a:ext cx="1228571" cy="614138"/>
            </a:xfrm>
            <a:custGeom>
              <a:avLst/>
              <a:gdLst>
                <a:gd name="connsiteX0" fmla="*/ 0 w 1228571"/>
                <a:gd name="connsiteY0" fmla="*/ 0 h 614138"/>
                <a:gd name="connsiteX1" fmla="*/ 1228571 w 1228571"/>
                <a:gd name="connsiteY1" fmla="*/ 0 h 614138"/>
                <a:gd name="connsiteX2" fmla="*/ 1228571 w 1228571"/>
                <a:gd name="connsiteY2" fmla="*/ 614138 h 614138"/>
                <a:gd name="connsiteX3" fmla="*/ 0 w 1228571"/>
                <a:gd name="connsiteY3" fmla="*/ 614138 h 614138"/>
                <a:gd name="connsiteX4" fmla="*/ 0 w 1228571"/>
                <a:gd name="connsiteY4" fmla="*/ 0 h 614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8571" h="614138">
                  <a:moveTo>
                    <a:pt x="0" y="0"/>
                  </a:moveTo>
                  <a:lnTo>
                    <a:pt x="1228571" y="0"/>
                  </a:lnTo>
                  <a:lnTo>
                    <a:pt x="1228571" y="614138"/>
                  </a:lnTo>
                  <a:lnTo>
                    <a:pt x="0" y="61413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3495" tIns="23495" rIns="23495" bIns="23495" numCol="1" spcCol="1270" anchor="ctr" anchorCtr="0">
              <a:noAutofit/>
            </a:bodyPr>
            <a:lstStyle/>
            <a:p>
              <a:pPr marL="0" lvl="0" indent="0" algn="ctr" defTabSz="1644650">
                <a:lnSpc>
                  <a:spcPct val="90000"/>
                </a:lnSpc>
                <a:spcBef>
                  <a:spcPct val="0"/>
                </a:spcBef>
                <a:spcAft>
                  <a:spcPct val="35000"/>
                </a:spcAft>
                <a:buNone/>
              </a:pPr>
              <a:r>
                <a:rPr lang="en-US" altLang="zh-CN" sz="2800" kern="1200" dirty="0"/>
                <a:t>2022</a:t>
              </a:r>
              <a:endParaRPr lang="zh-CN" altLang="en-US" sz="2800" kern="1200" dirty="0"/>
            </a:p>
          </p:txBody>
        </p:sp>
      </p:grpSp>
      <p:sp>
        <p:nvSpPr>
          <p:cNvPr id="32" name="文本框 31"/>
          <p:cNvSpPr txBox="1"/>
          <p:nvPr/>
        </p:nvSpPr>
        <p:spPr>
          <a:xfrm>
            <a:off x="777785" y="1438317"/>
            <a:ext cx="9301045" cy="4418838"/>
          </a:xfrm>
          <a:prstGeom prst="rect">
            <a:avLst/>
          </a:prstGeom>
          <a:noFill/>
        </p:spPr>
        <p:txBody>
          <a:bodyPr wrap="square">
            <a:spAutoFit/>
          </a:bodyPr>
          <a:lstStyle/>
          <a:p>
            <a:pPr algn="just">
              <a:lnSpc>
                <a:spcPct val="150000"/>
              </a:lnSpc>
              <a:spcAft>
                <a:spcPts val="600"/>
              </a:spcAft>
            </a:pPr>
            <a:r>
              <a:rPr lang="zh-CN" altLang="en-US" sz="1600" b="1" dirty="0">
                <a:latin typeface="+mn-ea"/>
                <a:ea typeface="+mn-ea"/>
              </a:rPr>
              <a:t>第三十五条　</a:t>
            </a:r>
            <a:r>
              <a:rPr lang="zh-CN" altLang="en-US" sz="1600" dirty="0">
                <a:latin typeface="+mn-ea"/>
                <a:ea typeface="+mn-ea"/>
              </a:rPr>
              <a:t>开展医疗器械临床评价，可以根据产品特征、临床风险、已有临床数据等情形，通过开展临床试验，或者通过对同品种医疗器械临床文献资料、临床数据进行分析评价，证明医疗器械的安全性、有效性。</a:t>
            </a:r>
            <a:endParaRPr lang="zh-CN" altLang="en-US" sz="1600" dirty="0">
              <a:latin typeface="+mn-ea"/>
              <a:ea typeface="+mn-ea"/>
            </a:endParaRPr>
          </a:p>
          <a:p>
            <a:pPr algn="just">
              <a:lnSpc>
                <a:spcPct val="150000"/>
              </a:lnSpc>
              <a:spcAft>
                <a:spcPts val="600"/>
              </a:spcAft>
            </a:pPr>
            <a:r>
              <a:rPr lang="zh-CN" altLang="en-US" sz="1600" dirty="0">
                <a:latin typeface="+mn-ea"/>
                <a:ea typeface="+mn-ea"/>
              </a:rPr>
              <a:t>按照国家药品监督管理局的规定，进行医疗器械临床评价时，</a:t>
            </a:r>
            <a:r>
              <a:rPr lang="zh-CN" altLang="en-US" sz="1600" u="sng" dirty="0">
                <a:highlight>
                  <a:srgbClr val="FFFF00"/>
                </a:highlight>
                <a:latin typeface="+mn-ea"/>
                <a:ea typeface="+mn-ea"/>
              </a:rPr>
              <a:t>已有临床文献资料、临床数据不足以确认产品安全、有效的医疗器械，应当开展临床试验。</a:t>
            </a:r>
            <a:endParaRPr lang="zh-CN" altLang="en-US" sz="1600" u="sng" dirty="0">
              <a:highlight>
                <a:srgbClr val="FFFF00"/>
              </a:highlight>
              <a:latin typeface="+mn-ea"/>
              <a:ea typeface="+mn-ea"/>
            </a:endParaRPr>
          </a:p>
          <a:p>
            <a:pPr algn="just">
              <a:lnSpc>
                <a:spcPct val="150000"/>
              </a:lnSpc>
              <a:spcAft>
                <a:spcPts val="600"/>
              </a:spcAft>
            </a:pPr>
            <a:r>
              <a:rPr lang="en-US" altLang="zh-CN" sz="1600" dirty="0">
                <a:latin typeface="+mn-ea"/>
                <a:ea typeface="+mn-ea"/>
              </a:rPr>
              <a:t>……</a:t>
            </a:r>
            <a:endParaRPr lang="en-US" altLang="zh-CN" sz="1600" dirty="0">
              <a:latin typeface="+mn-ea"/>
              <a:ea typeface="+mn-ea"/>
            </a:endParaRPr>
          </a:p>
          <a:p>
            <a:pPr algn="just">
              <a:lnSpc>
                <a:spcPct val="150000"/>
              </a:lnSpc>
              <a:spcAft>
                <a:spcPts val="600"/>
              </a:spcAft>
            </a:pPr>
            <a:r>
              <a:rPr lang="zh-CN" altLang="en-US" sz="1600" b="1" dirty="0">
                <a:latin typeface="+mn-ea"/>
                <a:ea typeface="+mn-ea"/>
              </a:rPr>
              <a:t>第三十六条　</a:t>
            </a:r>
            <a:r>
              <a:rPr lang="zh-CN" altLang="en-US" sz="1600" dirty="0">
                <a:latin typeface="+mn-ea"/>
                <a:ea typeface="+mn-ea"/>
              </a:rPr>
              <a:t>通过同品种医疗器械临床文献资料、临床数据进行临床评价的，临床评价资料包括申请注册产品与同品种医疗器械的对比，同品种医疗器械临床数据的分析评价，申请注册产品与同品种产品存在差异时的科学证据以及评价结论等内容。</a:t>
            </a:r>
            <a:endParaRPr lang="zh-CN" altLang="en-US" sz="1600" dirty="0">
              <a:latin typeface="+mn-ea"/>
              <a:ea typeface="+mn-ea"/>
            </a:endParaRPr>
          </a:p>
          <a:p>
            <a:pPr algn="just">
              <a:lnSpc>
                <a:spcPct val="150000"/>
              </a:lnSpc>
              <a:spcAft>
                <a:spcPts val="600"/>
              </a:spcAft>
            </a:pPr>
            <a:r>
              <a:rPr lang="zh-CN" altLang="en-US" sz="1600" u="sng" dirty="0">
                <a:highlight>
                  <a:srgbClr val="FFFF00"/>
                </a:highlight>
                <a:latin typeface="+mn-ea"/>
                <a:ea typeface="+mn-ea"/>
              </a:rPr>
              <a:t>通过临床试验开展临床评价的，临床评价资料包括临床试验方案、伦理委员会意见、知情同意书、临床试验报告等。</a:t>
            </a:r>
            <a:endParaRPr lang="zh-CN" altLang="en-US" sz="1600" u="sng" dirty="0">
              <a:highlight>
                <a:srgbClr val="FFFF00"/>
              </a:highlight>
              <a:latin typeface="+mn-ea"/>
              <a:ea typeface="+mn-ea"/>
            </a:endParaRPr>
          </a:p>
        </p:txBody>
      </p:sp>
      <p:sp>
        <p:nvSpPr>
          <p:cNvPr id="2" name="文本框 1"/>
          <p:cNvSpPr txBox="1"/>
          <p:nvPr/>
        </p:nvSpPr>
        <p:spPr>
          <a:xfrm>
            <a:off x="325751" y="6440304"/>
            <a:ext cx="5373279" cy="277961"/>
          </a:xfrm>
          <a:prstGeom prst="rect">
            <a:avLst/>
          </a:prstGeom>
          <a:noFill/>
        </p:spPr>
        <p:txBody>
          <a:bodyPr wrap="square" lIns="0" rtlCol="0" anchor="t">
            <a:spAutoFit/>
          </a:bodyPr>
          <a:lstStyle/>
          <a:p>
            <a:pPr>
              <a:lnSpc>
                <a:spcPct val="120000"/>
              </a:lnSpc>
            </a:pPr>
            <a:r>
              <a:rPr lang="zh-CN" altLang="en-US" sz="1100" dirty="0">
                <a:latin typeface="Segoe UI Light" panose="020B0502040204020203" pitchFamily="34" charset="0"/>
                <a:cs typeface="Segoe UI Light" panose="020B0502040204020203" pitchFamily="34" charset="0"/>
              </a:rPr>
              <a:t>来源：</a:t>
            </a:r>
            <a:r>
              <a:rPr lang="en-US" altLang="zh-CN" sz="1100" kern="1200" dirty="0"/>
              <a:t> 2022</a:t>
            </a:r>
            <a:r>
              <a:rPr lang="zh-CN" altLang="en-US" sz="1100" kern="1200" dirty="0"/>
              <a:t>医疗器械注册与备案管理办法</a:t>
            </a:r>
            <a:endParaRPr lang="zh-CN" altLang="en-US" sz="1100" kern="12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医疗器械临床评价相关的法规变革情况</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graphicFrame>
        <p:nvGraphicFramePr>
          <p:cNvPr id="2" name="图示 1"/>
          <p:cNvGraphicFramePr/>
          <p:nvPr/>
        </p:nvGraphicFramePr>
        <p:xfrm>
          <a:off x="413657" y="1530530"/>
          <a:ext cx="11364685" cy="4260669"/>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医疗器械</a:t>
            </a:r>
            <a:r>
              <a:rPr lang="zh-CN" altLang="en-US" sz="3600" spc="300" dirty="0">
                <a:solidFill>
                  <a:srgbClr val="565656"/>
                </a:solidFill>
                <a:effectLst>
                  <a:outerShdw blurRad="38100" dist="38100" dir="2700000" algn="tl">
                    <a:srgbClr val="000000">
                      <a:alpha val="43137"/>
                    </a:srgbClr>
                  </a:outerShdw>
                </a:effectLst>
                <a:cs typeface="Segoe UI Light" panose="020B0502040204020203" pitchFamily="34" charset="0"/>
                <a:sym typeface="+mn-ea"/>
              </a:rPr>
              <a:t>临床评价路径的选择</a:t>
            </a:r>
            <a:endPar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endParaRPr>
          </a:p>
        </p:txBody>
      </p:sp>
      <p:sp>
        <p:nvSpPr>
          <p:cNvPr id="5" name="文本框 4"/>
          <p:cNvSpPr txBox="1"/>
          <p:nvPr/>
        </p:nvSpPr>
        <p:spPr>
          <a:xfrm>
            <a:off x="1030299" y="1380415"/>
            <a:ext cx="1881051" cy="427425"/>
          </a:xfrm>
          <a:prstGeom prst="rect">
            <a:avLst/>
          </a:prstGeom>
          <a:noFill/>
        </p:spPr>
        <p:txBody>
          <a:bodyPr wrap="square" lIns="0"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2000" b="0" i="0" u="none" strike="noStrike" kern="1200" cap="none" spc="0" normalizeH="0" baseline="0" noProof="0" dirty="0">
                <a:ln>
                  <a:noFill/>
                </a:ln>
                <a:solidFill>
                  <a:srgbClr val="565656"/>
                </a:solidFill>
                <a:effectLst/>
                <a:uLnTx/>
                <a:uFillTx/>
                <a:latin typeface="Segoe UI Light" panose="020B0502040204020203" pitchFamily="34" charset="0"/>
                <a:ea typeface="+mn-ea"/>
                <a:cs typeface="Segoe UI Light" panose="020B0502040204020203" pitchFamily="34" charset="0"/>
              </a:rPr>
              <a:t>临床数据来源：</a:t>
            </a:r>
            <a:endParaRPr kumimoji="0" lang="zh-CN" altLang="en-US" sz="2000" b="0" i="0" u="none" strike="noStrike" kern="1200" cap="none" spc="0" normalizeH="0" baseline="0" noProof="0" dirty="0">
              <a:ln>
                <a:noFill/>
              </a:ln>
              <a:solidFill>
                <a:srgbClr val="565656"/>
              </a:solidFill>
              <a:effectLst/>
              <a:uLnTx/>
              <a:uFillTx/>
              <a:latin typeface="Segoe UI Light" panose="020B0502040204020203" pitchFamily="34" charset="0"/>
              <a:ea typeface="+mn-ea"/>
              <a:cs typeface="Segoe UI Light" panose="020B0502040204020203" pitchFamily="34" charset="0"/>
            </a:endParaRPr>
          </a:p>
        </p:txBody>
      </p:sp>
      <p:sp>
        <p:nvSpPr>
          <p:cNvPr id="10" name="矩形: 圆角 9"/>
          <p:cNvSpPr/>
          <p:nvPr/>
        </p:nvSpPr>
        <p:spPr>
          <a:xfrm>
            <a:off x="4336870" y="1438629"/>
            <a:ext cx="7182204" cy="3381515"/>
          </a:xfrm>
          <a:prstGeom prst="roundRect">
            <a:avLst>
              <a:gd name="adj" fmla="val 5507"/>
            </a:avLst>
          </a:prstGeom>
          <a:ln w="19050">
            <a:solidFill>
              <a:schemeClr val="tx1"/>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marL="0" marR="0" lvl="0" indent="457200" algn="l" defTabSz="914400" rtl="0" eaLnBrk="1" fontAlgn="auto" latinLnBrk="0" hangingPunct="1">
              <a:lnSpc>
                <a:spcPct val="150000"/>
              </a:lnSpc>
              <a:spcBef>
                <a:spcPts val="0"/>
              </a:spcBef>
              <a:spcAft>
                <a:spcPts val="600"/>
              </a:spcAft>
              <a:buClrTx/>
              <a:buSzTx/>
              <a:buFontTx/>
              <a:buNone/>
              <a:defRPr/>
            </a:pPr>
            <a:endParaRPr kumimoji="0" lang="zh-CN" altLang="en-US" sz="1600" b="0" i="0" u="none" strike="noStrike" kern="1200" cap="none" spc="0" normalizeH="0" baseline="0" noProof="0" dirty="0">
              <a:ln>
                <a:noFill/>
              </a:ln>
              <a:solidFill>
                <a:srgbClr val="333333"/>
              </a:solidFill>
              <a:effectLst/>
              <a:uLnTx/>
              <a:uFillTx/>
              <a:latin typeface="+mn-lt"/>
              <a:ea typeface="+mn-ea"/>
              <a:cs typeface="+mn-cs"/>
            </a:endParaRPr>
          </a:p>
        </p:txBody>
      </p:sp>
      <p:graphicFrame>
        <p:nvGraphicFramePr>
          <p:cNvPr id="12" name="图示 11"/>
          <p:cNvGraphicFramePr/>
          <p:nvPr/>
        </p:nvGraphicFramePr>
        <p:xfrm>
          <a:off x="-44183" y="1807840"/>
          <a:ext cx="3896631" cy="4762162"/>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28" name="文本框 27"/>
          <p:cNvSpPr txBox="1"/>
          <p:nvPr/>
        </p:nvSpPr>
        <p:spPr>
          <a:xfrm>
            <a:off x="4765808" y="1535105"/>
            <a:ext cx="6170022" cy="396070"/>
          </a:xfrm>
          <a:prstGeom prst="rect">
            <a:avLst/>
          </a:prstGeom>
          <a:noFill/>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34495E"/>
                </a:solidFill>
                <a:effectLst/>
                <a:uLnTx/>
                <a:uFillTx/>
                <a:latin typeface="Segoe UI Light" panose="020B0502040204020203"/>
                <a:ea typeface="+mn-ea"/>
                <a:cs typeface="+mn-cs"/>
              </a:rPr>
              <a:t>保证器械安全有效的前提下，申报负担逐渐减轻</a:t>
            </a:r>
            <a:endParaRPr kumimoji="0" lang="zh-CN" altLang="en-US" sz="1800" b="0" i="0" u="none" strike="noStrike" kern="1200" cap="none" spc="0" normalizeH="0" baseline="0" noProof="0" dirty="0">
              <a:ln>
                <a:noFill/>
              </a:ln>
              <a:solidFill>
                <a:srgbClr val="34495E"/>
              </a:solidFill>
              <a:effectLst/>
              <a:uLnTx/>
              <a:uFillTx/>
              <a:latin typeface="Segoe UI Light" panose="020B0502040204020203"/>
              <a:ea typeface="+mn-ea"/>
              <a:cs typeface="+mn-cs"/>
            </a:endParaRPr>
          </a:p>
        </p:txBody>
      </p:sp>
      <p:grpSp>
        <p:nvGrpSpPr>
          <p:cNvPr id="35" name="组合 34"/>
          <p:cNvGrpSpPr/>
          <p:nvPr/>
        </p:nvGrpSpPr>
        <p:grpSpPr>
          <a:xfrm>
            <a:off x="5162073" y="2062285"/>
            <a:ext cx="5643950" cy="2672100"/>
            <a:chOff x="4802162" y="2555682"/>
            <a:chExt cx="5025860" cy="2274486"/>
          </a:xfrm>
        </p:grpSpPr>
        <p:sp>
          <p:nvSpPr>
            <p:cNvPr id="23" name="任意多边形: 形状 22"/>
            <p:cNvSpPr/>
            <p:nvPr/>
          </p:nvSpPr>
          <p:spPr>
            <a:xfrm rot="21360000">
              <a:off x="4802162" y="2748877"/>
              <a:ext cx="1306800" cy="671433"/>
            </a:xfrm>
            <a:custGeom>
              <a:avLst/>
              <a:gdLst>
                <a:gd name="connsiteX0" fmla="*/ 0 w 1208579"/>
                <a:gd name="connsiteY0" fmla="*/ 67143 h 671433"/>
                <a:gd name="connsiteX1" fmla="*/ 67143 w 1208579"/>
                <a:gd name="connsiteY1" fmla="*/ 0 h 671433"/>
                <a:gd name="connsiteX2" fmla="*/ 1141436 w 1208579"/>
                <a:gd name="connsiteY2" fmla="*/ 0 h 671433"/>
                <a:gd name="connsiteX3" fmla="*/ 1208579 w 1208579"/>
                <a:gd name="connsiteY3" fmla="*/ 67143 h 671433"/>
                <a:gd name="connsiteX4" fmla="*/ 1208579 w 1208579"/>
                <a:gd name="connsiteY4" fmla="*/ 604290 h 671433"/>
                <a:gd name="connsiteX5" fmla="*/ 1141436 w 1208579"/>
                <a:gd name="connsiteY5" fmla="*/ 671433 h 671433"/>
                <a:gd name="connsiteX6" fmla="*/ 67143 w 1208579"/>
                <a:gd name="connsiteY6" fmla="*/ 671433 h 671433"/>
                <a:gd name="connsiteX7" fmla="*/ 0 w 1208579"/>
                <a:gd name="connsiteY7" fmla="*/ 604290 h 671433"/>
                <a:gd name="connsiteX8" fmla="*/ 0 w 1208579"/>
                <a:gd name="connsiteY8" fmla="*/ 67143 h 671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8579" h="671433">
                  <a:moveTo>
                    <a:pt x="0" y="67143"/>
                  </a:moveTo>
                  <a:cubicBezTo>
                    <a:pt x="0" y="30061"/>
                    <a:pt x="30061" y="0"/>
                    <a:pt x="67143" y="0"/>
                  </a:cubicBezTo>
                  <a:lnTo>
                    <a:pt x="1141436" y="0"/>
                  </a:lnTo>
                  <a:cubicBezTo>
                    <a:pt x="1178518" y="0"/>
                    <a:pt x="1208579" y="30061"/>
                    <a:pt x="1208579" y="67143"/>
                  </a:cubicBezTo>
                  <a:lnTo>
                    <a:pt x="1208579" y="604290"/>
                  </a:lnTo>
                  <a:cubicBezTo>
                    <a:pt x="1208579" y="641372"/>
                    <a:pt x="1178518" y="671433"/>
                    <a:pt x="1141436" y="671433"/>
                  </a:cubicBezTo>
                  <a:lnTo>
                    <a:pt x="67143" y="671433"/>
                  </a:lnTo>
                  <a:cubicBezTo>
                    <a:pt x="30061" y="671433"/>
                    <a:pt x="0" y="641372"/>
                    <a:pt x="0" y="604290"/>
                  </a:cubicBezTo>
                  <a:lnTo>
                    <a:pt x="0" y="67143"/>
                  </a:lnTo>
                  <a:close/>
                </a:path>
              </a:pathLst>
            </a:custGeom>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95866" tIns="95866" rIns="95866" bIns="95866"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defRPr/>
              </a:pPr>
              <a:r>
                <a:rPr kumimoji="0" lang="zh-CN" altLang="en-US" sz="1600" b="0" i="0" u="none" strike="noStrike" kern="1200" cap="none" spc="0" normalizeH="0" baseline="0" noProof="0" dirty="0">
                  <a:ln>
                    <a:noFill/>
                  </a:ln>
                  <a:solidFill>
                    <a:srgbClr val="565656">
                      <a:hueOff val="0"/>
                      <a:satOff val="0"/>
                      <a:lumOff val="0"/>
                      <a:alphaOff val="0"/>
                    </a:srgbClr>
                  </a:solidFill>
                  <a:effectLst/>
                  <a:uLnTx/>
                  <a:uFillTx/>
                  <a:latin typeface="Segoe UI Light" panose="020B0502040204020203"/>
                  <a:ea typeface="+mn-ea"/>
                  <a:cs typeface="+mn-cs"/>
                </a:rPr>
                <a:t>临床试验</a:t>
              </a:r>
              <a:endParaRPr kumimoji="0" lang="zh-CN" altLang="en-US" sz="1600" b="0" i="0" u="none" strike="noStrike" kern="1200" cap="none" spc="0" normalizeH="0" baseline="0" noProof="0" dirty="0">
                <a:ln>
                  <a:noFill/>
                </a:ln>
                <a:solidFill>
                  <a:srgbClr val="565656">
                    <a:hueOff val="0"/>
                    <a:satOff val="0"/>
                    <a:lumOff val="0"/>
                    <a:alphaOff val="0"/>
                  </a:srgbClr>
                </a:solidFill>
                <a:effectLst/>
                <a:uLnTx/>
                <a:uFillTx/>
                <a:latin typeface="Segoe UI Light" panose="020B0502040204020203"/>
                <a:ea typeface="+mn-ea"/>
                <a:cs typeface="+mn-cs"/>
              </a:endParaRPr>
            </a:p>
          </p:txBody>
        </p:sp>
        <p:sp>
          <p:nvSpPr>
            <p:cNvPr id="24" name="任意多边形: 形状 23"/>
            <p:cNvSpPr/>
            <p:nvPr/>
          </p:nvSpPr>
          <p:spPr>
            <a:xfrm rot="21360000">
              <a:off x="6605093" y="2641437"/>
              <a:ext cx="1306800" cy="671433"/>
            </a:xfrm>
            <a:custGeom>
              <a:avLst/>
              <a:gdLst>
                <a:gd name="connsiteX0" fmla="*/ 0 w 1208579"/>
                <a:gd name="connsiteY0" fmla="*/ 67143 h 671433"/>
                <a:gd name="connsiteX1" fmla="*/ 67143 w 1208579"/>
                <a:gd name="connsiteY1" fmla="*/ 0 h 671433"/>
                <a:gd name="connsiteX2" fmla="*/ 1141436 w 1208579"/>
                <a:gd name="connsiteY2" fmla="*/ 0 h 671433"/>
                <a:gd name="connsiteX3" fmla="*/ 1208579 w 1208579"/>
                <a:gd name="connsiteY3" fmla="*/ 67143 h 671433"/>
                <a:gd name="connsiteX4" fmla="*/ 1208579 w 1208579"/>
                <a:gd name="connsiteY4" fmla="*/ 604290 h 671433"/>
                <a:gd name="connsiteX5" fmla="*/ 1141436 w 1208579"/>
                <a:gd name="connsiteY5" fmla="*/ 671433 h 671433"/>
                <a:gd name="connsiteX6" fmla="*/ 67143 w 1208579"/>
                <a:gd name="connsiteY6" fmla="*/ 671433 h 671433"/>
                <a:gd name="connsiteX7" fmla="*/ 0 w 1208579"/>
                <a:gd name="connsiteY7" fmla="*/ 604290 h 671433"/>
                <a:gd name="connsiteX8" fmla="*/ 0 w 1208579"/>
                <a:gd name="connsiteY8" fmla="*/ 67143 h 671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8579" h="671433">
                  <a:moveTo>
                    <a:pt x="0" y="67143"/>
                  </a:moveTo>
                  <a:cubicBezTo>
                    <a:pt x="0" y="30061"/>
                    <a:pt x="30061" y="0"/>
                    <a:pt x="67143" y="0"/>
                  </a:cubicBezTo>
                  <a:lnTo>
                    <a:pt x="1141436" y="0"/>
                  </a:lnTo>
                  <a:cubicBezTo>
                    <a:pt x="1178518" y="0"/>
                    <a:pt x="1208579" y="30061"/>
                    <a:pt x="1208579" y="67143"/>
                  </a:cubicBezTo>
                  <a:lnTo>
                    <a:pt x="1208579" y="604290"/>
                  </a:lnTo>
                  <a:cubicBezTo>
                    <a:pt x="1208579" y="641372"/>
                    <a:pt x="1178518" y="671433"/>
                    <a:pt x="1141436" y="671433"/>
                  </a:cubicBezTo>
                  <a:lnTo>
                    <a:pt x="67143" y="671433"/>
                  </a:lnTo>
                  <a:cubicBezTo>
                    <a:pt x="30061" y="671433"/>
                    <a:pt x="0" y="641372"/>
                    <a:pt x="0" y="604290"/>
                  </a:cubicBezTo>
                  <a:lnTo>
                    <a:pt x="0" y="67143"/>
                  </a:lnTo>
                  <a:close/>
                </a:path>
              </a:pathLst>
            </a:custGeom>
          </p:spPr>
          <p:style>
            <a:lnRef idx="2">
              <a:schemeClr val="accent3">
                <a:tint val="40000"/>
                <a:alpha val="90000"/>
                <a:hueOff val="270931"/>
                <a:satOff val="-536"/>
                <a:lumOff val="-268"/>
                <a:alphaOff val="0"/>
              </a:schemeClr>
            </a:lnRef>
            <a:fillRef idx="1">
              <a:schemeClr val="accent3">
                <a:tint val="40000"/>
                <a:alpha val="90000"/>
                <a:hueOff val="270931"/>
                <a:satOff val="-536"/>
                <a:lumOff val="-268"/>
                <a:alphaOff val="0"/>
              </a:schemeClr>
            </a:fillRef>
            <a:effectRef idx="0">
              <a:schemeClr val="accent3">
                <a:tint val="40000"/>
                <a:alpha val="90000"/>
                <a:hueOff val="270931"/>
                <a:satOff val="-536"/>
                <a:lumOff val="-268"/>
                <a:alphaOff val="0"/>
              </a:schemeClr>
            </a:effectRef>
            <a:fontRef idx="minor">
              <a:schemeClr val="dk1">
                <a:hueOff val="0"/>
                <a:satOff val="0"/>
                <a:lumOff val="0"/>
                <a:alphaOff val="0"/>
              </a:schemeClr>
            </a:fontRef>
          </p:style>
          <p:txBody>
            <a:bodyPr spcFirstLastPara="0" vert="horz" wrap="square" lIns="95866" tIns="95866" rIns="95866" bIns="95866"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defRPr/>
              </a:pPr>
              <a:r>
                <a:rPr kumimoji="0" lang="zh-CN" altLang="en-US" sz="1600" b="0" i="0" u="none" strike="noStrike" kern="1200" cap="none" spc="0" normalizeH="0" baseline="0" noProof="0" dirty="0">
                  <a:ln>
                    <a:noFill/>
                  </a:ln>
                  <a:solidFill>
                    <a:srgbClr val="565656">
                      <a:hueOff val="0"/>
                      <a:satOff val="0"/>
                      <a:lumOff val="0"/>
                      <a:alphaOff val="0"/>
                    </a:srgbClr>
                  </a:solidFill>
                  <a:effectLst/>
                  <a:uLnTx/>
                  <a:uFillTx/>
                  <a:latin typeface="Segoe UI Light" panose="020B0502040204020203"/>
                  <a:ea typeface="+mn-ea"/>
                  <a:cs typeface="+mn-cs"/>
                </a:rPr>
                <a:t>临床评价</a:t>
              </a:r>
              <a:endParaRPr kumimoji="0" lang="zh-CN" altLang="en-US" sz="1600" b="0" i="0" u="none" strike="noStrike" kern="1200" cap="none" spc="0" normalizeH="0" baseline="0" noProof="0" dirty="0">
                <a:ln>
                  <a:noFill/>
                </a:ln>
                <a:solidFill>
                  <a:srgbClr val="565656">
                    <a:hueOff val="0"/>
                    <a:satOff val="0"/>
                    <a:lumOff val="0"/>
                    <a:alphaOff val="0"/>
                  </a:srgbClr>
                </a:solidFill>
                <a:effectLst/>
                <a:uLnTx/>
                <a:uFillTx/>
                <a:latin typeface="Segoe UI Light" panose="020B0502040204020203"/>
                <a:ea typeface="+mn-ea"/>
                <a:cs typeface="+mn-cs"/>
              </a:endParaRPr>
            </a:p>
          </p:txBody>
        </p:sp>
        <p:sp>
          <p:nvSpPr>
            <p:cNvPr id="27" name="等腰三角形 26"/>
            <p:cNvSpPr/>
            <p:nvPr/>
          </p:nvSpPr>
          <p:spPr>
            <a:xfrm>
              <a:off x="7107879" y="4326594"/>
              <a:ext cx="503574" cy="503574"/>
            </a:xfrm>
            <a:prstGeom prst="triangle">
              <a:avLst/>
            </a:prstGeom>
          </p:spPr>
          <p:style>
            <a:lnRef idx="2">
              <a:schemeClr val="accent3">
                <a:tint val="40000"/>
                <a:alpha val="90000"/>
                <a:hueOff val="541861"/>
                <a:satOff val="-1072"/>
                <a:lumOff val="-538"/>
                <a:alphaOff val="0"/>
              </a:schemeClr>
            </a:lnRef>
            <a:fillRef idx="1">
              <a:schemeClr val="accent3">
                <a:tint val="40000"/>
                <a:alpha val="90000"/>
                <a:hueOff val="541861"/>
                <a:satOff val="-1072"/>
                <a:lumOff val="-538"/>
                <a:alphaOff val="0"/>
              </a:schemeClr>
            </a:fillRef>
            <a:effectRef idx="0">
              <a:schemeClr val="accent3">
                <a:tint val="40000"/>
                <a:alpha val="90000"/>
                <a:hueOff val="541861"/>
                <a:satOff val="-1072"/>
                <a:lumOff val="-538"/>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65656">
                    <a:hueOff val="0"/>
                    <a:satOff val="0"/>
                    <a:lumOff val="0"/>
                    <a:alphaOff val="0"/>
                  </a:srgbClr>
                </a:solidFill>
                <a:effectLst/>
                <a:uLnTx/>
                <a:uFillTx/>
                <a:latin typeface="Segoe UI Light" panose="020B0502040204020203"/>
                <a:ea typeface="+mn-ea"/>
                <a:cs typeface="+mn-cs"/>
              </a:endParaRPr>
            </a:p>
          </p:txBody>
        </p:sp>
        <p:sp>
          <p:nvSpPr>
            <p:cNvPr id="29" name="矩形 28"/>
            <p:cNvSpPr/>
            <p:nvPr/>
          </p:nvSpPr>
          <p:spPr>
            <a:xfrm rot="21356042">
              <a:off x="4891311" y="4121831"/>
              <a:ext cx="4936711" cy="210830"/>
            </a:xfrm>
            <a:prstGeom prst="rect">
              <a:avLst/>
            </a:prstGeom>
          </p:spPr>
          <p:style>
            <a:lnRef idx="2">
              <a:schemeClr val="accent3">
                <a:tint val="40000"/>
                <a:alpha val="90000"/>
                <a:hueOff val="812792"/>
                <a:satOff val="-1609"/>
                <a:lumOff val="-807"/>
                <a:alphaOff val="0"/>
              </a:schemeClr>
            </a:lnRef>
            <a:fillRef idx="1">
              <a:schemeClr val="accent3">
                <a:tint val="40000"/>
                <a:alpha val="90000"/>
                <a:hueOff val="812792"/>
                <a:satOff val="-1609"/>
                <a:lumOff val="-807"/>
                <a:alphaOff val="0"/>
              </a:schemeClr>
            </a:fillRef>
            <a:effectRef idx="0">
              <a:schemeClr val="accent3">
                <a:tint val="40000"/>
                <a:alpha val="90000"/>
                <a:hueOff val="812792"/>
                <a:satOff val="-1609"/>
                <a:lumOff val="-807"/>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65656">
                    <a:hueOff val="0"/>
                    <a:satOff val="0"/>
                    <a:lumOff val="0"/>
                    <a:alphaOff val="0"/>
                  </a:srgbClr>
                </a:solidFill>
                <a:effectLst/>
                <a:uLnTx/>
                <a:uFillTx/>
                <a:latin typeface="Segoe UI Light" panose="020B0502040204020203"/>
                <a:ea typeface="+mn-ea"/>
                <a:cs typeface="+mn-cs"/>
              </a:endParaRPr>
            </a:p>
          </p:txBody>
        </p:sp>
        <p:sp>
          <p:nvSpPr>
            <p:cNvPr id="30" name="任意多边形: 形状 29"/>
            <p:cNvSpPr/>
            <p:nvPr/>
          </p:nvSpPr>
          <p:spPr>
            <a:xfrm rot="21360000">
              <a:off x="4883441" y="3478681"/>
              <a:ext cx="1306800" cy="694647"/>
            </a:xfrm>
            <a:custGeom>
              <a:avLst/>
              <a:gdLst>
                <a:gd name="connsiteX0" fmla="*/ 0 w 1208579"/>
                <a:gd name="connsiteY0" fmla="*/ 91215 h 547281"/>
                <a:gd name="connsiteX1" fmla="*/ 91215 w 1208579"/>
                <a:gd name="connsiteY1" fmla="*/ 0 h 547281"/>
                <a:gd name="connsiteX2" fmla="*/ 1117364 w 1208579"/>
                <a:gd name="connsiteY2" fmla="*/ 0 h 547281"/>
                <a:gd name="connsiteX3" fmla="*/ 1208579 w 1208579"/>
                <a:gd name="connsiteY3" fmla="*/ 91215 h 547281"/>
                <a:gd name="connsiteX4" fmla="*/ 1208579 w 1208579"/>
                <a:gd name="connsiteY4" fmla="*/ 456066 h 547281"/>
                <a:gd name="connsiteX5" fmla="*/ 1117364 w 1208579"/>
                <a:gd name="connsiteY5" fmla="*/ 547281 h 547281"/>
                <a:gd name="connsiteX6" fmla="*/ 91215 w 1208579"/>
                <a:gd name="connsiteY6" fmla="*/ 547281 h 547281"/>
                <a:gd name="connsiteX7" fmla="*/ 0 w 1208579"/>
                <a:gd name="connsiteY7" fmla="*/ 456066 h 547281"/>
                <a:gd name="connsiteX8" fmla="*/ 0 w 1208579"/>
                <a:gd name="connsiteY8" fmla="*/ 91215 h 547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8579" h="547281">
                  <a:moveTo>
                    <a:pt x="0" y="91215"/>
                  </a:moveTo>
                  <a:cubicBezTo>
                    <a:pt x="0" y="40838"/>
                    <a:pt x="40838" y="0"/>
                    <a:pt x="91215" y="0"/>
                  </a:cubicBezTo>
                  <a:lnTo>
                    <a:pt x="1117364" y="0"/>
                  </a:lnTo>
                  <a:cubicBezTo>
                    <a:pt x="1167741" y="0"/>
                    <a:pt x="1208579" y="40838"/>
                    <a:pt x="1208579" y="91215"/>
                  </a:cubicBezTo>
                  <a:lnTo>
                    <a:pt x="1208579" y="456066"/>
                  </a:lnTo>
                  <a:cubicBezTo>
                    <a:pt x="1208579" y="506443"/>
                    <a:pt x="1167741" y="547281"/>
                    <a:pt x="1117364" y="547281"/>
                  </a:cubicBezTo>
                  <a:lnTo>
                    <a:pt x="91215" y="547281"/>
                  </a:lnTo>
                  <a:cubicBezTo>
                    <a:pt x="40838" y="547281"/>
                    <a:pt x="0" y="506443"/>
                    <a:pt x="0" y="456066"/>
                  </a:cubicBezTo>
                  <a:lnTo>
                    <a:pt x="0" y="91215"/>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64816" tIns="64816" rIns="64816" bIns="64816"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Segoe UI Light" panose="020B0502040204020203"/>
                  <a:ea typeface="+mn-ea"/>
                  <a:cs typeface="+mn-cs"/>
                </a:rPr>
                <a:t>试验性临床数据</a:t>
              </a:r>
              <a:endParaRPr kumimoji="0" lang="zh-CN" altLang="en-US" sz="1400" b="0" i="0" u="none" strike="noStrike" kern="1200" cap="none" spc="0" normalizeH="0" baseline="0" noProof="0" dirty="0">
                <a:ln>
                  <a:noFill/>
                </a:ln>
                <a:solidFill>
                  <a:prstClr val="white"/>
                </a:solidFill>
                <a:effectLst/>
                <a:uLnTx/>
                <a:uFillTx/>
                <a:latin typeface="Segoe UI Light" panose="020B0502040204020203"/>
                <a:ea typeface="+mn-ea"/>
                <a:cs typeface="+mn-cs"/>
              </a:endParaRPr>
            </a:p>
          </p:txBody>
        </p:sp>
        <p:sp>
          <p:nvSpPr>
            <p:cNvPr id="31" name="任意多边形: 形状 30"/>
            <p:cNvSpPr/>
            <p:nvPr/>
          </p:nvSpPr>
          <p:spPr>
            <a:xfrm rot="21360000">
              <a:off x="6697030" y="3380900"/>
              <a:ext cx="1307825" cy="671432"/>
            </a:xfrm>
            <a:custGeom>
              <a:avLst/>
              <a:gdLst>
                <a:gd name="connsiteX0" fmla="*/ 0 w 1208579"/>
                <a:gd name="connsiteY0" fmla="*/ 91215 h 547281"/>
                <a:gd name="connsiteX1" fmla="*/ 91215 w 1208579"/>
                <a:gd name="connsiteY1" fmla="*/ 0 h 547281"/>
                <a:gd name="connsiteX2" fmla="*/ 1117364 w 1208579"/>
                <a:gd name="connsiteY2" fmla="*/ 0 h 547281"/>
                <a:gd name="connsiteX3" fmla="*/ 1208579 w 1208579"/>
                <a:gd name="connsiteY3" fmla="*/ 91215 h 547281"/>
                <a:gd name="connsiteX4" fmla="*/ 1208579 w 1208579"/>
                <a:gd name="connsiteY4" fmla="*/ 456066 h 547281"/>
                <a:gd name="connsiteX5" fmla="*/ 1117364 w 1208579"/>
                <a:gd name="connsiteY5" fmla="*/ 547281 h 547281"/>
                <a:gd name="connsiteX6" fmla="*/ 91215 w 1208579"/>
                <a:gd name="connsiteY6" fmla="*/ 547281 h 547281"/>
                <a:gd name="connsiteX7" fmla="*/ 0 w 1208579"/>
                <a:gd name="connsiteY7" fmla="*/ 456066 h 547281"/>
                <a:gd name="connsiteX8" fmla="*/ 0 w 1208579"/>
                <a:gd name="connsiteY8" fmla="*/ 91215 h 547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8579" h="547281">
                  <a:moveTo>
                    <a:pt x="0" y="91215"/>
                  </a:moveTo>
                  <a:cubicBezTo>
                    <a:pt x="0" y="40838"/>
                    <a:pt x="40838" y="0"/>
                    <a:pt x="91215" y="0"/>
                  </a:cubicBezTo>
                  <a:lnTo>
                    <a:pt x="1117364" y="0"/>
                  </a:lnTo>
                  <a:cubicBezTo>
                    <a:pt x="1167741" y="0"/>
                    <a:pt x="1208579" y="40838"/>
                    <a:pt x="1208579" y="91215"/>
                  </a:cubicBezTo>
                  <a:lnTo>
                    <a:pt x="1208579" y="456066"/>
                  </a:lnTo>
                  <a:cubicBezTo>
                    <a:pt x="1208579" y="506443"/>
                    <a:pt x="1167741" y="547281"/>
                    <a:pt x="1117364" y="547281"/>
                  </a:cubicBezTo>
                  <a:lnTo>
                    <a:pt x="91215" y="547281"/>
                  </a:lnTo>
                  <a:cubicBezTo>
                    <a:pt x="40838" y="547281"/>
                    <a:pt x="0" y="506443"/>
                    <a:pt x="0" y="456066"/>
                  </a:cubicBezTo>
                  <a:lnTo>
                    <a:pt x="0" y="91215"/>
                  </a:lnTo>
                  <a:close/>
                </a:path>
              </a:pathLst>
            </a:custGeom>
          </p:spPr>
          <p:style>
            <a:lnRef idx="2">
              <a:schemeClr val="lt1">
                <a:hueOff val="0"/>
                <a:satOff val="0"/>
                <a:lumOff val="0"/>
                <a:alphaOff val="0"/>
              </a:schemeClr>
            </a:lnRef>
            <a:fillRef idx="1">
              <a:schemeClr val="accent3">
                <a:hueOff val="1352284"/>
                <a:satOff val="1243"/>
                <a:lumOff val="-8234"/>
                <a:alphaOff val="0"/>
              </a:schemeClr>
            </a:fillRef>
            <a:effectRef idx="0">
              <a:schemeClr val="accent3">
                <a:hueOff val="1352284"/>
                <a:satOff val="1243"/>
                <a:lumOff val="-8234"/>
                <a:alphaOff val="0"/>
              </a:schemeClr>
            </a:effectRef>
            <a:fontRef idx="minor">
              <a:schemeClr val="lt1"/>
            </a:fontRef>
          </p:style>
          <p:txBody>
            <a:bodyPr spcFirstLastPara="0" vert="horz" wrap="square" lIns="64816" tIns="64816" rIns="64816" bIns="64816" numCol="1" spcCol="1270" anchor="ctr" anchorCtr="0">
              <a:noAutofit/>
            </a:bodyPr>
            <a:lstStyle/>
            <a:p>
              <a:pPr marL="0" marR="0" lvl="0" indent="0" algn="ctr" defTabSz="444500" rtl="0" eaLnBrk="1" fontAlgn="auto" latinLnBrk="0" hangingPunct="1">
                <a:lnSpc>
                  <a:spcPct val="100000"/>
                </a:lnSpc>
                <a:spcBef>
                  <a:spcPct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Segoe UI Light" panose="020B0502040204020203"/>
                  <a:ea typeface="+mn-ea"/>
                  <a:cs typeface="+mn-cs"/>
                </a:rPr>
                <a:t>资料性临床数据</a:t>
              </a:r>
              <a:endParaRPr kumimoji="0" lang="zh-CN" altLang="en-US" sz="1400" b="0" i="0" u="none" strike="noStrike" kern="1200" cap="none" spc="0" normalizeH="0" baseline="0" noProof="0" dirty="0">
                <a:ln>
                  <a:noFill/>
                </a:ln>
                <a:solidFill>
                  <a:prstClr val="white"/>
                </a:solidFill>
                <a:effectLst/>
                <a:uLnTx/>
                <a:uFillTx/>
                <a:latin typeface="Segoe UI Light" panose="020B0502040204020203"/>
                <a:ea typeface="+mn-ea"/>
                <a:cs typeface="+mn-cs"/>
              </a:endParaRPr>
            </a:p>
          </p:txBody>
        </p:sp>
        <p:sp>
          <p:nvSpPr>
            <p:cNvPr id="32" name="任意多边形: 形状 31"/>
            <p:cNvSpPr/>
            <p:nvPr/>
          </p:nvSpPr>
          <p:spPr>
            <a:xfrm rot="21360000">
              <a:off x="8440550" y="2555682"/>
              <a:ext cx="1306800" cy="671433"/>
            </a:xfrm>
            <a:custGeom>
              <a:avLst/>
              <a:gdLst>
                <a:gd name="connsiteX0" fmla="*/ 0 w 1208579"/>
                <a:gd name="connsiteY0" fmla="*/ 67143 h 671433"/>
                <a:gd name="connsiteX1" fmla="*/ 67143 w 1208579"/>
                <a:gd name="connsiteY1" fmla="*/ 0 h 671433"/>
                <a:gd name="connsiteX2" fmla="*/ 1141436 w 1208579"/>
                <a:gd name="connsiteY2" fmla="*/ 0 h 671433"/>
                <a:gd name="connsiteX3" fmla="*/ 1208579 w 1208579"/>
                <a:gd name="connsiteY3" fmla="*/ 67143 h 671433"/>
                <a:gd name="connsiteX4" fmla="*/ 1208579 w 1208579"/>
                <a:gd name="connsiteY4" fmla="*/ 604290 h 671433"/>
                <a:gd name="connsiteX5" fmla="*/ 1141436 w 1208579"/>
                <a:gd name="connsiteY5" fmla="*/ 671433 h 671433"/>
                <a:gd name="connsiteX6" fmla="*/ 67143 w 1208579"/>
                <a:gd name="connsiteY6" fmla="*/ 671433 h 671433"/>
                <a:gd name="connsiteX7" fmla="*/ 0 w 1208579"/>
                <a:gd name="connsiteY7" fmla="*/ 604290 h 671433"/>
                <a:gd name="connsiteX8" fmla="*/ 0 w 1208579"/>
                <a:gd name="connsiteY8" fmla="*/ 67143 h 671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8579" h="671433">
                  <a:moveTo>
                    <a:pt x="0" y="67143"/>
                  </a:moveTo>
                  <a:cubicBezTo>
                    <a:pt x="0" y="30061"/>
                    <a:pt x="30061" y="0"/>
                    <a:pt x="67143" y="0"/>
                  </a:cubicBezTo>
                  <a:lnTo>
                    <a:pt x="1141436" y="0"/>
                  </a:lnTo>
                  <a:cubicBezTo>
                    <a:pt x="1178518" y="0"/>
                    <a:pt x="1208579" y="30061"/>
                    <a:pt x="1208579" y="67143"/>
                  </a:cubicBezTo>
                  <a:lnTo>
                    <a:pt x="1208579" y="604290"/>
                  </a:lnTo>
                  <a:cubicBezTo>
                    <a:pt x="1208579" y="641372"/>
                    <a:pt x="1178518" y="671433"/>
                    <a:pt x="1141436" y="671433"/>
                  </a:cubicBezTo>
                  <a:lnTo>
                    <a:pt x="67143" y="671433"/>
                  </a:lnTo>
                  <a:cubicBezTo>
                    <a:pt x="30061" y="671433"/>
                    <a:pt x="0" y="641372"/>
                    <a:pt x="0" y="604290"/>
                  </a:cubicBezTo>
                  <a:lnTo>
                    <a:pt x="0" y="67143"/>
                  </a:lnTo>
                  <a:close/>
                </a:path>
              </a:pathLst>
            </a:custGeom>
          </p:spPr>
          <p:style>
            <a:lnRef idx="2">
              <a:schemeClr val="accent3">
                <a:tint val="40000"/>
                <a:alpha val="90000"/>
                <a:hueOff val="270931"/>
                <a:satOff val="-536"/>
                <a:lumOff val="-268"/>
                <a:alphaOff val="0"/>
              </a:schemeClr>
            </a:lnRef>
            <a:fillRef idx="1">
              <a:schemeClr val="accent3">
                <a:tint val="40000"/>
                <a:alpha val="90000"/>
                <a:hueOff val="270931"/>
                <a:satOff val="-536"/>
                <a:lumOff val="-268"/>
                <a:alphaOff val="0"/>
              </a:schemeClr>
            </a:fillRef>
            <a:effectRef idx="0">
              <a:schemeClr val="accent3">
                <a:tint val="40000"/>
                <a:alpha val="90000"/>
                <a:hueOff val="270931"/>
                <a:satOff val="-536"/>
                <a:lumOff val="-268"/>
                <a:alphaOff val="0"/>
              </a:schemeClr>
            </a:effectRef>
            <a:fontRef idx="minor">
              <a:schemeClr val="dk1">
                <a:hueOff val="0"/>
                <a:satOff val="0"/>
                <a:lumOff val="0"/>
                <a:alphaOff val="0"/>
              </a:schemeClr>
            </a:fontRef>
          </p:style>
          <p:txBody>
            <a:bodyPr spcFirstLastPara="0" vert="horz" wrap="square" lIns="95866" tIns="95866" rIns="95866" bIns="95866"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defRPr/>
              </a:pPr>
              <a:r>
                <a:rPr kumimoji="0" lang="zh-CN" altLang="en-US" sz="1600" b="0" i="0" u="none" strike="noStrike" kern="1200" cap="none" spc="0" normalizeH="0" baseline="0" noProof="0" dirty="0">
                  <a:ln>
                    <a:noFill/>
                  </a:ln>
                  <a:solidFill>
                    <a:srgbClr val="565656">
                      <a:hueOff val="0"/>
                      <a:satOff val="0"/>
                      <a:lumOff val="0"/>
                      <a:alphaOff val="0"/>
                    </a:srgbClr>
                  </a:solidFill>
                  <a:effectLst/>
                  <a:uLnTx/>
                  <a:uFillTx/>
                  <a:latin typeface="Segoe UI Light" panose="020B0502040204020203"/>
                  <a:ea typeface="+mn-ea"/>
                  <a:cs typeface="+mn-cs"/>
                </a:rPr>
                <a:t>免于</a:t>
              </a:r>
              <a:endParaRPr kumimoji="0" lang="en-US" altLang="zh-CN" sz="1600" b="0" i="0" u="none" strike="noStrike" kern="1200" cap="none" spc="0" normalizeH="0" baseline="0" noProof="0" dirty="0">
                <a:ln>
                  <a:noFill/>
                </a:ln>
                <a:solidFill>
                  <a:srgbClr val="565656">
                    <a:hueOff val="0"/>
                    <a:satOff val="0"/>
                    <a:lumOff val="0"/>
                    <a:alphaOff val="0"/>
                  </a:srgbClr>
                </a:solidFill>
                <a:effectLst/>
                <a:uLnTx/>
                <a:uFillTx/>
                <a:latin typeface="Segoe UI Light" panose="020B0502040204020203"/>
                <a:ea typeface="+mn-ea"/>
                <a:cs typeface="+mn-cs"/>
              </a:endParaRPr>
            </a:p>
            <a:p>
              <a:pPr marL="0" marR="0" lvl="0" indent="0" algn="ctr" defTabSz="889000" rtl="0" eaLnBrk="1" fontAlgn="auto" latinLnBrk="0" hangingPunct="1">
                <a:lnSpc>
                  <a:spcPct val="90000"/>
                </a:lnSpc>
                <a:spcBef>
                  <a:spcPct val="0"/>
                </a:spcBef>
                <a:spcAft>
                  <a:spcPct val="35000"/>
                </a:spcAft>
                <a:buClrTx/>
                <a:buSzTx/>
                <a:buFontTx/>
                <a:buNone/>
                <a:defRPr/>
              </a:pPr>
              <a:r>
                <a:rPr kumimoji="0" lang="zh-CN" altLang="en-US" sz="1600" b="0" i="0" u="none" strike="noStrike" kern="1200" cap="none" spc="0" normalizeH="0" baseline="0" noProof="0" dirty="0">
                  <a:ln>
                    <a:noFill/>
                  </a:ln>
                  <a:solidFill>
                    <a:srgbClr val="565656">
                      <a:hueOff val="0"/>
                      <a:satOff val="0"/>
                      <a:lumOff val="0"/>
                      <a:alphaOff val="0"/>
                    </a:srgbClr>
                  </a:solidFill>
                  <a:effectLst/>
                  <a:uLnTx/>
                  <a:uFillTx/>
                  <a:latin typeface="Segoe UI Light" panose="020B0502040204020203"/>
                  <a:ea typeface="+mn-ea"/>
                  <a:cs typeface="+mn-cs"/>
                </a:rPr>
                <a:t>临床评价</a:t>
              </a:r>
              <a:endParaRPr kumimoji="0" lang="zh-CN" altLang="en-US" sz="1600" b="0" i="0" u="none" strike="noStrike" kern="1200" cap="none" spc="0" normalizeH="0" baseline="0" noProof="0" dirty="0">
                <a:ln>
                  <a:noFill/>
                </a:ln>
                <a:solidFill>
                  <a:srgbClr val="565656">
                    <a:hueOff val="0"/>
                    <a:satOff val="0"/>
                    <a:lumOff val="0"/>
                    <a:alphaOff val="0"/>
                  </a:srgbClr>
                </a:solidFill>
                <a:effectLst/>
                <a:uLnTx/>
                <a:uFillTx/>
                <a:latin typeface="Segoe UI Light" panose="020B0502040204020203"/>
                <a:ea typeface="+mn-ea"/>
                <a:cs typeface="+mn-cs"/>
              </a:endParaRPr>
            </a:p>
          </p:txBody>
        </p:sp>
        <p:sp>
          <p:nvSpPr>
            <p:cNvPr id="33" name="任意多边形: 形状 32"/>
            <p:cNvSpPr/>
            <p:nvPr/>
          </p:nvSpPr>
          <p:spPr>
            <a:xfrm rot="21360000">
              <a:off x="8510502" y="3271133"/>
              <a:ext cx="1306800" cy="631134"/>
            </a:xfrm>
            <a:custGeom>
              <a:avLst/>
              <a:gdLst>
                <a:gd name="connsiteX0" fmla="*/ 0 w 1208579"/>
                <a:gd name="connsiteY0" fmla="*/ 91215 h 547281"/>
                <a:gd name="connsiteX1" fmla="*/ 91215 w 1208579"/>
                <a:gd name="connsiteY1" fmla="*/ 0 h 547281"/>
                <a:gd name="connsiteX2" fmla="*/ 1117364 w 1208579"/>
                <a:gd name="connsiteY2" fmla="*/ 0 h 547281"/>
                <a:gd name="connsiteX3" fmla="*/ 1208579 w 1208579"/>
                <a:gd name="connsiteY3" fmla="*/ 91215 h 547281"/>
                <a:gd name="connsiteX4" fmla="*/ 1208579 w 1208579"/>
                <a:gd name="connsiteY4" fmla="*/ 456066 h 547281"/>
                <a:gd name="connsiteX5" fmla="*/ 1117364 w 1208579"/>
                <a:gd name="connsiteY5" fmla="*/ 547281 h 547281"/>
                <a:gd name="connsiteX6" fmla="*/ 91215 w 1208579"/>
                <a:gd name="connsiteY6" fmla="*/ 547281 h 547281"/>
                <a:gd name="connsiteX7" fmla="*/ 0 w 1208579"/>
                <a:gd name="connsiteY7" fmla="*/ 456066 h 547281"/>
                <a:gd name="connsiteX8" fmla="*/ 0 w 1208579"/>
                <a:gd name="connsiteY8" fmla="*/ 91215 h 547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8579" h="547281">
                  <a:moveTo>
                    <a:pt x="0" y="91215"/>
                  </a:moveTo>
                  <a:cubicBezTo>
                    <a:pt x="0" y="40838"/>
                    <a:pt x="40838" y="0"/>
                    <a:pt x="91215" y="0"/>
                  </a:cubicBezTo>
                  <a:lnTo>
                    <a:pt x="1117364" y="0"/>
                  </a:lnTo>
                  <a:cubicBezTo>
                    <a:pt x="1167741" y="0"/>
                    <a:pt x="1208579" y="40838"/>
                    <a:pt x="1208579" y="91215"/>
                  </a:cubicBezTo>
                  <a:lnTo>
                    <a:pt x="1208579" y="456066"/>
                  </a:lnTo>
                  <a:cubicBezTo>
                    <a:pt x="1208579" y="506443"/>
                    <a:pt x="1167741" y="547281"/>
                    <a:pt x="1117364" y="547281"/>
                  </a:cubicBezTo>
                  <a:lnTo>
                    <a:pt x="91215" y="547281"/>
                  </a:lnTo>
                  <a:cubicBezTo>
                    <a:pt x="40838" y="547281"/>
                    <a:pt x="0" y="506443"/>
                    <a:pt x="0" y="456066"/>
                  </a:cubicBezTo>
                  <a:lnTo>
                    <a:pt x="0" y="91215"/>
                  </a:lnTo>
                  <a:close/>
                </a:path>
              </a:pathLst>
            </a:custGeom>
            <a:solidFill>
              <a:schemeClr val="accent4">
                <a:lumMod val="60000"/>
                <a:lumOff val="40000"/>
              </a:schemeClr>
            </a:solidFill>
          </p:spPr>
          <p:style>
            <a:lnRef idx="2">
              <a:schemeClr val="lt1">
                <a:hueOff val="0"/>
                <a:satOff val="0"/>
                <a:lumOff val="0"/>
                <a:alphaOff val="0"/>
              </a:schemeClr>
            </a:lnRef>
            <a:fillRef idx="1">
              <a:schemeClr val="accent3">
                <a:hueOff val="1352284"/>
                <a:satOff val="1243"/>
                <a:lumOff val="-8234"/>
                <a:alphaOff val="0"/>
              </a:schemeClr>
            </a:fillRef>
            <a:effectRef idx="0">
              <a:schemeClr val="accent3">
                <a:hueOff val="1352284"/>
                <a:satOff val="1243"/>
                <a:lumOff val="-8234"/>
                <a:alphaOff val="0"/>
              </a:schemeClr>
            </a:effectRef>
            <a:fontRef idx="minor">
              <a:schemeClr val="lt1"/>
            </a:fontRef>
          </p:style>
          <p:txBody>
            <a:bodyPr spcFirstLastPara="0" vert="horz" wrap="square" lIns="64816" tIns="64816" rIns="64816" bIns="64816"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Segoe UI Light" panose="020B0502040204020203"/>
                  <a:ea typeface="+mn-ea"/>
                  <a:cs typeface="+mn-cs"/>
                </a:rPr>
                <a:t>无临床数据</a:t>
              </a:r>
              <a:endParaRPr kumimoji="0" lang="zh-CN" altLang="en-US" sz="1400" b="0" i="0" u="none" strike="noStrike" kern="1200" cap="none" spc="0" normalizeH="0" baseline="0" noProof="0" dirty="0">
                <a:ln>
                  <a:noFill/>
                </a:ln>
                <a:solidFill>
                  <a:prstClr val="white"/>
                </a:solidFill>
                <a:effectLst/>
                <a:uLnTx/>
                <a:uFillTx/>
                <a:latin typeface="Segoe UI Light" panose="020B0502040204020203"/>
                <a:ea typeface="+mn-ea"/>
                <a:cs typeface="+mn-cs"/>
              </a:endParaRPr>
            </a:p>
          </p:txBody>
        </p:sp>
      </p:grpSp>
      <p:sp>
        <p:nvSpPr>
          <p:cNvPr id="2" name="文本框 1"/>
          <p:cNvSpPr txBox="1"/>
          <p:nvPr/>
        </p:nvSpPr>
        <p:spPr>
          <a:xfrm>
            <a:off x="4336870" y="4955679"/>
            <a:ext cx="7182204" cy="1289905"/>
          </a:xfrm>
          <a:prstGeom prst="rect">
            <a:avLst/>
          </a:prstGeom>
          <a:noFill/>
        </p:spPr>
        <p:txBody>
          <a:bodyPr wrap="square" lIns="0" rtlCol="0" anchor="t">
            <a:spAutoFit/>
          </a:bodyPr>
          <a:lstStyle/>
          <a:p>
            <a:pPr marL="0" marR="0" lvl="0" indent="457200" algn="l" defTabSz="914400" rtl="0" eaLnBrk="1" fontAlgn="auto" latinLnBrk="0" hangingPunct="1">
              <a:lnSpc>
                <a:spcPct val="150000"/>
              </a:lnSpc>
              <a:spcBef>
                <a:spcPts val="0"/>
              </a:spcBef>
              <a:spcAft>
                <a:spcPts val="1200"/>
              </a:spcAft>
              <a:buClrTx/>
              <a:buSzTx/>
              <a:buFontTx/>
              <a:buNone/>
              <a:defRPr/>
            </a:pPr>
            <a:r>
              <a:rPr kumimoji="0" lang="zh-CN" altLang="en-US" sz="1800" b="0" i="0" u="none" strike="noStrike" kern="1200" cap="none" spc="0" normalizeH="0" baseline="0" noProof="0" dirty="0">
                <a:ln>
                  <a:noFill/>
                </a:ln>
                <a:solidFill>
                  <a:srgbClr val="565656">
                    <a:lumMod val="75000"/>
                  </a:srgbClr>
                </a:solidFill>
                <a:effectLst/>
                <a:uLnTx/>
                <a:uFillTx/>
                <a:latin typeface="微软雅黑" panose="020B0503020204020204" pitchFamily="34" charset="-122"/>
                <a:ea typeface="微软雅黑" panose="020B0503020204020204" pitchFamily="34" charset="-122"/>
                <a:cs typeface="+mn-cs"/>
              </a:rPr>
              <a:t>鼓励注册申请人采用最有效的方式获取证明符合</a:t>
            </a:r>
            <a:r>
              <a:rPr kumimoji="0" lang="zh-CN" altLang="en-US" sz="1800" b="0" i="0" u="sng" strike="noStrike" kern="1200" cap="none" spc="0" normalizeH="0" baseline="0" noProof="0" dirty="0">
                <a:ln>
                  <a:noFill/>
                </a:ln>
                <a:solidFill>
                  <a:srgbClr val="565656">
                    <a:lumMod val="75000"/>
                  </a:srgbClr>
                </a:solidFill>
                <a:effectLst/>
                <a:highlight>
                  <a:srgbClr val="FFFF00"/>
                </a:highlight>
                <a:uLnTx/>
                <a:uFillTx/>
                <a:latin typeface="微软雅黑" panose="020B0503020204020204" pitchFamily="34" charset="-122"/>
                <a:ea typeface="微软雅黑" panose="020B0503020204020204" pitchFamily="34" charset="-122"/>
                <a:cs typeface="+mn-cs"/>
              </a:rPr>
              <a:t>医疗器械安全和性能基本原则</a:t>
            </a:r>
            <a:r>
              <a:rPr kumimoji="0" lang="zh-CN" altLang="en-US" sz="1800" b="0" i="0" u="none" strike="noStrike" kern="1200" cap="none" spc="0" normalizeH="0" baseline="0" noProof="0" dirty="0">
                <a:ln>
                  <a:noFill/>
                </a:ln>
                <a:solidFill>
                  <a:srgbClr val="565656">
                    <a:lumMod val="75000"/>
                  </a:srgbClr>
                </a:solidFill>
                <a:effectLst/>
                <a:uLnTx/>
                <a:uFillTx/>
                <a:latin typeface="微软雅黑" panose="020B0503020204020204" pitchFamily="34" charset="-122"/>
                <a:ea typeface="微软雅黑" panose="020B0503020204020204" pitchFamily="34" charset="-122"/>
                <a:cs typeface="+mn-cs"/>
              </a:rPr>
              <a:t>所需的最少量信息，</a:t>
            </a:r>
            <a:r>
              <a:rPr kumimoji="0" lang="zh-CN" altLang="en-US" sz="1800" b="0" i="0" u="sng" strike="noStrike" kern="1200" cap="none" spc="0" normalizeH="0" baseline="0" noProof="0" dirty="0">
                <a:ln>
                  <a:noFill/>
                </a:ln>
                <a:solidFill>
                  <a:srgbClr val="565656">
                    <a:lumMod val="75000"/>
                  </a:srgbClr>
                </a:solidFill>
                <a:effectLst/>
                <a:highlight>
                  <a:srgbClr val="FFFF00"/>
                </a:highlight>
                <a:uLnTx/>
                <a:uFillTx/>
                <a:latin typeface="微软雅黑" panose="020B0503020204020204" pitchFamily="34" charset="-122"/>
                <a:ea typeface="微软雅黑" panose="020B0503020204020204" pitchFamily="34" charset="-122"/>
                <a:cs typeface="+mn-cs"/>
              </a:rPr>
              <a:t>消除或减轻不必要的负担</a:t>
            </a:r>
            <a:r>
              <a:rPr kumimoji="0" lang="zh-CN" altLang="en-US" sz="1800" b="0" i="0" u="none" strike="noStrike" kern="1200" cap="none" spc="0" normalizeH="0" baseline="0" noProof="0" dirty="0">
                <a:ln>
                  <a:noFill/>
                </a:ln>
                <a:solidFill>
                  <a:srgbClr val="565656">
                    <a:lumMod val="75000"/>
                  </a:srgbClr>
                </a:solidFill>
                <a:effectLst/>
                <a:uLnTx/>
                <a:uFillTx/>
                <a:latin typeface="微软雅黑" panose="020B0503020204020204" pitchFamily="34" charset="-122"/>
                <a:ea typeface="微软雅黑" panose="020B0503020204020204" pitchFamily="34" charset="-122"/>
                <a:cs typeface="+mn-cs"/>
              </a:rPr>
              <a:t>，可使患者能够及早并持续获得安全有效的医疗器械。</a:t>
            </a:r>
            <a:endParaRPr kumimoji="0" lang="zh-CN" altLang="en-US" sz="1800" b="0" i="0" u="none" strike="noStrike" kern="1200" cap="none" spc="0" normalizeH="0" baseline="0" noProof="0" dirty="0">
              <a:ln>
                <a:noFill/>
              </a:ln>
              <a:solidFill>
                <a:srgbClr val="565656">
                  <a:lumMod val="75000"/>
                </a:srgb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p:cNvSpPr/>
          <p:nvPr/>
        </p:nvSpPr>
        <p:spPr>
          <a:xfrm>
            <a:off x="8179115" y="1171552"/>
            <a:ext cx="3574523" cy="5322688"/>
          </a:xfrm>
          <a:prstGeom prst="roundRect">
            <a:avLst>
              <a:gd name="adj" fmla="val 10333"/>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矩形: 圆角 3"/>
          <p:cNvSpPr/>
          <p:nvPr/>
        </p:nvSpPr>
        <p:spPr>
          <a:xfrm>
            <a:off x="4329078" y="1171552"/>
            <a:ext cx="3574523" cy="5322688"/>
          </a:xfrm>
          <a:prstGeom prst="roundRect">
            <a:avLst>
              <a:gd name="adj" fmla="val 10333"/>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2" name="矩形: 圆角 1"/>
          <p:cNvSpPr/>
          <p:nvPr/>
        </p:nvSpPr>
        <p:spPr>
          <a:xfrm>
            <a:off x="522514" y="1171552"/>
            <a:ext cx="3574523" cy="5322688"/>
          </a:xfrm>
          <a:prstGeom prst="roundRect">
            <a:avLst>
              <a:gd name="adj" fmla="val 10333"/>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医疗器械临床评价的风险</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受益评估</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grpSp>
        <p:nvGrpSpPr>
          <p:cNvPr id="16" name="组合 15"/>
          <p:cNvGrpSpPr/>
          <p:nvPr/>
        </p:nvGrpSpPr>
        <p:grpSpPr>
          <a:xfrm>
            <a:off x="869289" y="2353054"/>
            <a:ext cx="2770661" cy="1393352"/>
            <a:chOff x="943598" y="1580827"/>
            <a:chExt cx="4004116" cy="2046780"/>
          </a:xfrm>
        </p:grpSpPr>
        <p:sp>
          <p:nvSpPr>
            <p:cNvPr id="17" name="任意多边形: 形状 16"/>
            <p:cNvSpPr/>
            <p:nvPr/>
          </p:nvSpPr>
          <p:spPr>
            <a:xfrm>
              <a:off x="995720" y="1580827"/>
              <a:ext cx="1601646" cy="889803"/>
            </a:xfrm>
            <a:custGeom>
              <a:avLst/>
              <a:gdLst>
                <a:gd name="connsiteX0" fmla="*/ 0 w 1601646"/>
                <a:gd name="connsiteY0" fmla="*/ 88980 h 889803"/>
                <a:gd name="connsiteX1" fmla="*/ 88980 w 1601646"/>
                <a:gd name="connsiteY1" fmla="*/ 0 h 889803"/>
                <a:gd name="connsiteX2" fmla="*/ 1512666 w 1601646"/>
                <a:gd name="connsiteY2" fmla="*/ 0 h 889803"/>
                <a:gd name="connsiteX3" fmla="*/ 1601646 w 1601646"/>
                <a:gd name="connsiteY3" fmla="*/ 88980 h 889803"/>
                <a:gd name="connsiteX4" fmla="*/ 1601646 w 1601646"/>
                <a:gd name="connsiteY4" fmla="*/ 800823 h 889803"/>
                <a:gd name="connsiteX5" fmla="*/ 1512666 w 1601646"/>
                <a:gd name="connsiteY5" fmla="*/ 889803 h 889803"/>
                <a:gd name="connsiteX6" fmla="*/ 88980 w 1601646"/>
                <a:gd name="connsiteY6" fmla="*/ 889803 h 889803"/>
                <a:gd name="connsiteX7" fmla="*/ 0 w 1601646"/>
                <a:gd name="connsiteY7" fmla="*/ 800823 h 889803"/>
                <a:gd name="connsiteX8" fmla="*/ 0 w 1601646"/>
                <a:gd name="connsiteY8" fmla="*/ 88980 h 88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646" h="889803">
                  <a:moveTo>
                    <a:pt x="0" y="88980"/>
                  </a:moveTo>
                  <a:cubicBezTo>
                    <a:pt x="0" y="39838"/>
                    <a:pt x="39838" y="0"/>
                    <a:pt x="88980" y="0"/>
                  </a:cubicBezTo>
                  <a:lnTo>
                    <a:pt x="1512666" y="0"/>
                  </a:lnTo>
                  <a:cubicBezTo>
                    <a:pt x="1561808" y="0"/>
                    <a:pt x="1601646" y="39838"/>
                    <a:pt x="1601646" y="88980"/>
                  </a:cubicBezTo>
                  <a:lnTo>
                    <a:pt x="1601646" y="800823"/>
                  </a:lnTo>
                  <a:cubicBezTo>
                    <a:pt x="1601646" y="849965"/>
                    <a:pt x="1561808" y="889803"/>
                    <a:pt x="1512666" y="889803"/>
                  </a:cubicBezTo>
                  <a:lnTo>
                    <a:pt x="88980" y="889803"/>
                  </a:lnTo>
                  <a:cubicBezTo>
                    <a:pt x="39838" y="889803"/>
                    <a:pt x="0" y="849965"/>
                    <a:pt x="0" y="800823"/>
                  </a:cubicBezTo>
                  <a:lnTo>
                    <a:pt x="0" y="88980"/>
                  </a:lnTo>
                  <a:close/>
                </a:path>
              </a:pathLst>
            </a:custGeom>
          </p:spPr>
          <p:style>
            <a:lnRef idx="1">
              <a:schemeClr val="accent2"/>
            </a:lnRef>
            <a:fillRef idx="3">
              <a:schemeClr val="accent2"/>
            </a:fillRef>
            <a:effectRef idx="2">
              <a:schemeClr val="accent2"/>
            </a:effectRef>
            <a:fontRef idx="minor">
              <a:schemeClr val="lt1"/>
            </a:fontRef>
          </p:style>
          <p:txBody>
            <a:bodyPr spcFirstLastPara="0" vert="horz" wrap="square" lIns="125121" tIns="125121" rIns="125121" bIns="125121" numCol="1" spcCol="1270" anchor="ctr" anchorCtr="0">
              <a:noAutofit/>
            </a:bodyPr>
            <a:lstStyle/>
            <a:p>
              <a:pPr marL="0" lvl="0" indent="0" algn="ctr" defTabSz="1155700">
                <a:lnSpc>
                  <a:spcPct val="90000"/>
                </a:lnSpc>
                <a:spcBef>
                  <a:spcPct val="0"/>
                </a:spcBef>
                <a:spcAft>
                  <a:spcPct val="35000"/>
                </a:spcAft>
                <a:buNone/>
              </a:pPr>
              <a:r>
                <a:rPr lang="zh-CN" altLang="en-US" sz="1600" kern="1200" dirty="0"/>
                <a:t>申报产品</a:t>
              </a:r>
              <a:endParaRPr lang="zh-CN" altLang="en-US" sz="1600" kern="1200" dirty="0"/>
            </a:p>
          </p:txBody>
        </p:sp>
        <p:sp>
          <p:nvSpPr>
            <p:cNvPr id="18" name="任意多边形: 形状 17"/>
            <p:cNvSpPr/>
            <p:nvPr/>
          </p:nvSpPr>
          <p:spPr>
            <a:xfrm>
              <a:off x="3309209" y="1580827"/>
              <a:ext cx="1601646" cy="889803"/>
            </a:xfrm>
            <a:custGeom>
              <a:avLst/>
              <a:gdLst>
                <a:gd name="connsiteX0" fmla="*/ 0 w 1601646"/>
                <a:gd name="connsiteY0" fmla="*/ 88980 h 889803"/>
                <a:gd name="connsiteX1" fmla="*/ 88980 w 1601646"/>
                <a:gd name="connsiteY1" fmla="*/ 0 h 889803"/>
                <a:gd name="connsiteX2" fmla="*/ 1512666 w 1601646"/>
                <a:gd name="connsiteY2" fmla="*/ 0 h 889803"/>
                <a:gd name="connsiteX3" fmla="*/ 1601646 w 1601646"/>
                <a:gd name="connsiteY3" fmla="*/ 88980 h 889803"/>
                <a:gd name="connsiteX4" fmla="*/ 1601646 w 1601646"/>
                <a:gd name="connsiteY4" fmla="*/ 800823 h 889803"/>
                <a:gd name="connsiteX5" fmla="*/ 1512666 w 1601646"/>
                <a:gd name="connsiteY5" fmla="*/ 889803 h 889803"/>
                <a:gd name="connsiteX6" fmla="*/ 88980 w 1601646"/>
                <a:gd name="connsiteY6" fmla="*/ 889803 h 889803"/>
                <a:gd name="connsiteX7" fmla="*/ 0 w 1601646"/>
                <a:gd name="connsiteY7" fmla="*/ 800823 h 889803"/>
                <a:gd name="connsiteX8" fmla="*/ 0 w 1601646"/>
                <a:gd name="connsiteY8" fmla="*/ 88980 h 88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646" h="889803">
                  <a:moveTo>
                    <a:pt x="0" y="88980"/>
                  </a:moveTo>
                  <a:cubicBezTo>
                    <a:pt x="0" y="39838"/>
                    <a:pt x="39838" y="0"/>
                    <a:pt x="88980" y="0"/>
                  </a:cubicBezTo>
                  <a:lnTo>
                    <a:pt x="1512666" y="0"/>
                  </a:lnTo>
                  <a:cubicBezTo>
                    <a:pt x="1561808" y="0"/>
                    <a:pt x="1601646" y="39838"/>
                    <a:pt x="1601646" y="88980"/>
                  </a:cubicBezTo>
                  <a:lnTo>
                    <a:pt x="1601646" y="800823"/>
                  </a:lnTo>
                  <a:cubicBezTo>
                    <a:pt x="1601646" y="849965"/>
                    <a:pt x="1561808" y="889803"/>
                    <a:pt x="1512666" y="889803"/>
                  </a:cubicBezTo>
                  <a:lnTo>
                    <a:pt x="88980" y="889803"/>
                  </a:lnTo>
                  <a:cubicBezTo>
                    <a:pt x="39838" y="889803"/>
                    <a:pt x="0" y="849965"/>
                    <a:pt x="0" y="800823"/>
                  </a:cubicBezTo>
                  <a:lnTo>
                    <a:pt x="0" y="88980"/>
                  </a:lnTo>
                  <a:close/>
                </a:path>
              </a:pathLst>
            </a:custGeom>
          </p:spPr>
          <p:style>
            <a:lnRef idx="1">
              <a:schemeClr val="accent2"/>
            </a:lnRef>
            <a:fillRef idx="3">
              <a:schemeClr val="accent2"/>
            </a:fillRef>
            <a:effectRef idx="2">
              <a:schemeClr val="accent2"/>
            </a:effectRef>
            <a:fontRef idx="minor">
              <a:schemeClr val="lt1"/>
            </a:fontRef>
          </p:style>
          <p:txBody>
            <a:bodyPr spcFirstLastPara="0" vert="horz" wrap="square" lIns="125121" tIns="125121" rIns="125121" bIns="125121" numCol="1" spcCol="1270" anchor="ctr" anchorCtr="0">
              <a:noAutofit/>
            </a:bodyPr>
            <a:lstStyle/>
            <a:p>
              <a:pPr marL="0" lvl="0" indent="0" algn="ctr" defTabSz="1155700">
                <a:lnSpc>
                  <a:spcPct val="90000"/>
                </a:lnSpc>
                <a:spcBef>
                  <a:spcPct val="0"/>
                </a:spcBef>
                <a:spcAft>
                  <a:spcPct val="35000"/>
                </a:spcAft>
                <a:buNone/>
              </a:pPr>
              <a:r>
                <a:rPr lang="zh-CN" altLang="en-US" sz="1600" kern="1200" dirty="0"/>
                <a:t>对比器械</a:t>
              </a:r>
              <a:endParaRPr lang="zh-CN" altLang="en-US" sz="1600" kern="1200" dirty="0"/>
            </a:p>
          </p:txBody>
        </p:sp>
        <p:sp>
          <p:nvSpPr>
            <p:cNvPr id="19" name="等腰三角形 18"/>
            <p:cNvSpPr/>
            <p:nvPr/>
          </p:nvSpPr>
          <p:spPr>
            <a:xfrm>
              <a:off x="2611980" y="2960255"/>
              <a:ext cx="667352" cy="667352"/>
            </a:xfrm>
            <a:prstGeom prst="triangle">
              <a:avLst/>
            </a:prstGeom>
          </p:spPr>
          <p:style>
            <a:lnRef idx="2">
              <a:schemeClr val="accent3">
                <a:tint val="40000"/>
                <a:alpha val="90000"/>
                <a:hueOff val="541861"/>
                <a:satOff val="-1072"/>
                <a:lumOff val="-538"/>
                <a:alphaOff val="0"/>
              </a:schemeClr>
            </a:lnRef>
            <a:fillRef idx="1">
              <a:schemeClr val="accent3">
                <a:tint val="40000"/>
                <a:alpha val="90000"/>
                <a:hueOff val="541861"/>
                <a:satOff val="-1072"/>
                <a:lumOff val="-538"/>
                <a:alphaOff val="0"/>
              </a:schemeClr>
            </a:fillRef>
            <a:effectRef idx="0">
              <a:schemeClr val="accent3">
                <a:tint val="40000"/>
                <a:alpha val="90000"/>
                <a:hueOff val="541861"/>
                <a:satOff val="-1072"/>
                <a:lumOff val="-538"/>
                <a:alphaOff val="0"/>
              </a:schemeClr>
            </a:effectRef>
            <a:fontRef idx="minor">
              <a:schemeClr val="dk1">
                <a:hueOff val="0"/>
                <a:satOff val="0"/>
                <a:lumOff val="0"/>
                <a:alphaOff val="0"/>
              </a:schemeClr>
            </a:fontRef>
          </p:style>
          <p:txBody>
            <a:bodyPr/>
            <a:lstStyle/>
            <a:p>
              <a:endParaRPr lang="zh-CN" altLang="en-US" sz="1600"/>
            </a:p>
          </p:txBody>
        </p:sp>
        <p:sp>
          <p:nvSpPr>
            <p:cNvPr id="20" name="矩形 19"/>
            <p:cNvSpPr/>
            <p:nvPr/>
          </p:nvSpPr>
          <p:spPr>
            <a:xfrm>
              <a:off x="943598" y="2680856"/>
              <a:ext cx="4004116" cy="270500"/>
            </a:xfrm>
            <a:prstGeom prst="rect">
              <a:avLst/>
            </a:prstGeom>
          </p:spPr>
          <p:style>
            <a:lnRef idx="2">
              <a:schemeClr val="accent3">
                <a:tint val="40000"/>
                <a:alpha val="90000"/>
                <a:hueOff val="812792"/>
                <a:satOff val="-1609"/>
                <a:lumOff val="-807"/>
                <a:alphaOff val="0"/>
              </a:schemeClr>
            </a:lnRef>
            <a:fillRef idx="1">
              <a:schemeClr val="accent3">
                <a:tint val="40000"/>
                <a:alpha val="90000"/>
                <a:hueOff val="812792"/>
                <a:satOff val="-1609"/>
                <a:lumOff val="-807"/>
                <a:alphaOff val="0"/>
              </a:schemeClr>
            </a:fillRef>
            <a:effectRef idx="0">
              <a:schemeClr val="accent3">
                <a:tint val="40000"/>
                <a:alpha val="90000"/>
                <a:hueOff val="812792"/>
                <a:satOff val="-1609"/>
                <a:lumOff val="-807"/>
                <a:alphaOff val="0"/>
              </a:schemeClr>
            </a:effectRef>
            <a:fontRef idx="minor">
              <a:schemeClr val="dk1">
                <a:hueOff val="0"/>
                <a:satOff val="0"/>
                <a:lumOff val="0"/>
                <a:alphaOff val="0"/>
              </a:schemeClr>
            </a:fontRef>
          </p:style>
          <p:txBody>
            <a:bodyPr/>
            <a:lstStyle/>
            <a:p>
              <a:endParaRPr lang="zh-CN" altLang="en-US" sz="1600"/>
            </a:p>
          </p:txBody>
        </p:sp>
      </p:grpSp>
      <p:sp>
        <p:nvSpPr>
          <p:cNvPr id="15" name="文本框 14"/>
          <p:cNvSpPr txBox="1"/>
          <p:nvPr/>
        </p:nvSpPr>
        <p:spPr>
          <a:xfrm>
            <a:off x="875616" y="1407423"/>
            <a:ext cx="2868318" cy="728469"/>
          </a:xfrm>
          <a:prstGeom prst="rect">
            <a:avLst/>
          </a:prstGeom>
          <a:noFill/>
        </p:spPr>
        <p:txBody>
          <a:bodyPr wrap="square" lIns="0" rtlCol="0" anchor="t">
            <a:spAutoFit/>
          </a:bodyPr>
          <a:lstStyle/>
          <a:p>
            <a:pPr algn="ctr">
              <a:lnSpc>
                <a:spcPct val="120000"/>
              </a:lnSpc>
            </a:pPr>
            <a:r>
              <a:rPr lang="zh-CN" altLang="en-US" dirty="0">
                <a:latin typeface="Segoe UI Light" panose="020B0502040204020203" pitchFamily="34" charset="0"/>
                <a:cs typeface="Segoe UI Light" panose="020B0502040204020203" pitchFamily="34" charset="0"/>
              </a:rPr>
              <a:t>免临床试验</a:t>
            </a:r>
            <a:r>
              <a:rPr lang="en-US" altLang="zh-CN" dirty="0">
                <a:latin typeface="Segoe UI Light" panose="020B0502040204020203" pitchFamily="34" charset="0"/>
                <a:cs typeface="Segoe UI Light" panose="020B0502040204020203" pitchFamily="34" charset="0"/>
              </a:rPr>
              <a:t>/</a:t>
            </a:r>
            <a:r>
              <a:rPr lang="zh-CN" altLang="en-US" dirty="0">
                <a:latin typeface="Segoe UI Light" panose="020B0502040204020203" pitchFamily="34" charset="0"/>
                <a:cs typeface="Segoe UI Light" panose="020B0502040204020203" pitchFamily="34" charset="0"/>
              </a:rPr>
              <a:t>免临床评价的医疗器械</a:t>
            </a:r>
            <a:endParaRPr lang="zh-CN" altLang="en-US" dirty="0">
              <a:latin typeface="Segoe UI Light" panose="020B0502040204020203" pitchFamily="34" charset="0"/>
              <a:cs typeface="Segoe UI Light" panose="020B0502040204020203" pitchFamily="34" charset="0"/>
            </a:endParaRPr>
          </a:p>
        </p:txBody>
      </p:sp>
      <p:grpSp>
        <p:nvGrpSpPr>
          <p:cNvPr id="27" name="组合 26"/>
          <p:cNvGrpSpPr/>
          <p:nvPr/>
        </p:nvGrpSpPr>
        <p:grpSpPr>
          <a:xfrm>
            <a:off x="4749371" y="2353130"/>
            <a:ext cx="2772000" cy="1393200"/>
            <a:chOff x="6614199" y="3889788"/>
            <a:chExt cx="4014841" cy="1925157"/>
          </a:xfrm>
        </p:grpSpPr>
        <p:sp>
          <p:nvSpPr>
            <p:cNvPr id="28" name="任意多边形: 形状 27"/>
            <p:cNvSpPr/>
            <p:nvPr/>
          </p:nvSpPr>
          <p:spPr>
            <a:xfrm rot="240000">
              <a:off x="6614199" y="3889788"/>
              <a:ext cx="1601646" cy="757606"/>
            </a:xfrm>
            <a:custGeom>
              <a:avLst/>
              <a:gdLst>
                <a:gd name="connsiteX0" fmla="*/ 0 w 1601646"/>
                <a:gd name="connsiteY0" fmla="*/ 88980 h 889803"/>
                <a:gd name="connsiteX1" fmla="*/ 88980 w 1601646"/>
                <a:gd name="connsiteY1" fmla="*/ 0 h 889803"/>
                <a:gd name="connsiteX2" fmla="*/ 1512666 w 1601646"/>
                <a:gd name="connsiteY2" fmla="*/ 0 h 889803"/>
                <a:gd name="connsiteX3" fmla="*/ 1601646 w 1601646"/>
                <a:gd name="connsiteY3" fmla="*/ 88980 h 889803"/>
                <a:gd name="connsiteX4" fmla="*/ 1601646 w 1601646"/>
                <a:gd name="connsiteY4" fmla="*/ 800823 h 889803"/>
                <a:gd name="connsiteX5" fmla="*/ 1512666 w 1601646"/>
                <a:gd name="connsiteY5" fmla="*/ 889803 h 889803"/>
                <a:gd name="connsiteX6" fmla="*/ 88980 w 1601646"/>
                <a:gd name="connsiteY6" fmla="*/ 889803 h 889803"/>
                <a:gd name="connsiteX7" fmla="*/ 0 w 1601646"/>
                <a:gd name="connsiteY7" fmla="*/ 800823 h 889803"/>
                <a:gd name="connsiteX8" fmla="*/ 0 w 1601646"/>
                <a:gd name="connsiteY8" fmla="*/ 88980 h 88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646" h="889803">
                  <a:moveTo>
                    <a:pt x="0" y="88980"/>
                  </a:moveTo>
                  <a:cubicBezTo>
                    <a:pt x="0" y="39838"/>
                    <a:pt x="39838" y="0"/>
                    <a:pt x="88980" y="0"/>
                  </a:cubicBezTo>
                  <a:lnTo>
                    <a:pt x="1512666" y="0"/>
                  </a:lnTo>
                  <a:cubicBezTo>
                    <a:pt x="1561808" y="0"/>
                    <a:pt x="1601646" y="39838"/>
                    <a:pt x="1601646" y="88980"/>
                  </a:cubicBezTo>
                  <a:lnTo>
                    <a:pt x="1601646" y="800823"/>
                  </a:lnTo>
                  <a:cubicBezTo>
                    <a:pt x="1601646" y="849965"/>
                    <a:pt x="1561808" y="889803"/>
                    <a:pt x="1512666" y="889803"/>
                  </a:cubicBezTo>
                  <a:lnTo>
                    <a:pt x="88980" y="889803"/>
                  </a:lnTo>
                  <a:cubicBezTo>
                    <a:pt x="39838" y="889803"/>
                    <a:pt x="0" y="849965"/>
                    <a:pt x="0" y="800823"/>
                  </a:cubicBezTo>
                  <a:lnTo>
                    <a:pt x="0" y="88980"/>
                  </a:lnTo>
                  <a:close/>
                </a:path>
              </a:pathLst>
            </a:custGeom>
          </p:spPr>
          <p:style>
            <a:lnRef idx="1">
              <a:schemeClr val="accent3"/>
            </a:lnRef>
            <a:fillRef idx="3">
              <a:schemeClr val="accent3"/>
            </a:fillRef>
            <a:effectRef idx="2">
              <a:schemeClr val="accent3"/>
            </a:effectRef>
            <a:fontRef idx="minor">
              <a:schemeClr val="lt1"/>
            </a:fontRef>
          </p:style>
          <p:txBody>
            <a:bodyPr spcFirstLastPara="0" vert="horz" wrap="square" lIns="125121" tIns="125121" rIns="125121" bIns="125121" numCol="1" spcCol="1270" anchor="ctr" anchorCtr="0">
              <a:noAutofit/>
            </a:bodyPr>
            <a:lstStyle/>
            <a:p>
              <a:pPr marL="0" lvl="0" indent="0" algn="ctr" defTabSz="1155700">
                <a:lnSpc>
                  <a:spcPct val="90000"/>
                </a:lnSpc>
                <a:spcBef>
                  <a:spcPct val="0"/>
                </a:spcBef>
                <a:spcAft>
                  <a:spcPct val="35000"/>
                </a:spcAft>
                <a:buNone/>
              </a:pPr>
              <a:r>
                <a:rPr lang="zh-CN" altLang="en-US" kern="1200" dirty="0"/>
                <a:t>风险</a:t>
              </a:r>
              <a:endParaRPr lang="zh-CN" altLang="en-US" kern="1200" dirty="0"/>
            </a:p>
          </p:txBody>
        </p:sp>
        <p:sp>
          <p:nvSpPr>
            <p:cNvPr id="29" name="任意多边形: 形状 28"/>
            <p:cNvSpPr/>
            <p:nvPr/>
          </p:nvSpPr>
          <p:spPr>
            <a:xfrm rot="240000">
              <a:off x="9006405" y="4043736"/>
              <a:ext cx="1601646" cy="757604"/>
            </a:xfrm>
            <a:custGeom>
              <a:avLst/>
              <a:gdLst>
                <a:gd name="connsiteX0" fmla="*/ 0 w 1601646"/>
                <a:gd name="connsiteY0" fmla="*/ 88980 h 889803"/>
                <a:gd name="connsiteX1" fmla="*/ 88980 w 1601646"/>
                <a:gd name="connsiteY1" fmla="*/ 0 h 889803"/>
                <a:gd name="connsiteX2" fmla="*/ 1512666 w 1601646"/>
                <a:gd name="connsiteY2" fmla="*/ 0 h 889803"/>
                <a:gd name="connsiteX3" fmla="*/ 1601646 w 1601646"/>
                <a:gd name="connsiteY3" fmla="*/ 88980 h 889803"/>
                <a:gd name="connsiteX4" fmla="*/ 1601646 w 1601646"/>
                <a:gd name="connsiteY4" fmla="*/ 800823 h 889803"/>
                <a:gd name="connsiteX5" fmla="*/ 1512666 w 1601646"/>
                <a:gd name="connsiteY5" fmla="*/ 889803 h 889803"/>
                <a:gd name="connsiteX6" fmla="*/ 88980 w 1601646"/>
                <a:gd name="connsiteY6" fmla="*/ 889803 h 889803"/>
                <a:gd name="connsiteX7" fmla="*/ 0 w 1601646"/>
                <a:gd name="connsiteY7" fmla="*/ 800823 h 889803"/>
                <a:gd name="connsiteX8" fmla="*/ 0 w 1601646"/>
                <a:gd name="connsiteY8" fmla="*/ 88980 h 88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646" h="889803">
                  <a:moveTo>
                    <a:pt x="0" y="88980"/>
                  </a:moveTo>
                  <a:cubicBezTo>
                    <a:pt x="0" y="39838"/>
                    <a:pt x="39838" y="0"/>
                    <a:pt x="88980" y="0"/>
                  </a:cubicBezTo>
                  <a:lnTo>
                    <a:pt x="1512666" y="0"/>
                  </a:lnTo>
                  <a:cubicBezTo>
                    <a:pt x="1561808" y="0"/>
                    <a:pt x="1601646" y="39838"/>
                    <a:pt x="1601646" y="88980"/>
                  </a:cubicBezTo>
                  <a:lnTo>
                    <a:pt x="1601646" y="800823"/>
                  </a:lnTo>
                  <a:cubicBezTo>
                    <a:pt x="1601646" y="849965"/>
                    <a:pt x="1561808" y="889803"/>
                    <a:pt x="1512666" y="889803"/>
                  </a:cubicBezTo>
                  <a:lnTo>
                    <a:pt x="88980" y="889803"/>
                  </a:lnTo>
                  <a:cubicBezTo>
                    <a:pt x="39838" y="889803"/>
                    <a:pt x="0" y="849965"/>
                    <a:pt x="0" y="800823"/>
                  </a:cubicBezTo>
                  <a:lnTo>
                    <a:pt x="0" y="88980"/>
                  </a:lnTo>
                  <a:close/>
                </a:path>
              </a:pathLst>
            </a:custGeom>
          </p:spPr>
          <p:style>
            <a:lnRef idx="1">
              <a:schemeClr val="accent4"/>
            </a:lnRef>
            <a:fillRef idx="3">
              <a:schemeClr val="accent4"/>
            </a:fillRef>
            <a:effectRef idx="2">
              <a:schemeClr val="accent4"/>
            </a:effectRef>
            <a:fontRef idx="minor">
              <a:schemeClr val="lt1"/>
            </a:fontRef>
          </p:style>
          <p:txBody>
            <a:bodyPr spcFirstLastPara="0" vert="horz" wrap="square" lIns="125121" tIns="125121" rIns="125121" bIns="125121" numCol="1" spcCol="1270" anchor="ctr" anchorCtr="0">
              <a:noAutofit/>
            </a:bodyPr>
            <a:lstStyle/>
            <a:p>
              <a:pPr marL="0" lvl="0" indent="0" algn="ctr" defTabSz="1155700">
                <a:lnSpc>
                  <a:spcPct val="90000"/>
                </a:lnSpc>
                <a:spcBef>
                  <a:spcPct val="0"/>
                </a:spcBef>
                <a:spcAft>
                  <a:spcPct val="35000"/>
                </a:spcAft>
                <a:buNone/>
              </a:pPr>
              <a:r>
                <a:rPr lang="zh-CN" altLang="en-US" kern="1200" dirty="0"/>
                <a:t>受益</a:t>
              </a:r>
              <a:endParaRPr lang="zh-CN" altLang="en-US" kern="1200" dirty="0"/>
            </a:p>
          </p:txBody>
        </p:sp>
        <p:sp>
          <p:nvSpPr>
            <p:cNvPr id="30" name="等腰三角形 29"/>
            <p:cNvSpPr/>
            <p:nvPr/>
          </p:nvSpPr>
          <p:spPr>
            <a:xfrm>
              <a:off x="8292694" y="5147593"/>
              <a:ext cx="667352" cy="667352"/>
            </a:xfrm>
            <a:prstGeom prst="triangle">
              <a:avLst/>
            </a:prstGeom>
          </p:spPr>
          <p:style>
            <a:lnRef idx="2">
              <a:schemeClr val="accent3">
                <a:tint val="40000"/>
                <a:alpha val="90000"/>
                <a:hueOff val="541861"/>
                <a:satOff val="-1072"/>
                <a:lumOff val="-538"/>
                <a:alphaOff val="0"/>
              </a:schemeClr>
            </a:lnRef>
            <a:fillRef idx="1">
              <a:schemeClr val="accent3">
                <a:tint val="40000"/>
                <a:alpha val="90000"/>
                <a:hueOff val="541861"/>
                <a:satOff val="-1072"/>
                <a:lumOff val="-538"/>
                <a:alphaOff val="0"/>
              </a:schemeClr>
            </a:fillRef>
            <a:effectRef idx="0">
              <a:schemeClr val="accent3">
                <a:tint val="40000"/>
                <a:alpha val="90000"/>
                <a:hueOff val="541861"/>
                <a:satOff val="-1072"/>
                <a:lumOff val="-538"/>
                <a:alphaOff val="0"/>
              </a:schemeClr>
            </a:effectRef>
            <a:fontRef idx="minor">
              <a:schemeClr val="dk1">
                <a:hueOff val="0"/>
                <a:satOff val="0"/>
                <a:lumOff val="0"/>
                <a:alphaOff val="0"/>
              </a:schemeClr>
            </a:fontRef>
          </p:style>
          <p:txBody>
            <a:bodyPr/>
            <a:lstStyle/>
            <a:p>
              <a:endParaRPr lang="zh-CN" altLang="en-US" sz="1600"/>
            </a:p>
          </p:txBody>
        </p:sp>
        <p:sp>
          <p:nvSpPr>
            <p:cNvPr id="31" name="矩形 30"/>
            <p:cNvSpPr/>
            <p:nvPr/>
          </p:nvSpPr>
          <p:spPr>
            <a:xfrm rot="240000">
              <a:off x="6623701" y="4861625"/>
              <a:ext cx="4005339" cy="280080"/>
            </a:xfrm>
            <a:prstGeom prst="rect">
              <a:avLst/>
            </a:prstGeom>
          </p:spPr>
          <p:style>
            <a:lnRef idx="2">
              <a:schemeClr val="accent3">
                <a:tint val="40000"/>
                <a:alpha val="90000"/>
                <a:hueOff val="812792"/>
                <a:satOff val="-1609"/>
                <a:lumOff val="-807"/>
                <a:alphaOff val="0"/>
              </a:schemeClr>
            </a:lnRef>
            <a:fillRef idx="1">
              <a:schemeClr val="accent3">
                <a:tint val="40000"/>
                <a:alpha val="90000"/>
                <a:hueOff val="812792"/>
                <a:satOff val="-1609"/>
                <a:lumOff val="-807"/>
                <a:alphaOff val="0"/>
              </a:schemeClr>
            </a:fillRef>
            <a:effectRef idx="0">
              <a:schemeClr val="accent3">
                <a:tint val="40000"/>
                <a:alpha val="90000"/>
                <a:hueOff val="812792"/>
                <a:satOff val="-1609"/>
                <a:lumOff val="-807"/>
                <a:alphaOff val="0"/>
              </a:schemeClr>
            </a:effectRef>
            <a:fontRef idx="minor">
              <a:schemeClr val="dk1">
                <a:hueOff val="0"/>
                <a:satOff val="0"/>
                <a:lumOff val="0"/>
                <a:alphaOff val="0"/>
              </a:schemeClr>
            </a:fontRef>
          </p:style>
          <p:txBody>
            <a:bodyPr/>
            <a:lstStyle/>
            <a:p>
              <a:endParaRPr lang="zh-CN" altLang="en-US" sz="1600"/>
            </a:p>
          </p:txBody>
        </p:sp>
      </p:grpSp>
      <p:sp>
        <p:nvSpPr>
          <p:cNvPr id="44" name="文本框 43"/>
          <p:cNvSpPr txBox="1"/>
          <p:nvPr/>
        </p:nvSpPr>
        <p:spPr>
          <a:xfrm>
            <a:off x="4852828" y="1573622"/>
            <a:ext cx="2722249" cy="396070"/>
          </a:xfrm>
          <a:prstGeom prst="rect">
            <a:avLst/>
          </a:prstGeom>
          <a:noFill/>
        </p:spPr>
        <p:txBody>
          <a:bodyPr wrap="square" lIns="0" rtlCol="0" anchor="t">
            <a:spAutoFit/>
          </a:bodyPr>
          <a:lstStyle/>
          <a:p>
            <a:pPr algn="ctr">
              <a:lnSpc>
                <a:spcPct val="120000"/>
              </a:lnSpc>
            </a:pPr>
            <a:r>
              <a:rPr lang="zh-CN" altLang="en-US" dirty="0">
                <a:latin typeface="Segoe UI Light" panose="020B0502040204020203" pitchFamily="34" charset="0"/>
                <a:cs typeface="Segoe UI Light" panose="020B0502040204020203" pitchFamily="34" charset="0"/>
              </a:rPr>
              <a:t>临床试验的医疗器械</a:t>
            </a:r>
            <a:endParaRPr lang="zh-CN" altLang="en-US" dirty="0">
              <a:latin typeface="Segoe UI Light" panose="020B0502040204020203" pitchFamily="34" charset="0"/>
              <a:cs typeface="Segoe UI Light" panose="020B0502040204020203" pitchFamily="34" charset="0"/>
            </a:endParaRPr>
          </a:p>
        </p:txBody>
      </p:sp>
      <p:sp>
        <p:nvSpPr>
          <p:cNvPr id="66" name="文本框 65"/>
          <p:cNvSpPr txBox="1"/>
          <p:nvPr/>
        </p:nvSpPr>
        <p:spPr>
          <a:xfrm>
            <a:off x="8683970" y="1407423"/>
            <a:ext cx="2722249" cy="728469"/>
          </a:xfrm>
          <a:prstGeom prst="rect">
            <a:avLst/>
          </a:prstGeom>
          <a:noFill/>
        </p:spPr>
        <p:txBody>
          <a:bodyPr wrap="square" lIns="0" rtlCol="0" anchor="t">
            <a:spAutoFit/>
          </a:bodyPr>
          <a:lstStyle/>
          <a:p>
            <a:pPr algn="ctr">
              <a:lnSpc>
                <a:spcPct val="120000"/>
              </a:lnSpc>
            </a:pPr>
            <a:r>
              <a:rPr lang="zh-CN" altLang="en-US" dirty="0">
                <a:latin typeface="Segoe UI Light" panose="020B0502040204020203" pitchFamily="34" charset="0"/>
                <a:cs typeface="Segoe UI Light" panose="020B0502040204020203" pitchFamily="34" charset="0"/>
              </a:rPr>
              <a:t>需要临床试验审批的</a:t>
            </a:r>
            <a:endParaRPr lang="en-US" altLang="zh-CN" dirty="0">
              <a:latin typeface="Segoe UI Light" panose="020B0502040204020203" pitchFamily="34" charset="0"/>
              <a:cs typeface="Segoe UI Light" panose="020B0502040204020203" pitchFamily="34" charset="0"/>
            </a:endParaRPr>
          </a:p>
          <a:p>
            <a:pPr algn="ctr">
              <a:lnSpc>
                <a:spcPct val="120000"/>
              </a:lnSpc>
            </a:pPr>
            <a:r>
              <a:rPr lang="zh-CN" altLang="en-US" dirty="0">
                <a:latin typeface="Segoe UI Light" panose="020B0502040204020203" pitchFamily="34" charset="0"/>
                <a:cs typeface="Segoe UI Light" panose="020B0502040204020203" pitchFamily="34" charset="0"/>
              </a:rPr>
              <a:t>医疗器械</a:t>
            </a:r>
            <a:endParaRPr lang="zh-CN" altLang="en-US" dirty="0">
              <a:latin typeface="Segoe UI Light" panose="020B0502040204020203" pitchFamily="34" charset="0"/>
              <a:cs typeface="Segoe UI Light" panose="020B0502040204020203" pitchFamily="34" charset="0"/>
            </a:endParaRPr>
          </a:p>
        </p:txBody>
      </p:sp>
      <p:sp>
        <p:nvSpPr>
          <p:cNvPr id="3" name="文本框 2"/>
          <p:cNvSpPr txBox="1"/>
          <p:nvPr/>
        </p:nvSpPr>
        <p:spPr>
          <a:xfrm>
            <a:off x="654451" y="4462668"/>
            <a:ext cx="3310648" cy="1661160"/>
          </a:xfrm>
          <a:prstGeom prst="rect">
            <a:avLst/>
          </a:prstGeom>
          <a:noFill/>
        </p:spPr>
        <p:txBody>
          <a:bodyPr wrap="square">
            <a:spAutoFit/>
          </a:bodyPr>
          <a:lstStyle/>
          <a:p>
            <a:pPr indent="457200">
              <a:lnSpc>
                <a:spcPct val="130000"/>
              </a:lnSpc>
            </a:pPr>
            <a:r>
              <a:rPr lang="zh-CN" altLang="en-US" sz="1600" dirty="0"/>
              <a:t>免临床试验</a:t>
            </a:r>
            <a:r>
              <a:rPr lang="en-US" altLang="zh-CN" sz="1600" dirty="0"/>
              <a:t>/</a:t>
            </a:r>
            <a:r>
              <a:rPr lang="zh-CN" altLang="en-US" sz="1600" dirty="0"/>
              <a:t>免临床评价的医疗器械的受益</a:t>
            </a:r>
            <a:r>
              <a:rPr lang="en-US" altLang="zh-CN" sz="1600" dirty="0"/>
              <a:t>-</a:t>
            </a:r>
            <a:r>
              <a:rPr lang="zh-CN" altLang="en-US" sz="1600" dirty="0"/>
              <a:t>风险框架与其他医疗器械不同，它们是在进行申报产品和对比器械之间进行比较，以确定两者之间的实质等同。</a:t>
            </a:r>
            <a:endParaRPr lang="en-US" altLang="zh-CN" sz="1600" dirty="0"/>
          </a:p>
        </p:txBody>
      </p:sp>
      <p:sp>
        <p:nvSpPr>
          <p:cNvPr id="12" name="文本框 11"/>
          <p:cNvSpPr txBox="1"/>
          <p:nvPr/>
        </p:nvSpPr>
        <p:spPr>
          <a:xfrm>
            <a:off x="4386246" y="4314934"/>
            <a:ext cx="3460186" cy="1981248"/>
          </a:xfrm>
          <a:prstGeom prst="rect">
            <a:avLst/>
          </a:prstGeom>
          <a:noFill/>
        </p:spPr>
        <p:txBody>
          <a:bodyPr wrap="square">
            <a:spAutoFit/>
          </a:bodyPr>
          <a:lstStyle/>
          <a:p>
            <a:pPr indent="457200">
              <a:lnSpc>
                <a:spcPct val="130000"/>
              </a:lnSpc>
            </a:pPr>
            <a:r>
              <a:rPr lang="zh-CN" altLang="en-US" sz="1600" dirty="0"/>
              <a:t>当其他数据来源（如非临床测试、已有临床数据等）不能论证产品对于安全和性能基本原则的符合性时（包括安全性、临床性能和</a:t>
            </a:r>
            <a:r>
              <a:rPr lang="en-US" altLang="zh-CN" sz="1600" dirty="0"/>
              <a:t>/</a:t>
            </a:r>
            <a:r>
              <a:rPr lang="zh-CN" altLang="en-US" sz="1600" dirty="0"/>
              <a:t>或有效性，以及受益</a:t>
            </a:r>
            <a:r>
              <a:rPr lang="en-US" altLang="zh-CN" sz="1600" dirty="0"/>
              <a:t>/</a:t>
            </a:r>
            <a:r>
              <a:rPr lang="zh-CN" altLang="en-US" sz="1600" dirty="0"/>
              <a:t>风险比的可接受性）时，需要开展临床试验。</a:t>
            </a:r>
            <a:endParaRPr lang="en-US" altLang="zh-CN" sz="1600" dirty="0"/>
          </a:p>
        </p:txBody>
      </p:sp>
      <p:sp>
        <p:nvSpPr>
          <p:cNvPr id="13" name="文本框 12"/>
          <p:cNvSpPr txBox="1"/>
          <p:nvPr/>
        </p:nvSpPr>
        <p:spPr>
          <a:xfrm>
            <a:off x="8262173" y="4314934"/>
            <a:ext cx="3491465" cy="1981248"/>
          </a:xfrm>
          <a:prstGeom prst="rect">
            <a:avLst/>
          </a:prstGeom>
          <a:noFill/>
        </p:spPr>
        <p:txBody>
          <a:bodyPr wrap="square">
            <a:spAutoFit/>
          </a:bodyPr>
          <a:lstStyle>
            <a:defPPr>
              <a:defRPr lang="fr-FR"/>
            </a:defPPr>
            <a:lvl1pPr indent="457200">
              <a:lnSpc>
                <a:spcPct val="120000"/>
              </a:lnSpc>
              <a:spcAft>
                <a:spcPts val="600"/>
              </a:spcAft>
              <a:defRPr sz="1600"/>
            </a:lvl1pPr>
          </a:lstStyle>
          <a:p>
            <a:pPr>
              <a:lnSpc>
                <a:spcPct val="130000"/>
              </a:lnSpc>
              <a:spcAft>
                <a:spcPts val="0"/>
              </a:spcAft>
            </a:pPr>
            <a:r>
              <a:rPr lang="zh-CN" altLang="en-US" dirty="0"/>
              <a:t>临床试验审批是指国家药品监督管理局根据申请人的申请，对拟开展临床试验的医疗器械的风险程度、临床试验方案、临床受益与风险对比分析报告等进行综合分析，以决定是否同意开展临床试验的过程。</a:t>
            </a:r>
            <a:endParaRPr lang="en-US" altLang="zh-CN" dirty="0"/>
          </a:p>
        </p:txBody>
      </p:sp>
      <p:sp>
        <p:nvSpPr>
          <p:cNvPr id="14" name="文本框 13"/>
          <p:cNvSpPr txBox="1"/>
          <p:nvPr/>
        </p:nvSpPr>
        <p:spPr>
          <a:xfrm>
            <a:off x="1379939" y="3859761"/>
            <a:ext cx="1824837" cy="362343"/>
          </a:xfrm>
          <a:prstGeom prst="rect">
            <a:avLst/>
          </a:prstGeom>
          <a:noFill/>
        </p:spPr>
        <p:txBody>
          <a:bodyPr wrap="square" lIns="0" rtlCol="0" anchor="t">
            <a:spAutoFit/>
          </a:bodyPr>
          <a:lstStyle/>
          <a:p>
            <a:pPr algn="ctr">
              <a:lnSpc>
                <a:spcPct val="120000"/>
              </a:lnSpc>
            </a:pPr>
            <a:r>
              <a:rPr lang="zh-CN" altLang="en-US" sz="1600" b="1" dirty="0">
                <a:latin typeface="Segoe UI Light" panose="020B0502040204020203" pitchFamily="34" charset="0"/>
                <a:cs typeface="Segoe UI Light" panose="020B0502040204020203" pitchFamily="34" charset="0"/>
              </a:rPr>
              <a:t>受益</a:t>
            </a:r>
            <a:r>
              <a:rPr lang="en-US" altLang="zh-CN" sz="1600" b="1" dirty="0">
                <a:latin typeface="Segoe UI Light" panose="020B0502040204020203" pitchFamily="34" charset="0"/>
                <a:cs typeface="Segoe UI Light" panose="020B0502040204020203" pitchFamily="34" charset="0"/>
              </a:rPr>
              <a:t>-</a:t>
            </a:r>
            <a:r>
              <a:rPr lang="zh-CN" altLang="en-US" sz="1600" b="1" dirty="0">
                <a:latin typeface="Segoe UI Light" panose="020B0502040204020203" pitchFamily="34" charset="0"/>
                <a:cs typeface="Segoe UI Light" panose="020B0502040204020203" pitchFamily="34" charset="0"/>
              </a:rPr>
              <a:t>风险相当</a:t>
            </a:r>
            <a:endParaRPr lang="zh-CN" altLang="en-US" sz="1600" b="1" dirty="0">
              <a:latin typeface="Segoe UI Light" panose="020B0502040204020203" pitchFamily="34" charset="0"/>
              <a:cs typeface="Segoe UI Light" panose="020B0502040204020203" pitchFamily="34" charset="0"/>
            </a:endParaRPr>
          </a:p>
        </p:txBody>
      </p:sp>
      <p:sp>
        <p:nvSpPr>
          <p:cNvPr id="21" name="文本框 20"/>
          <p:cNvSpPr txBox="1"/>
          <p:nvPr/>
        </p:nvSpPr>
        <p:spPr>
          <a:xfrm>
            <a:off x="5300976" y="3859761"/>
            <a:ext cx="1824837" cy="362343"/>
          </a:xfrm>
          <a:prstGeom prst="rect">
            <a:avLst/>
          </a:prstGeom>
          <a:noFill/>
        </p:spPr>
        <p:txBody>
          <a:bodyPr wrap="square" lIns="0" rtlCol="0" anchor="t">
            <a:spAutoFit/>
          </a:bodyPr>
          <a:lstStyle/>
          <a:p>
            <a:pPr algn="ctr">
              <a:lnSpc>
                <a:spcPct val="120000"/>
              </a:lnSpc>
            </a:pPr>
            <a:r>
              <a:rPr lang="zh-CN" altLang="en-US" sz="1600" b="1" dirty="0">
                <a:latin typeface="Segoe UI Light" panose="020B0502040204020203" pitchFamily="34" charset="0"/>
                <a:cs typeface="Segoe UI Light" panose="020B0502040204020203" pitchFamily="34" charset="0"/>
              </a:rPr>
              <a:t>单独评价</a:t>
            </a:r>
            <a:endParaRPr lang="zh-CN" altLang="en-US" sz="1600" b="1" dirty="0">
              <a:latin typeface="Segoe UI Light" panose="020B0502040204020203" pitchFamily="34" charset="0"/>
              <a:cs typeface="Segoe UI Light" panose="020B0502040204020203" pitchFamily="34" charset="0"/>
            </a:endParaRPr>
          </a:p>
        </p:txBody>
      </p:sp>
      <p:sp>
        <p:nvSpPr>
          <p:cNvPr id="33" name="任意多边形: 形状 32"/>
          <p:cNvSpPr/>
          <p:nvPr/>
        </p:nvSpPr>
        <p:spPr>
          <a:xfrm rot="240000">
            <a:off x="8681111" y="2353130"/>
            <a:ext cx="1105838" cy="548265"/>
          </a:xfrm>
          <a:custGeom>
            <a:avLst/>
            <a:gdLst>
              <a:gd name="connsiteX0" fmla="*/ 0 w 1601646"/>
              <a:gd name="connsiteY0" fmla="*/ 88980 h 889803"/>
              <a:gd name="connsiteX1" fmla="*/ 88980 w 1601646"/>
              <a:gd name="connsiteY1" fmla="*/ 0 h 889803"/>
              <a:gd name="connsiteX2" fmla="*/ 1512666 w 1601646"/>
              <a:gd name="connsiteY2" fmla="*/ 0 h 889803"/>
              <a:gd name="connsiteX3" fmla="*/ 1601646 w 1601646"/>
              <a:gd name="connsiteY3" fmla="*/ 88980 h 889803"/>
              <a:gd name="connsiteX4" fmla="*/ 1601646 w 1601646"/>
              <a:gd name="connsiteY4" fmla="*/ 800823 h 889803"/>
              <a:gd name="connsiteX5" fmla="*/ 1512666 w 1601646"/>
              <a:gd name="connsiteY5" fmla="*/ 889803 h 889803"/>
              <a:gd name="connsiteX6" fmla="*/ 88980 w 1601646"/>
              <a:gd name="connsiteY6" fmla="*/ 889803 h 889803"/>
              <a:gd name="connsiteX7" fmla="*/ 0 w 1601646"/>
              <a:gd name="connsiteY7" fmla="*/ 800823 h 889803"/>
              <a:gd name="connsiteX8" fmla="*/ 0 w 1601646"/>
              <a:gd name="connsiteY8" fmla="*/ 88980 h 88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646" h="889803">
                <a:moveTo>
                  <a:pt x="0" y="88980"/>
                </a:moveTo>
                <a:cubicBezTo>
                  <a:pt x="0" y="39838"/>
                  <a:pt x="39838" y="0"/>
                  <a:pt x="88980" y="0"/>
                </a:cubicBezTo>
                <a:lnTo>
                  <a:pt x="1512666" y="0"/>
                </a:lnTo>
                <a:cubicBezTo>
                  <a:pt x="1561808" y="0"/>
                  <a:pt x="1601646" y="39838"/>
                  <a:pt x="1601646" y="88980"/>
                </a:cubicBezTo>
                <a:lnTo>
                  <a:pt x="1601646" y="800823"/>
                </a:lnTo>
                <a:cubicBezTo>
                  <a:pt x="1601646" y="849965"/>
                  <a:pt x="1561808" y="889803"/>
                  <a:pt x="1512666" y="889803"/>
                </a:cubicBezTo>
                <a:lnTo>
                  <a:pt x="88980" y="889803"/>
                </a:lnTo>
                <a:cubicBezTo>
                  <a:pt x="39838" y="889803"/>
                  <a:pt x="0" y="849965"/>
                  <a:pt x="0" y="800823"/>
                </a:cubicBezTo>
                <a:lnTo>
                  <a:pt x="0" y="88980"/>
                </a:lnTo>
                <a:close/>
              </a:path>
            </a:pathLst>
          </a:custGeom>
        </p:spPr>
        <p:style>
          <a:lnRef idx="1">
            <a:schemeClr val="accent4"/>
          </a:lnRef>
          <a:fillRef idx="3">
            <a:schemeClr val="accent4"/>
          </a:fillRef>
          <a:effectRef idx="2">
            <a:schemeClr val="accent4"/>
          </a:effectRef>
          <a:fontRef idx="minor">
            <a:schemeClr val="lt1"/>
          </a:fontRef>
        </p:style>
        <p:txBody>
          <a:bodyPr spcFirstLastPara="0" vert="horz" wrap="square" lIns="125121" tIns="125121" rIns="125121" bIns="125121" numCol="1" spcCol="1270" anchor="ctr" anchorCtr="0">
            <a:noAutofit/>
          </a:bodyPr>
          <a:lstStyle/>
          <a:p>
            <a:pPr algn="ctr" defTabSz="1155700">
              <a:lnSpc>
                <a:spcPct val="90000"/>
              </a:lnSpc>
              <a:spcBef>
                <a:spcPct val="0"/>
              </a:spcBef>
              <a:spcAft>
                <a:spcPct val="35000"/>
              </a:spcAft>
            </a:pPr>
            <a:r>
              <a:rPr lang="zh-CN" altLang="en-US" dirty="0"/>
              <a:t>受益</a:t>
            </a:r>
            <a:endParaRPr lang="zh-CN" altLang="en-US" dirty="0"/>
          </a:p>
        </p:txBody>
      </p:sp>
      <p:sp>
        <p:nvSpPr>
          <p:cNvPr id="34" name="任意多边形: 形状 33"/>
          <p:cNvSpPr/>
          <p:nvPr/>
        </p:nvSpPr>
        <p:spPr>
          <a:xfrm rot="240000">
            <a:off x="10332782" y="2464539"/>
            <a:ext cx="1105838" cy="548264"/>
          </a:xfrm>
          <a:custGeom>
            <a:avLst/>
            <a:gdLst>
              <a:gd name="connsiteX0" fmla="*/ 0 w 1601646"/>
              <a:gd name="connsiteY0" fmla="*/ 88980 h 889803"/>
              <a:gd name="connsiteX1" fmla="*/ 88980 w 1601646"/>
              <a:gd name="connsiteY1" fmla="*/ 0 h 889803"/>
              <a:gd name="connsiteX2" fmla="*/ 1512666 w 1601646"/>
              <a:gd name="connsiteY2" fmla="*/ 0 h 889803"/>
              <a:gd name="connsiteX3" fmla="*/ 1601646 w 1601646"/>
              <a:gd name="connsiteY3" fmla="*/ 88980 h 889803"/>
              <a:gd name="connsiteX4" fmla="*/ 1601646 w 1601646"/>
              <a:gd name="connsiteY4" fmla="*/ 800823 h 889803"/>
              <a:gd name="connsiteX5" fmla="*/ 1512666 w 1601646"/>
              <a:gd name="connsiteY5" fmla="*/ 889803 h 889803"/>
              <a:gd name="connsiteX6" fmla="*/ 88980 w 1601646"/>
              <a:gd name="connsiteY6" fmla="*/ 889803 h 889803"/>
              <a:gd name="connsiteX7" fmla="*/ 0 w 1601646"/>
              <a:gd name="connsiteY7" fmla="*/ 800823 h 889803"/>
              <a:gd name="connsiteX8" fmla="*/ 0 w 1601646"/>
              <a:gd name="connsiteY8" fmla="*/ 88980 h 88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646" h="889803">
                <a:moveTo>
                  <a:pt x="0" y="88980"/>
                </a:moveTo>
                <a:cubicBezTo>
                  <a:pt x="0" y="39838"/>
                  <a:pt x="39838" y="0"/>
                  <a:pt x="88980" y="0"/>
                </a:cubicBezTo>
                <a:lnTo>
                  <a:pt x="1512666" y="0"/>
                </a:lnTo>
                <a:cubicBezTo>
                  <a:pt x="1561808" y="0"/>
                  <a:pt x="1601646" y="39838"/>
                  <a:pt x="1601646" y="88980"/>
                </a:cubicBezTo>
                <a:lnTo>
                  <a:pt x="1601646" y="800823"/>
                </a:lnTo>
                <a:cubicBezTo>
                  <a:pt x="1601646" y="849965"/>
                  <a:pt x="1561808" y="889803"/>
                  <a:pt x="1512666" y="889803"/>
                </a:cubicBezTo>
                <a:lnTo>
                  <a:pt x="88980" y="889803"/>
                </a:lnTo>
                <a:cubicBezTo>
                  <a:pt x="39838" y="889803"/>
                  <a:pt x="0" y="849965"/>
                  <a:pt x="0" y="800823"/>
                </a:cubicBezTo>
                <a:lnTo>
                  <a:pt x="0" y="88980"/>
                </a:lnTo>
                <a:close/>
              </a:path>
            </a:pathLst>
          </a:custGeom>
        </p:spPr>
        <p:style>
          <a:lnRef idx="1">
            <a:schemeClr val="accent3"/>
          </a:lnRef>
          <a:fillRef idx="3">
            <a:schemeClr val="accent3"/>
          </a:fillRef>
          <a:effectRef idx="2">
            <a:schemeClr val="accent3"/>
          </a:effectRef>
          <a:fontRef idx="minor">
            <a:schemeClr val="lt1"/>
          </a:fontRef>
        </p:style>
        <p:txBody>
          <a:bodyPr spcFirstLastPara="0" vert="horz" wrap="square" lIns="125121" tIns="125121" rIns="125121" bIns="125121" numCol="1" spcCol="1270" anchor="ctr" anchorCtr="0">
            <a:noAutofit/>
          </a:bodyPr>
          <a:lstStyle/>
          <a:p>
            <a:pPr algn="ctr" defTabSz="1155700">
              <a:lnSpc>
                <a:spcPct val="90000"/>
              </a:lnSpc>
              <a:spcBef>
                <a:spcPct val="0"/>
              </a:spcBef>
              <a:spcAft>
                <a:spcPct val="35000"/>
              </a:spcAft>
            </a:pPr>
            <a:r>
              <a:rPr lang="zh-CN" altLang="en-US" dirty="0"/>
              <a:t>风险</a:t>
            </a:r>
            <a:endParaRPr lang="zh-CN" altLang="en-US" dirty="0"/>
          </a:p>
        </p:txBody>
      </p:sp>
      <p:sp>
        <p:nvSpPr>
          <p:cNvPr id="35" name="等腰三角形 34"/>
          <p:cNvSpPr/>
          <p:nvPr/>
        </p:nvSpPr>
        <p:spPr>
          <a:xfrm>
            <a:off x="9840008" y="3263380"/>
            <a:ext cx="460765" cy="482950"/>
          </a:xfrm>
          <a:prstGeom prst="triangle">
            <a:avLst/>
          </a:prstGeom>
        </p:spPr>
        <p:style>
          <a:lnRef idx="2">
            <a:schemeClr val="accent3">
              <a:tint val="40000"/>
              <a:alpha val="90000"/>
              <a:hueOff val="541861"/>
              <a:satOff val="-1072"/>
              <a:lumOff val="-538"/>
              <a:alphaOff val="0"/>
            </a:schemeClr>
          </a:lnRef>
          <a:fillRef idx="1">
            <a:schemeClr val="accent3">
              <a:tint val="40000"/>
              <a:alpha val="90000"/>
              <a:hueOff val="541861"/>
              <a:satOff val="-1072"/>
              <a:lumOff val="-538"/>
              <a:alphaOff val="0"/>
            </a:schemeClr>
          </a:fillRef>
          <a:effectRef idx="0">
            <a:schemeClr val="accent3">
              <a:tint val="40000"/>
              <a:alpha val="90000"/>
              <a:hueOff val="541861"/>
              <a:satOff val="-1072"/>
              <a:lumOff val="-538"/>
              <a:alphaOff val="0"/>
            </a:schemeClr>
          </a:effectRef>
          <a:fontRef idx="minor">
            <a:schemeClr val="dk1">
              <a:hueOff val="0"/>
              <a:satOff val="0"/>
              <a:lumOff val="0"/>
              <a:alphaOff val="0"/>
            </a:schemeClr>
          </a:fontRef>
        </p:style>
        <p:txBody>
          <a:bodyPr/>
          <a:lstStyle/>
          <a:p>
            <a:endParaRPr lang="zh-CN" altLang="en-US" sz="1600"/>
          </a:p>
        </p:txBody>
      </p:sp>
      <p:sp>
        <p:nvSpPr>
          <p:cNvPr id="36" name="矩形 35"/>
          <p:cNvSpPr/>
          <p:nvPr/>
        </p:nvSpPr>
        <p:spPr>
          <a:xfrm rot="240000">
            <a:off x="8687672" y="3056430"/>
            <a:ext cx="2765439" cy="202689"/>
          </a:xfrm>
          <a:prstGeom prst="rect">
            <a:avLst/>
          </a:prstGeom>
        </p:spPr>
        <p:style>
          <a:lnRef idx="2">
            <a:schemeClr val="accent3">
              <a:tint val="40000"/>
              <a:alpha val="90000"/>
              <a:hueOff val="812792"/>
              <a:satOff val="-1609"/>
              <a:lumOff val="-807"/>
              <a:alphaOff val="0"/>
            </a:schemeClr>
          </a:lnRef>
          <a:fillRef idx="1">
            <a:schemeClr val="accent3">
              <a:tint val="40000"/>
              <a:alpha val="90000"/>
              <a:hueOff val="812792"/>
              <a:satOff val="-1609"/>
              <a:lumOff val="-807"/>
              <a:alphaOff val="0"/>
            </a:schemeClr>
          </a:fillRef>
          <a:effectRef idx="0">
            <a:schemeClr val="accent3">
              <a:tint val="40000"/>
              <a:alpha val="90000"/>
              <a:hueOff val="812792"/>
              <a:satOff val="-1609"/>
              <a:lumOff val="-807"/>
              <a:alphaOff val="0"/>
            </a:schemeClr>
          </a:effectRef>
          <a:fontRef idx="minor">
            <a:schemeClr val="dk1">
              <a:hueOff val="0"/>
              <a:satOff val="0"/>
              <a:lumOff val="0"/>
              <a:alphaOff val="0"/>
            </a:schemeClr>
          </a:fontRef>
        </p:style>
        <p:txBody>
          <a:bodyPr/>
          <a:lstStyle/>
          <a:p>
            <a:endParaRPr lang="zh-CN" altLang="en-US" sz="1600"/>
          </a:p>
        </p:txBody>
      </p:sp>
      <p:sp>
        <p:nvSpPr>
          <p:cNvPr id="37" name="文本框 36"/>
          <p:cNvSpPr txBox="1"/>
          <p:nvPr/>
        </p:nvSpPr>
        <p:spPr>
          <a:xfrm>
            <a:off x="9140553" y="3859761"/>
            <a:ext cx="1824837" cy="362343"/>
          </a:xfrm>
          <a:prstGeom prst="rect">
            <a:avLst/>
          </a:prstGeom>
          <a:noFill/>
        </p:spPr>
        <p:txBody>
          <a:bodyPr wrap="square" lIns="0" rtlCol="0" anchor="t">
            <a:spAutoFit/>
          </a:bodyPr>
          <a:lstStyle/>
          <a:p>
            <a:pPr algn="ctr">
              <a:lnSpc>
                <a:spcPct val="120000"/>
              </a:lnSpc>
            </a:pPr>
            <a:r>
              <a:rPr lang="zh-CN" altLang="en-US" sz="1600" b="1" dirty="0">
                <a:latin typeface="Segoe UI Light" panose="020B0502040204020203" pitchFamily="34" charset="0"/>
                <a:cs typeface="Segoe UI Light" panose="020B0502040204020203" pitchFamily="34" charset="0"/>
              </a:rPr>
              <a:t>提前评价</a:t>
            </a:r>
            <a:endParaRPr lang="zh-CN" altLang="en-US" sz="1600" b="1" dirty="0">
              <a:latin typeface="Segoe UI Light" panose="020B0502040204020203" pitchFamily="34" charset="0"/>
              <a:cs typeface="Segoe UI Light" panose="020B0502040204020203" pitchFamily="34" charset="0"/>
            </a:endParaRPr>
          </a:p>
        </p:txBody>
      </p:sp>
      <p:sp>
        <p:nvSpPr>
          <p:cNvPr id="8" name="文本框 7"/>
          <p:cNvSpPr txBox="1"/>
          <p:nvPr/>
        </p:nvSpPr>
        <p:spPr>
          <a:xfrm>
            <a:off x="8272925" y="249366"/>
            <a:ext cx="3386902" cy="935575"/>
          </a:xfrm>
          <a:prstGeom prst="wedgeRoundRectCallout">
            <a:avLst>
              <a:gd name="adj1" fmla="val -36645"/>
              <a:gd name="adj2" fmla="val 74223"/>
              <a:gd name="adj3" fmla="val 16667"/>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indent="457200">
              <a:lnSpc>
                <a:spcPct val="120000"/>
              </a:lnSpc>
              <a:spcAft>
                <a:spcPts val="600"/>
              </a:spcAft>
            </a:pPr>
            <a:r>
              <a:rPr lang="zh-CN" altLang="en-US" sz="1400" dirty="0"/>
              <a:t>临床评价旨在证明，与患者受益相比，产品使用相关的风险可接受，且能较高程度地保护患者健康及安全。</a:t>
            </a:r>
            <a:endParaRPr lang="en-US" altLang="zh-CN" sz="14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医疗器械临床评价路径</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graphicFrame>
        <p:nvGraphicFramePr>
          <p:cNvPr id="3" name="图示 2"/>
          <p:cNvGraphicFramePr/>
          <p:nvPr/>
        </p:nvGraphicFramePr>
        <p:xfrm>
          <a:off x="443618" y="1060873"/>
          <a:ext cx="11304764" cy="473625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医疗器械</a:t>
            </a:r>
            <a:r>
              <a:rPr lang="zh-CN" altLang="en-US" sz="3600" spc="300" dirty="0">
                <a:solidFill>
                  <a:srgbClr val="565656"/>
                </a:solidFill>
                <a:effectLst>
                  <a:outerShdw blurRad="38100" dist="38100" dir="2700000" algn="tl">
                    <a:srgbClr val="000000">
                      <a:alpha val="43137"/>
                    </a:srgbClr>
                  </a:outerShdw>
                </a:effectLst>
                <a:cs typeface="Segoe UI Light" panose="020B0502040204020203" pitchFamily="34" charset="0"/>
                <a:sym typeface="+mn-ea"/>
              </a:rPr>
              <a:t>临床评价路径的选择</a:t>
            </a:r>
            <a:endPar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endParaRPr>
          </a:p>
        </p:txBody>
      </p:sp>
      <p:sp>
        <p:nvSpPr>
          <p:cNvPr id="3" name="文本框 2"/>
          <p:cNvSpPr txBox="1"/>
          <p:nvPr/>
        </p:nvSpPr>
        <p:spPr>
          <a:xfrm>
            <a:off x="538893" y="1421240"/>
            <a:ext cx="11103513" cy="4500719"/>
          </a:xfrm>
          <a:prstGeom prst="rect">
            <a:avLst/>
          </a:prstGeom>
          <a:noFill/>
        </p:spPr>
        <p:txBody>
          <a:bodyPr wrap="square">
            <a:spAutoFit/>
          </a:bodyPr>
          <a:lstStyle/>
          <a:p>
            <a:pPr marL="342900" indent="-342900">
              <a:lnSpc>
                <a:spcPct val="150000"/>
              </a:lnSpc>
              <a:spcAft>
                <a:spcPts val="600"/>
              </a:spcAft>
              <a:buFont typeface="Wingdings" panose="05000000000000000000" pitchFamily="2" charset="2"/>
              <a:buChar char="Ø"/>
              <a:defRPr/>
            </a:pPr>
            <a:r>
              <a:rPr lang="zh-CN" altLang="en-US" sz="2000" b="0" i="0" dirty="0">
                <a:solidFill>
                  <a:srgbClr val="333333"/>
                </a:solidFill>
                <a:effectLst/>
                <a:latin typeface="微软雅黑" panose="020B0503020204020204" pitchFamily="34" charset="-122"/>
                <a:ea typeface="微软雅黑" panose="020B0503020204020204" pitchFamily="34" charset="-122"/>
              </a:rPr>
              <a:t>关于发布</a:t>
            </a:r>
            <a:r>
              <a:rPr lang="en-US" altLang="zh-CN" sz="2000" b="0" i="0" dirty="0">
                <a:solidFill>
                  <a:srgbClr val="333333"/>
                </a:solidFill>
                <a:effectLst/>
                <a:latin typeface="微软雅黑" panose="020B0503020204020204" pitchFamily="34" charset="-122"/>
                <a:ea typeface="微软雅黑" panose="020B0503020204020204" pitchFamily="34" charset="-122"/>
              </a:rPr>
              <a:t>《</a:t>
            </a:r>
            <a:r>
              <a:rPr lang="zh-CN" altLang="en-US" sz="2000" b="0" i="0" dirty="0">
                <a:solidFill>
                  <a:srgbClr val="333333"/>
                </a:solidFill>
                <a:effectLst/>
                <a:latin typeface="微软雅黑" panose="020B0503020204020204" pitchFamily="34" charset="-122"/>
                <a:ea typeface="微软雅黑" panose="020B0503020204020204" pitchFamily="34" charset="-122"/>
              </a:rPr>
              <a:t>医疗器械分类目录</a:t>
            </a:r>
            <a:r>
              <a:rPr lang="en-US" altLang="zh-CN" sz="2000" b="0" i="0" dirty="0">
                <a:solidFill>
                  <a:srgbClr val="333333"/>
                </a:solidFill>
                <a:effectLst/>
                <a:latin typeface="微软雅黑" panose="020B0503020204020204" pitchFamily="34" charset="-122"/>
                <a:ea typeface="微软雅黑" panose="020B0503020204020204" pitchFamily="34" charset="-122"/>
              </a:rPr>
              <a:t>》</a:t>
            </a:r>
            <a:r>
              <a:rPr lang="zh-CN" altLang="en-US" sz="2000" b="0" i="0" dirty="0">
                <a:solidFill>
                  <a:srgbClr val="333333"/>
                </a:solidFill>
                <a:effectLst/>
                <a:latin typeface="微软雅黑" panose="020B0503020204020204" pitchFamily="34" charset="-122"/>
                <a:ea typeface="微软雅黑" panose="020B0503020204020204" pitchFamily="34" charset="-122"/>
              </a:rPr>
              <a:t>子目录</a:t>
            </a:r>
            <a:r>
              <a:rPr lang="en-US" altLang="zh-CN" sz="2000" b="0" i="0" dirty="0">
                <a:solidFill>
                  <a:srgbClr val="333333"/>
                </a:solidFill>
                <a:effectLst/>
                <a:latin typeface="微软雅黑" panose="020B0503020204020204" pitchFamily="34" charset="-122"/>
                <a:ea typeface="微软雅黑" panose="020B0503020204020204" pitchFamily="34" charset="-122"/>
              </a:rPr>
              <a:t>11</a:t>
            </a:r>
            <a:r>
              <a:rPr lang="zh-CN" altLang="en-US" sz="2000" b="0" i="0" dirty="0">
                <a:solidFill>
                  <a:srgbClr val="333333"/>
                </a:solidFill>
                <a:effectLst/>
                <a:latin typeface="微软雅黑" panose="020B0503020204020204" pitchFamily="34" charset="-122"/>
                <a:ea typeface="微软雅黑" panose="020B0503020204020204" pitchFamily="34" charset="-122"/>
              </a:rPr>
              <a:t>、</a:t>
            </a:r>
            <a:r>
              <a:rPr lang="en-US" altLang="zh-CN" sz="2000" b="0" i="0" dirty="0">
                <a:solidFill>
                  <a:srgbClr val="333333"/>
                </a:solidFill>
                <a:effectLst/>
                <a:latin typeface="微软雅黑" panose="020B0503020204020204" pitchFamily="34" charset="-122"/>
                <a:ea typeface="微软雅黑" panose="020B0503020204020204" pitchFamily="34" charset="-122"/>
              </a:rPr>
              <a:t>12</a:t>
            </a:r>
            <a:r>
              <a:rPr lang="zh-CN" altLang="en-US" sz="2000" b="0" i="0" dirty="0">
                <a:solidFill>
                  <a:srgbClr val="333333"/>
                </a:solidFill>
                <a:effectLst/>
                <a:latin typeface="微软雅黑" panose="020B0503020204020204" pitchFamily="34" charset="-122"/>
                <a:ea typeface="微软雅黑" panose="020B0503020204020204" pitchFamily="34" charset="-122"/>
              </a:rPr>
              <a:t>、</a:t>
            </a:r>
            <a:r>
              <a:rPr lang="en-US" altLang="zh-CN" sz="2000" b="0" i="0" dirty="0">
                <a:solidFill>
                  <a:srgbClr val="333333"/>
                </a:solidFill>
                <a:effectLst/>
                <a:latin typeface="微软雅黑" panose="020B0503020204020204" pitchFamily="34" charset="-122"/>
                <a:ea typeface="微软雅黑" panose="020B0503020204020204" pitchFamily="34" charset="-122"/>
              </a:rPr>
              <a:t>13</a:t>
            </a:r>
            <a:r>
              <a:rPr lang="zh-CN" altLang="en-US" sz="2000" b="0" i="0" dirty="0">
                <a:solidFill>
                  <a:srgbClr val="333333"/>
                </a:solidFill>
                <a:effectLst/>
                <a:latin typeface="微软雅黑" panose="020B0503020204020204" pitchFamily="34" charset="-122"/>
                <a:ea typeface="微软雅黑" panose="020B0503020204020204" pitchFamily="34" charset="-122"/>
              </a:rPr>
              <a:t>、</a:t>
            </a:r>
            <a:r>
              <a:rPr lang="en-US" altLang="zh-CN" sz="2000" b="0" i="0" dirty="0">
                <a:solidFill>
                  <a:srgbClr val="333333"/>
                </a:solidFill>
                <a:effectLst/>
                <a:latin typeface="微软雅黑" panose="020B0503020204020204" pitchFamily="34" charset="-122"/>
                <a:ea typeface="微软雅黑" panose="020B0503020204020204" pitchFamily="34" charset="-122"/>
              </a:rPr>
              <a:t>14</a:t>
            </a:r>
            <a:r>
              <a:rPr lang="zh-CN" altLang="en-US" sz="2000" b="0" i="0" dirty="0">
                <a:solidFill>
                  <a:srgbClr val="333333"/>
                </a:solidFill>
                <a:effectLst/>
                <a:latin typeface="微软雅黑" panose="020B0503020204020204" pitchFamily="34" charset="-122"/>
                <a:ea typeface="微软雅黑" panose="020B0503020204020204" pitchFamily="34" charset="-122"/>
              </a:rPr>
              <a:t>、</a:t>
            </a:r>
            <a:r>
              <a:rPr lang="en-US" altLang="zh-CN" sz="2000" b="0" i="0" dirty="0">
                <a:solidFill>
                  <a:srgbClr val="333333"/>
                </a:solidFill>
                <a:effectLst/>
                <a:latin typeface="微软雅黑" panose="020B0503020204020204" pitchFamily="34" charset="-122"/>
                <a:ea typeface="微软雅黑" panose="020B0503020204020204" pitchFamily="34" charset="-122"/>
              </a:rPr>
              <a:t>15</a:t>
            </a:r>
            <a:r>
              <a:rPr lang="zh-CN" altLang="en-US" sz="2000" b="0" i="0" dirty="0">
                <a:solidFill>
                  <a:srgbClr val="333333"/>
                </a:solidFill>
                <a:effectLst/>
                <a:latin typeface="微软雅黑" panose="020B0503020204020204" pitchFamily="34" charset="-122"/>
                <a:ea typeface="微软雅黑" panose="020B0503020204020204" pitchFamily="34" charset="-122"/>
              </a:rPr>
              <a:t>、</a:t>
            </a:r>
            <a:r>
              <a:rPr lang="en-US" altLang="zh-CN" sz="2000" b="0" i="0" dirty="0">
                <a:solidFill>
                  <a:srgbClr val="333333"/>
                </a:solidFill>
                <a:effectLst/>
                <a:latin typeface="微软雅黑" panose="020B0503020204020204" pitchFamily="34" charset="-122"/>
                <a:ea typeface="微软雅黑" panose="020B0503020204020204" pitchFamily="34" charset="-122"/>
              </a:rPr>
              <a:t>17</a:t>
            </a:r>
            <a:r>
              <a:rPr lang="zh-CN" altLang="en-US" sz="2000" b="0" i="0" dirty="0">
                <a:solidFill>
                  <a:srgbClr val="333333"/>
                </a:solidFill>
                <a:effectLst/>
                <a:latin typeface="微软雅黑" panose="020B0503020204020204" pitchFamily="34" charset="-122"/>
                <a:ea typeface="微软雅黑" panose="020B0503020204020204" pitchFamily="34" charset="-122"/>
              </a:rPr>
              <a:t>、</a:t>
            </a:r>
            <a:r>
              <a:rPr lang="en-US" altLang="zh-CN" sz="2000" b="0" i="0" dirty="0">
                <a:solidFill>
                  <a:srgbClr val="333333"/>
                </a:solidFill>
                <a:effectLst/>
                <a:latin typeface="微软雅黑" panose="020B0503020204020204" pitchFamily="34" charset="-122"/>
                <a:ea typeface="微软雅黑" panose="020B0503020204020204" pitchFamily="34" charset="-122"/>
              </a:rPr>
              <a:t>22</a:t>
            </a:r>
            <a:r>
              <a:rPr lang="zh-CN" altLang="en-US" sz="2000" b="0" i="0" dirty="0">
                <a:solidFill>
                  <a:srgbClr val="333333"/>
                </a:solidFill>
                <a:effectLst/>
                <a:latin typeface="微软雅黑" panose="020B0503020204020204" pitchFamily="34" charset="-122"/>
                <a:ea typeface="微软雅黑" panose="020B0503020204020204" pitchFamily="34" charset="-122"/>
              </a:rPr>
              <a:t>相关产品临床评价推荐路径的通告（</a:t>
            </a:r>
            <a:r>
              <a:rPr lang="en-US" altLang="zh-CN" sz="2000" b="0" i="0" dirty="0">
                <a:solidFill>
                  <a:srgbClr val="333333"/>
                </a:solidFill>
                <a:effectLst/>
                <a:latin typeface="微软雅黑" panose="020B0503020204020204" pitchFamily="34" charset="-122"/>
                <a:ea typeface="微软雅黑" panose="020B0503020204020204" pitchFamily="34" charset="-122"/>
              </a:rPr>
              <a:t>2022</a:t>
            </a:r>
            <a:r>
              <a:rPr lang="zh-CN" altLang="en-US" sz="2000" b="0" i="0" dirty="0">
                <a:solidFill>
                  <a:srgbClr val="333333"/>
                </a:solidFill>
                <a:effectLst/>
                <a:latin typeface="微软雅黑" panose="020B0503020204020204" pitchFamily="34" charset="-122"/>
                <a:ea typeface="微软雅黑" panose="020B0503020204020204" pitchFamily="34" charset="-122"/>
              </a:rPr>
              <a:t>年第</a:t>
            </a:r>
            <a:r>
              <a:rPr lang="en-US" altLang="zh-CN" sz="2000" b="0" i="0" dirty="0">
                <a:solidFill>
                  <a:srgbClr val="333333"/>
                </a:solidFill>
                <a:effectLst/>
                <a:latin typeface="微软雅黑" panose="020B0503020204020204" pitchFamily="34" charset="-122"/>
                <a:ea typeface="微软雅黑" panose="020B0503020204020204" pitchFamily="34" charset="-122"/>
              </a:rPr>
              <a:t>20</a:t>
            </a:r>
            <a:r>
              <a:rPr lang="zh-CN" altLang="en-US" sz="2000" b="0" i="0" dirty="0">
                <a:solidFill>
                  <a:srgbClr val="333333"/>
                </a:solidFill>
                <a:effectLst/>
                <a:latin typeface="微软雅黑" panose="020B0503020204020204" pitchFamily="34" charset="-122"/>
                <a:ea typeface="微软雅黑" panose="020B0503020204020204" pitchFamily="34" charset="-122"/>
              </a:rPr>
              <a:t>号）</a:t>
            </a:r>
            <a:endParaRPr lang="zh-CN" altLang="en-US" sz="2000" b="0" i="0" dirty="0">
              <a:solidFill>
                <a:srgbClr val="333333"/>
              </a:solidFill>
              <a:effectLst/>
              <a:latin typeface="微软雅黑" panose="020B0503020204020204" pitchFamily="34" charset="-122"/>
              <a:ea typeface="微软雅黑" panose="020B0503020204020204" pitchFamily="34" charset="-122"/>
            </a:endParaRPr>
          </a:p>
          <a:p>
            <a:pPr marL="342900" indent="-342900">
              <a:lnSpc>
                <a:spcPct val="150000"/>
              </a:lnSpc>
              <a:spcAft>
                <a:spcPts val="600"/>
              </a:spcAft>
              <a:buFont typeface="Wingdings" panose="05000000000000000000" pitchFamily="2" charset="2"/>
              <a:buChar char="Ø"/>
              <a:defRPr/>
            </a:pPr>
            <a:r>
              <a:rPr lang="zh-CN" altLang="en-US" sz="2000" b="0" i="0" dirty="0">
                <a:solidFill>
                  <a:srgbClr val="333333"/>
                </a:solidFill>
                <a:effectLst/>
                <a:latin typeface="微软雅黑" panose="020B0503020204020204" pitchFamily="34" charset="-122"/>
                <a:ea typeface="微软雅黑" panose="020B0503020204020204" pitchFamily="34" charset="-122"/>
              </a:rPr>
              <a:t>关于发布</a:t>
            </a:r>
            <a:r>
              <a:rPr lang="en-US" altLang="zh-CN" sz="2000" b="0" i="0" dirty="0">
                <a:solidFill>
                  <a:srgbClr val="333333"/>
                </a:solidFill>
                <a:effectLst/>
                <a:latin typeface="微软雅黑" panose="020B0503020204020204" pitchFamily="34" charset="-122"/>
                <a:ea typeface="微软雅黑" panose="020B0503020204020204" pitchFamily="34" charset="-122"/>
              </a:rPr>
              <a:t>《</a:t>
            </a:r>
            <a:r>
              <a:rPr lang="zh-CN" altLang="en-US" sz="2000" b="0" i="0" dirty="0">
                <a:solidFill>
                  <a:srgbClr val="333333"/>
                </a:solidFill>
                <a:effectLst/>
                <a:latin typeface="微软雅黑" panose="020B0503020204020204" pitchFamily="34" charset="-122"/>
                <a:ea typeface="微软雅黑" panose="020B0503020204020204" pitchFamily="34" charset="-122"/>
              </a:rPr>
              <a:t>医疗器械分类目录</a:t>
            </a:r>
            <a:r>
              <a:rPr lang="en-US" altLang="zh-CN" sz="2000" b="0" i="0" dirty="0">
                <a:solidFill>
                  <a:srgbClr val="333333"/>
                </a:solidFill>
                <a:effectLst/>
                <a:latin typeface="微软雅黑" panose="020B0503020204020204" pitchFamily="34" charset="-122"/>
                <a:ea typeface="微软雅黑" panose="020B0503020204020204" pitchFamily="34" charset="-122"/>
              </a:rPr>
              <a:t>》</a:t>
            </a:r>
            <a:r>
              <a:rPr lang="zh-CN" altLang="en-US" sz="2000" b="0" i="0" dirty="0">
                <a:solidFill>
                  <a:srgbClr val="333333"/>
                </a:solidFill>
                <a:effectLst/>
                <a:latin typeface="微软雅黑" panose="020B0503020204020204" pitchFamily="34" charset="-122"/>
                <a:ea typeface="微软雅黑" panose="020B0503020204020204" pitchFamily="34" charset="-122"/>
              </a:rPr>
              <a:t>子目录</a:t>
            </a:r>
            <a:r>
              <a:rPr lang="en-US" altLang="zh-CN" sz="2000" b="0" i="0" dirty="0">
                <a:solidFill>
                  <a:srgbClr val="333333"/>
                </a:solidFill>
                <a:effectLst/>
                <a:latin typeface="微软雅黑" panose="020B0503020204020204" pitchFamily="34" charset="-122"/>
                <a:ea typeface="微软雅黑" panose="020B0503020204020204" pitchFamily="34" charset="-122"/>
              </a:rPr>
              <a:t>02</a:t>
            </a:r>
            <a:r>
              <a:rPr lang="zh-CN" altLang="en-US" sz="2000" b="0" i="0" dirty="0">
                <a:solidFill>
                  <a:srgbClr val="333333"/>
                </a:solidFill>
                <a:effectLst/>
                <a:latin typeface="微软雅黑" panose="020B0503020204020204" pitchFamily="34" charset="-122"/>
                <a:ea typeface="微软雅黑" panose="020B0503020204020204" pitchFamily="34" charset="-122"/>
              </a:rPr>
              <a:t>、</a:t>
            </a:r>
            <a:r>
              <a:rPr lang="en-US" altLang="zh-CN" sz="2000" b="0" i="0" dirty="0">
                <a:solidFill>
                  <a:srgbClr val="333333"/>
                </a:solidFill>
                <a:effectLst/>
                <a:latin typeface="微软雅黑" panose="020B0503020204020204" pitchFamily="34" charset="-122"/>
                <a:ea typeface="微软雅黑" panose="020B0503020204020204" pitchFamily="34" charset="-122"/>
              </a:rPr>
              <a:t>03</a:t>
            </a:r>
            <a:r>
              <a:rPr lang="zh-CN" altLang="en-US" sz="2000" b="0" i="0" dirty="0">
                <a:solidFill>
                  <a:srgbClr val="333333"/>
                </a:solidFill>
                <a:effectLst/>
                <a:latin typeface="微软雅黑" panose="020B0503020204020204" pitchFamily="34" charset="-122"/>
                <a:ea typeface="微软雅黑" panose="020B0503020204020204" pitchFamily="34" charset="-122"/>
              </a:rPr>
              <a:t>、</a:t>
            </a:r>
            <a:r>
              <a:rPr lang="en-US" altLang="zh-CN" sz="2000" b="0" i="0" dirty="0">
                <a:solidFill>
                  <a:srgbClr val="333333"/>
                </a:solidFill>
                <a:effectLst/>
                <a:latin typeface="微软雅黑" panose="020B0503020204020204" pitchFamily="34" charset="-122"/>
                <a:ea typeface="微软雅黑" panose="020B0503020204020204" pitchFamily="34" charset="-122"/>
              </a:rPr>
              <a:t>05</a:t>
            </a:r>
            <a:r>
              <a:rPr lang="zh-CN" altLang="en-US" sz="2000" b="0" i="0" dirty="0">
                <a:solidFill>
                  <a:srgbClr val="333333"/>
                </a:solidFill>
                <a:effectLst/>
                <a:latin typeface="微软雅黑" panose="020B0503020204020204" pitchFamily="34" charset="-122"/>
                <a:ea typeface="微软雅黑" panose="020B0503020204020204" pitchFamily="34" charset="-122"/>
              </a:rPr>
              <a:t>、</a:t>
            </a:r>
            <a:r>
              <a:rPr lang="en-US" altLang="zh-CN" sz="2000" b="0" i="0" dirty="0">
                <a:solidFill>
                  <a:srgbClr val="333333"/>
                </a:solidFill>
                <a:effectLst/>
                <a:latin typeface="微软雅黑" panose="020B0503020204020204" pitchFamily="34" charset="-122"/>
                <a:ea typeface="微软雅黑" panose="020B0503020204020204" pitchFamily="34" charset="-122"/>
              </a:rPr>
              <a:t>06</a:t>
            </a:r>
            <a:r>
              <a:rPr lang="zh-CN" altLang="en-US" sz="2000" b="0" i="0" dirty="0">
                <a:solidFill>
                  <a:srgbClr val="333333"/>
                </a:solidFill>
                <a:effectLst/>
                <a:latin typeface="微软雅黑" panose="020B0503020204020204" pitchFamily="34" charset="-122"/>
                <a:ea typeface="微软雅黑" panose="020B0503020204020204" pitchFamily="34" charset="-122"/>
              </a:rPr>
              <a:t>、</a:t>
            </a:r>
            <a:r>
              <a:rPr lang="en-US" altLang="zh-CN" sz="2000" b="0" i="0" dirty="0">
                <a:solidFill>
                  <a:srgbClr val="333333"/>
                </a:solidFill>
                <a:effectLst/>
                <a:latin typeface="微软雅黑" panose="020B0503020204020204" pitchFamily="34" charset="-122"/>
                <a:ea typeface="微软雅黑" panose="020B0503020204020204" pitchFamily="34" charset="-122"/>
              </a:rPr>
              <a:t>16</a:t>
            </a:r>
            <a:r>
              <a:rPr lang="zh-CN" altLang="en-US" sz="2000" b="0" i="0" dirty="0">
                <a:solidFill>
                  <a:srgbClr val="333333"/>
                </a:solidFill>
                <a:effectLst/>
                <a:latin typeface="微软雅黑" panose="020B0503020204020204" pitchFamily="34" charset="-122"/>
                <a:ea typeface="微软雅黑" panose="020B0503020204020204" pitchFamily="34" charset="-122"/>
              </a:rPr>
              <a:t>、</a:t>
            </a:r>
            <a:r>
              <a:rPr lang="en-US" altLang="zh-CN" sz="2000" b="0" i="0" dirty="0">
                <a:solidFill>
                  <a:srgbClr val="333333"/>
                </a:solidFill>
                <a:effectLst/>
                <a:latin typeface="微软雅黑" panose="020B0503020204020204" pitchFamily="34" charset="-122"/>
                <a:ea typeface="微软雅黑" panose="020B0503020204020204" pitchFamily="34" charset="-122"/>
              </a:rPr>
              <a:t>18</a:t>
            </a:r>
            <a:r>
              <a:rPr lang="zh-CN" altLang="en-US" sz="2000" b="0" i="0" dirty="0">
                <a:solidFill>
                  <a:srgbClr val="333333"/>
                </a:solidFill>
                <a:effectLst/>
                <a:latin typeface="微软雅黑" panose="020B0503020204020204" pitchFamily="34" charset="-122"/>
                <a:ea typeface="微软雅黑" panose="020B0503020204020204" pitchFamily="34" charset="-122"/>
              </a:rPr>
              <a:t>、</a:t>
            </a:r>
            <a:r>
              <a:rPr lang="en-US" altLang="zh-CN" sz="2000" b="0" i="0" dirty="0">
                <a:solidFill>
                  <a:srgbClr val="333333"/>
                </a:solidFill>
                <a:effectLst/>
                <a:latin typeface="微软雅黑" panose="020B0503020204020204" pitchFamily="34" charset="-122"/>
                <a:ea typeface="微软雅黑" panose="020B0503020204020204" pitchFamily="34" charset="-122"/>
              </a:rPr>
              <a:t>20</a:t>
            </a:r>
            <a:r>
              <a:rPr lang="zh-CN" altLang="en-US" sz="2000" b="0" i="0" dirty="0">
                <a:solidFill>
                  <a:srgbClr val="333333"/>
                </a:solidFill>
                <a:effectLst/>
                <a:latin typeface="微软雅黑" panose="020B0503020204020204" pitchFamily="34" charset="-122"/>
                <a:ea typeface="微软雅黑" panose="020B0503020204020204" pitchFamily="34" charset="-122"/>
              </a:rPr>
              <a:t>相关产品临床评价推荐路径的通告（</a:t>
            </a:r>
            <a:r>
              <a:rPr lang="en-US" altLang="zh-CN" sz="2000" b="0" i="0" dirty="0">
                <a:solidFill>
                  <a:srgbClr val="333333"/>
                </a:solidFill>
                <a:effectLst/>
                <a:latin typeface="微软雅黑" panose="020B0503020204020204" pitchFamily="34" charset="-122"/>
                <a:ea typeface="微软雅黑" panose="020B0503020204020204" pitchFamily="34" charset="-122"/>
              </a:rPr>
              <a:t>2022</a:t>
            </a:r>
            <a:r>
              <a:rPr lang="zh-CN" altLang="en-US" sz="2000" b="0" i="0" dirty="0">
                <a:solidFill>
                  <a:srgbClr val="333333"/>
                </a:solidFill>
                <a:effectLst/>
                <a:latin typeface="微软雅黑" panose="020B0503020204020204" pitchFamily="34" charset="-122"/>
                <a:ea typeface="微软雅黑" panose="020B0503020204020204" pitchFamily="34" charset="-122"/>
              </a:rPr>
              <a:t>年第</a:t>
            </a:r>
            <a:r>
              <a:rPr lang="en-US" altLang="zh-CN" sz="2000" b="0" i="0" dirty="0">
                <a:solidFill>
                  <a:srgbClr val="333333"/>
                </a:solidFill>
                <a:effectLst/>
                <a:latin typeface="微软雅黑" panose="020B0503020204020204" pitchFamily="34" charset="-122"/>
                <a:ea typeface="微软雅黑" panose="020B0503020204020204" pitchFamily="34" charset="-122"/>
              </a:rPr>
              <a:t>24</a:t>
            </a:r>
            <a:r>
              <a:rPr lang="zh-CN" altLang="en-US" sz="2000" b="0" i="0" dirty="0">
                <a:solidFill>
                  <a:srgbClr val="333333"/>
                </a:solidFill>
                <a:effectLst/>
                <a:latin typeface="微软雅黑" panose="020B0503020204020204" pitchFamily="34" charset="-122"/>
                <a:ea typeface="微软雅黑" panose="020B0503020204020204" pitchFamily="34" charset="-122"/>
              </a:rPr>
              <a:t>号）</a:t>
            </a:r>
            <a:endParaRPr lang="en-US" altLang="zh-CN" sz="2000" dirty="0">
              <a:solidFill>
                <a:srgbClr val="333333"/>
              </a:solidFill>
              <a:latin typeface="微软雅黑" panose="020B0503020204020204" pitchFamily="34" charset="-122"/>
              <a:ea typeface="微软雅黑" panose="020B0503020204020204" pitchFamily="34" charset="-122"/>
            </a:endParaRPr>
          </a:p>
          <a:p>
            <a:pPr marL="342900" marR="0" lvl="0" indent="-342900" fontAlgn="auto">
              <a:lnSpc>
                <a:spcPct val="150000"/>
              </a:lnSpc>
              <a:spcBef>
                <a:spcPts val="0"/>
              </a:spcBef>
              <a:spcAft>
                <a:spcPts val="600"/>
              </a:spcAft>
              <a:buClrTx/>
              <a:buSzTx/>
              <a:buFont typeface="Wingdings" panose="05000000000000000000" pitchFamily="2" charset="2"/>
              <a:buChar char="Ø"/>
              <a:defRPr/>
            </a:pPr>
            <a:r>
              <a:rPr lang="zh-CN" altLang="en-US" sz="2000" dirty="0">
                <a:solidFill>
                  <a:srgbClr val="333333"/>
                </a:solidFill>
                <a:latin typeface="微软雅黑" panose="020B0503020204020204" pitchFamily="34" charset="-122"/>
                <a:ea typeface="微软雅黑" panose="020B0503020204020204" pitchFamily="34" charset="-122"/>
              </a:rPr>
              <a:t>关于发布</a:t>
            </a:r>
            <a:r>
              <a:rPr lang="en-US" altLang="zh-CN" sz="2000" dirty="0">
                <a:solidFill>
                  <a:srgbClr val="333333"/>
                </a:solidFill>
                <a:latin typeface="微软雅黑" panose="020B0503020204020204" pitchFamily="34" charset="-122"/>
                <a:ea typeface="微软雅黑" panose="020B0503020204020204" pitchFamily="34" charset="-122"/>
              </a:rPr>
              <a:t>《</a:t>
            </a:r>
            <a:r>
              <a:rPr lang="zh-CN" altLang="en-US" sz="2000" dirty="0">
                <a:solidFill>
                  <a:srgbClr val="333333"/>
                </a:solidFill>
                <a:latin typeface="微软雅黑" panose="020B0503020204020204" pitchFamily="34" charset="-122"/>
                <a:ea typeface="微软雅黑" panose="020B0503020204020204" pitchFamily="34" charset="-122"/>
              </a:rPr>
              <a:t>医疗器械分类目录</a:t>
            </a:r>
            <a:r>
              <a:rPr lang="en-US" altLang="zh-CN" sz="2000" dirty="0">
                <a:solidFill>
                  <a:srgbClr val="333333"/>
                </a:solidFill>
                <a:latin typeface="微软雅黑" panose="020B0503020204020204" pitchFamily="34" charset="-122"/>
                <a:ea typeface="微软雅黑" panose="020B0503020204020204" pitchFamily="34" charset="-122"/>
              </a:rPr>
              <a:t>》</a:t>
            </a:r>
            <a:r>
              <a:rPr lang="zh-CN" altLang="en-US" sz="2000" dirty="0">
                <a:solidFill>
                  <a:srgbClr val="333333"/>
                </a:solidFill>
                <a:latin typeface="微软雅黑" panose="020B0503020204020204" pitchFamily="34" charset="-122"/>
                <a:ea typeface="微软雅黑" panose="020B0503020204020204" pitchFamily="34" charset="-122"/>
              </a:rPr>
              <a:t>子目录</a:t>
            </a:r>
            <a:r>
              <a:rPr lang="en-US" altLang="zh-CN" sz="2000" dirty="0">
                <a:solidFill>
                  <a:srgbClr val="333333"/>
                </a:solidFill>
                <a:latin typeface="微软雅黑" panose="020B0503020204020204" pitchFamily="34" charset="-122"/>
                <a:ea typeface="微软雅黑" panose="020B0503020204020204" pitchFamily="34" charset="-122"/>
              </a:rPr>
              <a:t>01</a:t>
            </a:r>
            <a:r>
              <a:rPr lang="zh-CN" altLang="en-US" sz="2000" dirty="0">
                <a:solidFill>
                  <a:srgbClr val="333333"/>
                </a:solidFill>
                <a:latin typeface="微软雅黑" panose="020B0503020204020204" pitchFamily="34" charset="-122"/>
                <a:ea typeface="微软雅黑" panose="020B0503020204020204" pitchFamily="34" charset="-122"/>
              </a:rPr>
              <a:t>、</a:t>
            </a:r>
            <a:r>
              <a:rPr lang="en-US" altLang="zh-CN" sz="2000" dirty="0">
                <a:solidFill>
                  <a:srgbClr val="333333"/>
                </a:solidFill>
                <a:latin typeface="微软雅黑" panose="020B0503020204020204" pitchFamily="34" charset="-122"/>
                <a:ea typeface="微软雅黑" panose="020B0503020204020204" pitchFamily="34" charset="-122"/>
              </a:rPr>
              <a:t>04</a:t>
            </a:r>
            <a:r>
              <a:rPr lang="zh-CN" altLang="en-US" sz="2000" dirty="0">
                <a:solidFill>
                  <a:srgbClr val="333333"/>
                </a:solidFill>
                <a:latin typeface="微软雅黑" panose="020B0503020204020204" pitchFamily="34" charset="-122"/>
                <a:ea typeface="微软雅黑" panose="020B0503020204020204" pitchFamily="34" charset="-122"/>
              </a:rPr>
              <a:t>、</a:t>
            </a:r>
            <a:r>
              <a:rPr lang="en-US" altLang="zh-CN" sz="2000" dirty="0">
                <a:solidFill>
                  <a:srgbClr val="333333"/>
                </a:solidFill>
                <a:latin typeface="微软雅黑" panose="020B0503020204020204" pitchFamily="34" charset="-122"/>
                <a:ea typeface="微软雅黑" panose="020B0503020204020204" pitchFamily="34" charset="-122"/>
              </a:rPr>
              <a:t>07</a:t>
            </a:r>
            <a:r>
              <a:rPr lang="zh-CN" altLang="en-US" sz="2000" dirty="0">
                <a:solidFill>
                  <a:srgbClr val="333333"/>
                </a:solidFill>
                <a:latin typeface="微软雅黑" panose="020B0503020204020204" pitchFamily="34" charset="-122"/>
                <a:ea typeface="微软雅黑" panose="020B0503020204020204" pitchFamily="34" charset="-122"/>
              </a:rPr>
              <a:t>、</a:t>
            </a:r>
            <a:r>
              <a:rPr lang="en-US" altLang="zh-CN" sz="2000" dirty="0">
                <a:solidFill>
                  <a:srgbClr val="333333"/>
                </a:solidFill>
                <a:latin typeface="微软雅黑" panose="020B0503020204020204" pitchFamily="34" charset="-122"/>
                <a:ea typeface="微软雅黑" panose="020B0503020204020204" pitchFamily="34" charset="-122"/>
              </a:rPr>
              <a:t>08</a:t>
            </a:r>
            <a:r>
              <a:rPr lang="zh-CN" altLang="en-US" sz="2000" dirty="0">
                <a:solidFill>
                  <a:srgbClr val="333333"/>
                </a:solidFill>
                <a:latin typeface="微软雅黑" panose="020B0503020204020204" pitchFamily="34" charset="-122"/>
                <a:ea typeface="微软雅黑" panose="020B0503020204020204" pitchFamily="34" charset="-122"/>
              </a:rPr>
              <a:t>、</a:t>
            </a:r>
            <a:r>
              <a:rPr lang="en-US" altLang="zh-CN" sz="2000" dirty="0">
                <a:solidFill>
                  <a:srgbClr val="333333"/>
                </a:solidFill>
                <a:latin typeface="微软雅黑" panose="020B0503020204020204" pitchFamily="34" charset="-122"/>
                <a:ea typeface="微软雅黑" panose="020B0503020204020204" pitchFamily="34" charset="-122"/>
              </a:rPr>
              <a:t>09</a:t>
            </a:r>
            <a:r>
              <a:rPr lang="zh-CN" altLang="en-US" sz="2000" dirty="0">
                <a:solidFill>
                  <a:srgbClr val="333333"/>
                </a:solidFill>
                <a:latin typeface="微软雅黑" panose="020B0503020204020204" pitchFamily="34" charset="-122"/>
                <a:ea typeface="微软雅黑" panose="020B0503020204020204" pitchFamily="34" charset="-122"/>
              </a:rPr>
              <a:t>、</a:t>
            </a:r>
            <a:r>
              <a:rPr lang="en-US" altLang="zh-CN" sz="2000" dirty="0">
                <a:solidFill>
                  <a:srgbClr val="333333"/>
                </a:solidFill>
                <a:latin typeface="微软雅黑" panose="020B0503020204020204" pitchFamily="34" charset="-122"/>
                <a:ea typeface="微软雅黑" panose="020B0503020204020204" pitchFamily="34" charset="-122"/>
              </a:rPr>
              <a:t>10</a:t>
            </a:r>
            <a:r>
              <a:rPr lang="zh-CN" altLang="en-US" sz="2000" dirty="0">
                <a:solidFill>
                  <a:srgbClr val="333333"/>
                </a:solidFill>
                <a:latin typeface="微软雅黑" panose="020B0503020204020204" pitchFamily="34" charset="-122"/>
                <a:ea typeface="微软雅黑" panose="020B0503020204020204" pitchFamily="34" charset="-122"/>
              </a:rPr>
              <a:t>、</a:t>
            </a:r>
            <a:r>
              <a:rPr lang="en-US" altLang="zh-CN" sz="2000" dirty="0">
                <a:solidFill>
                  <a:srgbClr val="333333"/>
                </a:solidFill>
                <a:latin typeface="微软雅黑" panose="020B0503020204020204" pitchFamily="34" charset="-122"/>
                <a:ea typeface="微软雅黑" panose="020B0503020204020204" pitchFamily="34" charset="-122"/>
              </a:rPr>
              <a:t>19</a:t>
            </a:r>
            <a:r>
              <a:rPr lang="zh-CN" altLang="en-US" sz="2000" dirty="0">
                <a:solidFill>
                  <a:srgbClr val="333333"/>
                </a:solidFill>
                <a:latin typeface="微软雅黑" panose="020B0503020204020204" pitchFamily="34" charset="-122"/>
                <a:ea typeface="微软雅黑" panose="020B0503020204020204" pitchFamily="34" charset="-122"/>
              </a:rPr>
              <a:t>、</a:t>
            </a:r>
            <a:r>
              <a:rPr lang="en-US" altLang="zh-CN" sz="2000" dirty="0">
                <a:solidFill>
                  <a:srgbClr val="333333"/>
                </a:solidFill>
                <a:latin typeface="微软雅黑" panose="020B0503020204020204" pitchFamily="34" charset="-122"/>
                <a:ea typeface="微软雅黑" panose="020B0503020204020204" pitchFamily="34" charset="-122"/>
              </a:rPr>
              <a:t>21</a:t>
            </a:r>
            <a:r>
              <a:rPr lang="zh-CN" altLang="en-US" sz="2000" dirty="0">
                <a:solidFill>
                  <a:srgbClr val="333333"/>
                </a:solidFill>
                <a:latin typeface="微软雅黑" panose="020B0503020204020204" pitchFamily="34" charset="-122"/>
                <a:ea typeface="微软雅黑" panose="020B0503020204020204" pitchFamily="34" charset="-122"/>
              </a:rPr>
              <a:t>相关产品临床评价推荐路径的通告（</a:t>
            </a:r>
            <a:r>
              <a:rPr lang="en-US" altLang="zh-CN" sz="2000" dirty="0">
                <a:solidFill>
                  <a:srgbClr val="333333"/>
                </a:solidFill>
                <a:latin typeface="微软雅黑" panose="020B0503020204020204" pitchFamily="34" charset="-122"/>
                <a:ea typeface="微软雅黑" panose="020B0503020204020204" pitchFamily="34" charset="-122"/>
              </a:rPr>
              <a:t>2022</a:t>
            </a:r>
            <a:r>
              <a:rPr lang="zh-CN" altLang="en-US" sz="2000" dirty="0">
                <a:solidFill>
                  <a:srgbClr val="333333"/>
                </a:solidFill>
                <a:latin typeface="微软雅黑" panose="020B0503020204020204" pitchFamily="34" charset="-122"/>
                <a:ea typeface="微软雅黑" panose="020B0503020204020204" pitchFamily="34" charset="-122"/>
              </a:rPr>
              <a:t>年第</a:t>
            </a:r>
            <a:r>
              <a:rPr lang="en-US" altLang="zh-CN" sz="2000" dirty="0">
                <a:solidFill>
                  <a:srgbClr val="333333"/>
                </a:solidFill>
                <a:latin typeface="微软雅黑" panose="020B0503020204020204" pitchFamily="34" charset="-122"/>
                <a:ea typeface="微软雅黑" panose="020B0503020204020204" pitchFamily="34" charset="-122"/>
              </a:rPr>
              <a:t>30</a:t>
            </a:r>
            <a:r>
              <a:rPr lang="zh-CN" altLang="en-US" sz="2000" dirty="0">
                <a:solidFill>
                  <a:srgbClr val="333333"/>
                </a:solidFill>
                <a:latin typeface="微软雅黑" panose="020B0503020204020204" pitchFamily="34" charset="-122"/>
                <a:ea typeface="微软雅黑" panose="020B0503020204020204" pitchFamily="34" charset="-122"/>
              </a:rPr>
              <a:t>号）</a:t>
            </a:r>
            <a:endParaRPr lang="en-US" altLang="zh-CN" sz="2000" dirty="0">
              <a:solidFill>
                <a:srgbClr val="333333"/>
              </a:solidFill>
              <a:latin typeface="微软雅黑" panose="020B0503020204020204" pitchFamily="34" charset="-122"/>
              <a:ea typeface="微软雅黑" panose="020B0503020204020204" pitchFamily="34" charset="-122"/>
            </a:endParaRPr>
          </a:p>
          <a:p>
            <a:pPr marL="342900" marR="0" lvl="0" indent="-342900" fontAlgn="auto">
              <a:lnSpc>
                <a:spcPct val="150000"/>
              </a:lnSpc>
              <a:spcBef>
                <a:spcPts val="0"/>
              </a:spcBef>
              <a:spcAft>
                <a:spcPts val="600"/>
              </a:spcAft>
              <a:buClrTx/>
              <a:buSzTx/>
              <a:buFont typeface="Wingdings" panose="05000000000000000000" pitchFamily="2" charset="2"/>
              <a:buChar char="Ø"/>
              <a:defRPr/>
            </a:pPr>
            <a:endParaRPr lang="en-US" altLang="zh-CN" sz="2000" dirty="0">
              <a:solidFill>
                <a:srgbClr val="333333"/>
              </a:solidFill>
              <a:latin typeface="微软雅黑" panose="020B0503020204020204" pitchFamily="34" charset="-122"/>
              <a:ea typeface="微软雅黑" panose="020B0503020204020204" pitchFamily="34" charset="-122"/>
            </a:endParaRPr>
          </a:p>
          <a:p>
            <a:pPr marL="342900" marR="0" lvl="0" indent="-342900" fontAlgn="auto">
              <a:lnSpc>
                <a:spcPct val="150000"/>
              </a:lnSpc>
              <a:spcBef>
                <a:spcPts val="0"/>
              </a:spcBef>
              <a:spcAft>
                <a:spcPts val="600"/>
              </a:spcAft>
              <a:buClrTx/>
              <a:buSzTx/>
              <a:buFont typeface="Wingdings" panose="05000000000000000000" pitchFamily="2" charset="2"/>
              <a:buChar char="Ø"/>
              <a:defRPr/>
            </a:pPr>
            <a:r>
              <a:rPr lang="zh-CN" altLang="en-US" sz="2000" dirty="0">
                <a:solidFill>
                  <a:srgbClr val="333333"/>
                </a:solidFill>
                <a:latin typeface="微软雅黑" panose="020B0503020204020204" pitchFamily="34" charset="-122"/>
                <a:ea typeface="微软雅黑" panose="020B0503020204020204" pitchFamily="34" charset="-122"/>
              </a:rPr>
              <a:t>申请人可参考上述文件确定产品的临床评价路径。产品是否开展临床试验，应参照</a:t>
            </a:r>
            <a:r>
              <a:rPr lang="en-US" altLang="zh-CN" sz="2000" u="sng" dirty="0">
                <a:solidFill>
                  <a:srgbClr val="333333"/>
                </a:solidFill>
                <a:highlight>
                  <a:srgbClr val="FFFF00"/>
                </a:highlight>
                <a:latin typeface="微软雅黑" panose="020B0503020204020204" pitchFamily="34" charset="-122"/>
                <a:ea typeface="微软雅黑" panose="020B0503020204020204" pitchFamily="34" charset="-122"/>
              </a:rPr>
              <a:t>《</a:t>
            </a:r>
            <a:r>
              <a:rPr lang="zh-CN" altLang="en-US" sz="2000" u="sng" dirty="0">
                <a:solidFill>
                  <a:srgbClr val="333333"/>
                </a:solidFill>
                <a:highlight>
                  <a:srgbClr val="FFFF00"/>
                </a:highlight>
                <a:latin typeface="微软雅黑" panose="020B0503020204020204" pitchFamily="34" charset="-122"/>
                <a:ea typeface="微软雅黑" panose="020B0503020204020204" pitchFamily="34" charset="-122"/>
              </a:rPr>
              <a:t>决策是否开展医疗器械临床试验技术指导原则</a:t>
            </a:r>
            <a:r>
              <a:rPr lang="en-US" altLang="zh-CN" sz="2000" u="sng" dirty="0">
                <a:solidFill>
                  <a:srgbClr val="333333"/>
                </a:solidFill>
                <a:highlight>
                  <a:srgbClr val="FFFF00"/>
                </a:highlight>
                <a:latin typeface="微软雅黑" panose="020B0503020204020204" pitchFamily="34" charset="-122"/>
                <a:ea typeface="微软雅黑" panose="020B0503020204020204" pitchFamily="34" charset="-122"/>
              </a:rPr>
              <a:t>》</a:t>
            </a:r>
            <a:r>
              <a:rPr lang="zh-CN" altLang="en-US" sz="2000" dirty="0">
                <a:solidFill>
                  <a:srgbClr val="333333"/>
                </a:solidFill>
                <a:latin typeface="微软雅黑" panose="020B0503020204020204" pitchFamily="34" charset="-122"/>
                <a:ea typeface="微软雅黑" panose="020B0503020204020204" pitchFamily="34" charset="-122"/>
              </a:rPr>
              <a:t>进行判定。</a:t>
            </a:r>
            <a:endParaRPr lang="en-US" altLang="zh-CN" sz="2000" dirty="0">
              <a:solidFill>
                <a:srgbClr val="333333"/>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体外诊断试剂临床评价的法规改革</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graphicFrame>
        <p:nvGraphicFramePr>
          <p:cNvPr id="4" name="表格 4"/>
          <p:cNvGraphicFramePr>
            <a:graphicFrameLocks noGrp="1"/>
          </p:cNvGraphicFramePr>
          <p:nvPr/>
        </p:nvGraphicFramePr>
        <p:xfrm>
          <a:off x="538893" y="1249887"/>
          <a:ext cx="10964399" cy="4620421"/>
        </p:xfrm>
        <a:graphic>
          <a:graphicData uri="http://schemas.openxmlformats.org/drawingml/2006/table">
            <a:tbl>
              <a:tblPr firstRow="1" bandRow="1">
                <a:tableStyleId>{5940675A-B579-460E-94D1-54222C63F5DA}</a:tableStyleId>
              </a:tblPr>
              <a:tblGrid>
                <a:gridCol w="4033107"/>
                <a:gridCol w="6931292"/>
              </a:tblGrid>
              <a:tr h="666174">
                <a:tc>
                  <a:txBody>
                    <a:bodyPr/>
                    <a:lstStyle/>
                    <a:p>
                      <a:pPr algn="ctr"/>
                      <a:r>
                        <a:rPr lang="en-US" altLang="zh-CN" b="1" dirty="0">
                          <a:latin typeface="+mn-ea"/>
                          <a:ea typeface="+mn-ea"/>
                        </a:rPr>
                        <a:t>2007 </a:t>
                      </a:r>
                      <a:r>
                        <a:rPr lang="zh-CN" altLang="en-US" b="1" dirty="0">
                          <a:latin typeface="+mn-ea"/>
                          <a:ea typeface="+mn-ea"/>
                        </a:rPr>
                        <a:t>体外诊断试剂</a:t>
                      </a:r>
                      <a:endParaRPr lang="zh-CN" altLang="en-US" b="1" dirty="0">
                        <a:latin typeface="+mn-ea"/>
                        <a:ea typeface="+mn-ea"/>
                      </a:endParaRPr>
                    </a:p>
                    <a:p>
                      <a:pPr algn="ctr"/>
                      <a:r>
                        <a:rPr lang="zh-CN" altLang="en-US" b="1" dirty="0">
                          <a:latin typeface="+mn-ea"/>
                          <a:ea typeface="+mn-ea"/>
                        </a:rPr>
                        <a:t>注册管理办法（试行）</a:t>
                      </a:r>
                      <a:endParaRPr lang="zh-CN" altLang="en-US" b="1" dirty="0">
                        <a:latin typeface="+mn-ea"/>
                        <a:ea typeface="+mn-ea"/>
                      </a:endParaRPr>
                    </a:p>
                  </a:txBody>
                  <a:tcPr anchor="ctr">
                    <a:solidFill>
                      <a:schemeClr val="bg1"/>
                    </a:solidFill>
                  </a:tcPr>
                </a:tc>
                <a:tc>
                  <a:txBody>
                    <a:bodyPr/>
                    <a:lstStyle/>
                    <a:p>
                      <a:pPr algn="ctr"/>
                      <a:r>
                        <a:rPr lang="en-US" altLang="zh-CN" b="1" dirty="0">
                          <a:latin typeface="+mn-ea"/>
                          <a:ea typeface="+mn-ea"/>
                        </a:rPr>
                        <a:t>2014  </a:t>
                      </a:r>
                      <a:r>
                        <a:rPr lang="zh-CN" altLang="en-US" b="1" dirty="0">
                          <a:latin typeface="+mn-ea"/>
                          <a:ea typeface="+mn-ea"/>
                        </a:rPr>
                        <a:t>体外诊断试剂注册管理办法</a:t>
                      </a:r>
                      <a:endParaRPr lang="zh-CN" altLang="en-US" b="1" dirty="0">
                        <a:latin typeface="+mn-ea"/>
                        <a:ea typeface="+mn-ea"/>
                      </a:endParaRPr>
                    </a:p>
                  </a:txBody>
                  <a:tcPr anchor="ctr">
                    <a:solidFill>
                      <a:schemeClr val="bg1"/>
                    </a:solidFill>
                  </a:tcPr>
                </a:tc>
              </a:tr>
              <a:tr h="3954247">
                <a:tc>
                  <a:txBody>
                    <a:bodyPr/>
                    <a:lstStyle/>
                    <a:p>
                      <a:pPr algn="just">
                        <a:lnSpc>
                          <a:spcPct val="120000"/>
                        </a:lnSpc>
                        <a:spcAft>
                          <a:spcPts val="600"/>
                        </a:spcAft>
                      </a:pPr>
                      <a:r>
                        <a:rPr lang="zh-CN" altLang="en-US" sz="1600" b="1" kern="100" dirty="0">
                          <a:solidFill>
                            <a:srgbClr val="000000"/>
                          </a:solidFill>
                          <a:latin typeface="+mn-ea"/>
                        </a:rPr>
                        <a:t>　第二十二条　</a:t>
                      </a:r>
                      <a:r>
                        <a:rPr lang="zh-CN" altLang="en-US" sz="1600" b="0" u="sng" kern="100" dirty="0">
                          <a:solidFill>
                            <a:srgbClr val="000000"/>
                          </a:solidFill>
                          <a:highlight>
                            <a:srgbClr val="FFFF00"/>
                          </a:highlight>
                          <a:latin typeface="+mn-ea"/>
                        </a:rPr>
                        <a:t>体外诊断试剂临床性能评估应通过临床试验完成</a:t>
                      </a:r>
                      <a:r>
                        <a:rPr lang="zh-CN" altLang="en-US" sz="1600" b="0" kern="100" dirty="0">
                          <a:solidFill>
                            <a:srgbClr val="000000"/>
                          </a:solidFill>
                          <a:latin typeface="+mn-ea"/>
                        </a:rPr>
                        <a:t>。体外诊断试剂临床试验由申请人在提出注册申请前完成。有关临床试验的要求，适用本办法第四章的相关规定。</a:t>
                      </a:r>
                      <a:endParaRPr lang="zh-CN" altLang="en-US" sz="1600" b="0" kern="100" dirty="0">
                        <a:solidFill>
                          <a:srgbClr val="000000"/>
                        </a:solidFill>
                        <a:latin typeface="+mn-ea"/>
                      </a:endParaRPr>
                    </a:p>
                  </a:txBody>
                  <a:tcPr anchor="ctr">
                    <a:solidFill>
                      <a:schemeClr val="bg1"/>
                    </a:solidFill>
                  </a:tcPr>
                </a:tc>
                <a:tc>
                  <a:txBody>
                    <a:bodyPr/>
                    <a:lstStyle/>
                    <a:p>
                      <a:pPr algn="just">
                        <a:lnSpc>
                          <a:spcPct val="120000"/>
                        </a:lnSpc>
                        <a:spcAft>
                          <a:spcPts val="600"/>
                        </a:spcAft>
                      </a:pPr>
                      <a:r>
                        <a:rPr lang="zh-CN" altLang="en-US" sz="1600" b="1" kern="100" dirty="0">
                          <a:solidFill>
                            <a:srgbClr val="000000"/>
                          </a:solidFill>
                          <a:latin typeface="+mn-ea"/>
                        </a:rPr>
                        <a:t>第二十八条　</a:t>
                      </a:r>
                      <a:r>
                        <a:rPr lang="zh-CN" altLang="en-US" sz="1600" u="sng" kern="100" dirty="0">
                          <a:solidFill>
                            <a:srgbClr val="000000"/>
                          </a:solidFill>
                          <a:highlight>
                            <a:srgbClr val="FFFF00"/>
                          </a:highlight>
                          <a:latin typeface="+mn-ea"/>
                        </a:rPr>
                        <a:t>体外诊断试剂临床评价</a:t>
                      </a:r>
                      <a:r>
                        <a:rPr lang="zh-CN" altLang="en-US" sz="1600" kern="100" dirty="0">
                          <a:solidFill>
                            <a:srgbClr val="000000"/>
                          </a:solidFill>
                          <a:latin typeface="+mn-ea"/>
                        </a:rPr>
                        <a:t>是指申请人或者备案人通过临床文献资料、临床经验数据、临床试验等信息对产品是否满足使用要求或者预期用途进行确认的过程。</a:t>
                      </a:r>
                      <a:endParaRPr lang="zh-CN" altLang="en-US" sz="1600" kern="100" dirty="0">
                        <a:solidFill>
                          <a:srgbClr val="000000"/>
                        </a:solidFill>
                        <a:latin typeface="+mn-ea"/>
                      </a:endParaRPr>
                    </a:p>
                    <a:p>
                      <a:pPr algn="just">
                        <a:lnSpc>
                          <a:spcPct val="120000"/>
                        </a:lnSpc>
                        <a:spcAft>
                          <a:spcPts val="600"/>
                        </a:spcAft>
                      </a:pPr>
                      <a:r>
                        <a:rPr lang="zh-CN" altLang="en-US" sz="1600" b="1" kern="100" dirty="0">
                          <a:solidFill>
                            <a:srgbClr val="000000"/>
                          </a:solidFill>
                          <a:latin typeface="+mn-ea"/>
                        </a:rPr>
                        <a:t>第二十九条　</a:t>
                      </a:r>
                      <a:r>
                        <a:rPr lang="zh-CN" altLang="en-US" sz="1600" kern="100" dirty="0">
                          <a:solidFill>
                            <a:srgbClr val="000000"/>
                          </a:solidFill>
                          <a:latin typeface="+mn-ea"/>
                        </a:rPr>
                        <a:t>临床评价资料是指申请人或者备案人进行临床评价所形成的文件。</a:t>
                      </a:r>
                      <a:endParaRPr lang="zh-CN" altLang="en-US" sz="1600" kern="100" dirty="0">
                        <a:solidFill>
                          <a:srgbClr val="000000"/>
                        </a:solidFill>
                        <a:latin typeface="+mn-ea"/>
                      </a:endParaRPr>
                    </a:p>
                    <a:p>
                      <a:pPr algn="just">
                        <a:lnSpc>
                          <a:spcPct val="120000"/>
                        </a:lnSpc>
                        <a:spcAft>
                          <a:spcPts val="600"/>
                        </a:spcAft>
                      </a:pPr>
                      <a:r>
                        <a:rPr lang="zh-CN" altLang="en-US" sz="1600" kern="100" dirty="0">
                          <a:solidFill>
                            <a:srgbClr val="000000"/>
                          </a:solidFill>
                          <a:latin typeface="+mn-ea"/>
                        </a:rPr>
                        <a:t>　体外诊断试剂临床试验（包括与已上市产品进行的比较研究试验）是指在相应的临床环境中，对体外诊断试剂的临床性能进行的系统性研究。</a:t>
                      </a:r>
                      <a:endParaRPr lang="zh-CN" altLang="en-US" sz="1600" kern="100" dirty="0">
                        <a:solidFill>
                          <a:srgbClr val="000000"/>
                        </a:solidFill>
                        <a:latin typeface="+mn-ea"/>
                      </a:endParaRPr>
                    </a:p>
                    <a:p>
                      <a:pPr algn="just">
                        <a:lnSpc>
                          <a:spcPct val="120000"/>
                        </a:lnSpc>
                        <a:spcAft>
                          <a:spcPts val="600"/>
                        </a:spcAft>
                      </a:pPr>
                      <a:r>
                        <a:rPr lang="zh-CN" altLang="en-US" sz="1600" kern="100" dirty="0">
                          <a:solidFill>
                            <a:srgbClr val="000000"/>
                          </a:solidFill>
                          <a:latin typeface="+mn-ea"/>
                        </a:rPr>
                        <a:t>　无需进行临床试验的体外诊断试剂，申请人或者备案人应当通过对涵盖预期用途及干扰因素的临床样本的评估、综合文献资料等非临床试验的方式对体外诊断试剂的临床性能进行评价。申请人或者备案人应当保证评价所用的临床样本具有可追溯性。</a:t>
                      </a:r>
                      <a:endParaRPr lang="en-US" altLang="zh-CN" sz="1600" kern="100" dirty="0">
                        <a:solidFill>
                          <a:srgbClr val="000000"/>
                        </a:solidFill>
                        <a:latin typeface="+mn-ea"/>
                      </a:endParaRPr>
                    </a:p>
                  </a:txBody>
                  <a:tcPr anchor="ctr">
                    <a:solidFill>
                      <a:schemeClr val="bg1"/>
                    </a:solidFill>
                  </a:tcPr>
                </a:tc>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p:cNvSpPr/>
          <p:nvPr/>
        </p:nvSpPr>
        <p:spPr>
          <a:xfrm>
            <a:off x="538893" y="1296510"/>
            <a:ext cx="9832760" cy="5067942"/>
          </a:xfrm>
          <a:prstGeom prst="roundRect">
            <a:avLst>
              <a:gd name="adj" fmla="val 5507"/>
            </a:avLst>
          </a:prstGeom>
          <a:ln w="19050">
            <a:solidFill>
              <a:schemeClr val="tx1"/>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spcAft>
                <a:spcPts val="600"/>
              </a:spcAft>
            </a:pPr>
            <a:endParaRPr lang="zh-CN" altLang="en-US" sz="1600" dirty="0">
              <a:solidFill>
                <a:srgbClr val="333333"/>
              </a:solidFill>
              <a:latin typeface="+mn-ea"/>
            </a:endParaRPr>
          </a:p>
        </p:txBody>
      </p:sp>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办法</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关于体外诊断试剂临床评价的情况</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grpSp>
        <p:nvGrpSpPr>
          <p:cNvPr id="7" name="组合 6"/>
          <p:cNvGrpSpPr/>
          <p:nvPr/>
        </p:nvGrpSpPr>
        <p:grpSpPr>
          <a:xfrm>
            <a:off x="10078830" y="247357"/>
            <a:ext cx="1899531" cy="1900293"/>
            <a:chOff x="1097189" y="3987946"/>
            <a:chExt cx="1899531" cy="1900293"/>
          </a:xfrm>
        </p:grpSpPr>
        <p:sp>
          <p:nvSpPr>
            <p:cNvPr id="28" name="空心弧 27"/>
            <p:cNvSpPr/>
            <p:nvPr/>
          </p:nvSpPr>
          <p:spPr>
            <a:xfrm>
              <a:off x="1097189" y="3987946"/>
              <a:ext cx="1899531" cy="1900293"/>
            </a:xfrm>
            <a:prstGeom prst="blockArc">
              <a:avLst>
                <a:gd name="adj1" fmla="val 13500000"/>
                <a:gd name="adj2" fmla="val 10800000"/>
                <a:gd name="adj3" fmla="val 12740"/>
              </a:avLst>
            </a:prstGeom>
          </p:spPr>
          <p:style>
            <a:lnRef idx="2">
              <a:schemeClr val="lt1">
                <a:hueOff val="0"/>
                <a:satOff val="0"/>
                <a:lumOff val="0"/>
                <a:alphaOff val="0"/>
              </a:schemeClr>
            </a:lnRef>
            <a:fillRef idx="1">
              <a:schemeClr val="accent4">
                <a:hueOff val="10910013"/>
                <a:satOff val="-50907"/>
                <a:lumOff val="-23138"/>
                <a:alphaOff val="0"/>
              </a:schemeClr>
            </a:fillRef>
            <a:effectRef idx="0">
              <a:schemeClr val="accent4">
                <a:hueOff val="10910013"/>
                <a:satOff val="-50907"/>
                <a:lumOff val="-23138"/>
                <a:alphaOff val="0"/>
              </a:schemeClr>
            </a:effectRef>
            <a:fontRef idx="minor">
              <a:schemeClr val="lt1"/>
            </a:fontRef>
          </p:style>
          <p:txBody>
            <a:bodyPr/>
            <a:lstStyle/>
            <a:p>
              <a:endParaRPr lang="zh-CN" altLang="en-US"/>
            </a:p>
          </p:txBody>
        </p:sp>
        <p:sp>
          <p:nvSpPr>
            <p:cNvPr id="29" name="任意多边形: 形状 28"/>
            <p:cNvSpPr/>
            <p:nvPr/>
          </p:nvSpPr>
          <p:spPr>
            <a:xfrm>
              <a:off x="1440143" y="4736561"/>
              <a:ext cx="1042562" cy="884690"/>
            </a:xfrm>
            <a:custGeom>
              <a:avLst/>
              <a:gdLst>
                <a:gd name="connsiteX0" fmla="*/ 0 w 1326558"/>
                <a:gd name="connsiteY0" fmla="*/ 0 h 884690"/>
                <a:gd name="connsiteX1" fmla="*/ 1326558 w 1326558"/>
                <a:gd name="connsiteY1" fmla="*/ 0 h 884690"/>
                <a:gd name="connsiteX2" fmla="*/ 1326558 w 1326558"/>
                <a:gd name="connsiteY2" fmla="*/ 884690 h 884690"/>
                <a:gd name="connsiteX3" fmla="*/ 0 w 1326558"/>
                <a:gd name="connsiteY3" fmla="*/ 884690 h 884690"/>
                <a:gd name="connsiteX4" fmla="*/ 0 w 1326558"/>
                <a:gd name="connsiteY4" fmla="*/ 0 h 884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6558" h="884690">
                  <a:moveTo>
                    <a:pt x="0" y="0"/>
                  </a:moveTo>
                  <a:lnTo>
                    <a:pt x="1326558" y="0"/>
                  </a:lnTo>
                  <a:lnTo>
                    <a:pt x="1326558" y="884690"/>
                  </a:lnTo>
                  <a:lnTo>
                    <a:pt x="0" y="88469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890" tIns="8890" rIns="8890" bIns="8890" numCol="1" spcCol="1270" anchor="ctr" anchorCtr="0">
              <a:noAutofit/>
            </a:bodyPr>
            <a:lstStyle/>
            <a:p>
              <a:pPr marL="114300" lvl="1" indent="-114300" algn="ctr" defTabSz="622300">
                <a:lnSpc>
                  <a:spcPct val="90000"/>
                </a:lnSpc>
                <a:spcBef>
                  <a:spcPct val="0"/>
                </a:spcBef>
                <a:spcAft>
                  <a:spcPct val="15000"/>
                </a:spcAft>
                <a:buNone/>
              </a:pPr>
              <a:r>
                <a:rPr lang="zh-CN" altLang="en-US" sz="1400" kern="1200" dirty="0"/>
                <a:t>体外诊断试剂注册</a:t>
              </a:r>
              <a:r>
                <a:rPr lang="zh-CN" altLang="en-US" sz="1400" dirty="0"/>
                <a:t>与备案管理办法</a:t>
              </a:r>
              <a:endParaRPr lang="zh-CN" altLang="en-US" sz="1400" kern="1200" dirty="0"/>
            </a:p>
          </p:txBody>
        </p:sp>
        <p:sp>
          <p:nvSpPr>
            <p:cNvPr id="30" name="任意多边形: 形状 29"/>
            <p:cNvSpPr/>
            <p:nvPr/>
          </p:nvSpPr>
          <p:spPr>
            <a:xfrm>
              <a:off x="1415632" y="4389640"/>
              <a:ext cx="1228571" cy="614138"/>
            </a:xfrm>
            <a:custGeom>
              <a:avLst/>
              <a:gdLst>
                <a:gd name="connsiteX0" fmla="*/ 0 w 1228571"/>
                <a:gd name="connsiteY0" fmla="*/ 0 h 614138"/>
                <a:gd name="connsiteX1" fmla="*/ 1228571 w 1228571"/>
                <a:gd name="connsiteY1" fmla="*/ 0 h 614138"/>
                <a:gd name="connsiteX2" fmla="*/ 1228571 w 1228571"/>
                <a:gd name="connsiteY2" fmla="*/ 614138 h 614138"/>
                <a:gd name="connsiteX3" fmla="*/ 0 w 1228571"/>
                <a:gd name="connsiteY3" fmla="*/ 614138 h 614138"/>
                <a:gd name="connsiteX4" fmla="*/ 0 w 1228571"/>
                <a:gd name="connsiteY4" fmla="*/ 0 h 614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8571" h="614138">
                  <a:moveTo>
                    <a:pt x="0" y="0"/>
                  </a:moveTo>
                  <a:lnTo>
                    <a:pt x="1228571" y="0"/>
                  </a:lnTo>
                  <a:lnTo>
                    <a:pt x="1228571" y="614138"/>
                  </a:lnTo>
                  <a:lnTo>
                    <a:pt x="0" y="61413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3495" tIns="23495" rIns="23495" bIns="23495" numCol="1" spcCol="1270" anchor="ctr" anchorCtr="0">
              <a:noAutofit/>
            </a:bodyPr>
            <a:lstStyle/>
            <a:p>
              <a:pPr marL="0" lvl="0" indent="0" algn="ctr" defTabSz="1644650">
                <a:lnSpc>
                  <a:spcPct val="90000"/>
                </a:lnSpc>
                <a:spcBef>
                  <a:spcPct val="0"/>
                </a:spcBef>
                <a:spcAft>
                  <a:spcPct val="35000"/>
                </a:spcAft>
                <a:buNone/>
              </a:pPr>
              <a:r>
                <a:rPr lang="en-US" altLang="zh-CN" sz="2800" kern="1200" dirty="0"/>
                <a:t>2022</a:t>
              </a:r>
              <a:endParaRPr lang="zh-CN" altLang="en-US" sz="2800" kern="1200" dirty="0"/>
            </a:p>
          </p:txBody>
        </p:sp>
      </p:grpSp>
      <p:sp>
        <p:nvSpPr>
          <p:cNvPr id="32" name="文本框 31"/>
          <p:cNvSpPr txBox="1"/>
          <p:nvPr/>
        </p:nvSpPr>
        <p:spPr>
          <a:xfrm>
            <a:off x="777785" y="1568740"/>
            <a:ext cx="9301045" cy="4523482"/>
          </a:xfrm>
          <a:prstGeom prst="rect">
            <a:avLst/>
          </a:prstGeom>
          <a:noFill/>
        </p:spPr>
        <p:txBody>
          <a:bodyPr wrap="square">
            <a:spAutoFit/>
          </a:bodyPr>
          <a:lstStyle/>
          <a:p>
            <a:pPr algn="just">
              <a:lnSpc>
                <a:spcPct val="120000"/>
              </a:lnSpc>
              <a:spcAft>
                <a:spcPts val="600"/>
              </a:spcAft>
            </a:pPr>
            <a:r>
              <a:rPr lang="zh-CN" altLang="en-US" sz="1600" b="1" kern="100" dirty="0">
                <a:solidFill>
                  <a:srgbClr val="000000"/>
                </a:solidFill>
                <a:latin typeface="+mn-ea"/>
              </a:rPr>
              <a:t>第三十五条　</a:t>
            </a:r>
            <a:r>
              <a:rPr lang="zh-CN" altLang="en-US" sz="1600" kern="100" dirty="0">
                <a:solidFill>
                  <a:srgbClr val="000000"/>
                </a:solidFill>
                <a:latin typeface="+mn-ea"/>
              </a:rPr>
              <a:t>体外诊断试剂临床评价是指采用科学合理的方法对临床数据进行分析、评价，对产品是否满足使用要求或者预期用途进行确认，以证明体外诊断试剂的安全性、有效性的过程。</a:t>
            </a:r>
            <a:endParaRPr lang="zh-CN" altLang="en-US" sz="1600" kern="100" dirty="0">
              <a:solidFill>
                <a:srgbClr val="000000"/>
              </a:solidFill>
              <a:latin typeface="+mn-ea"/>
            </a:endParaRPr>
          </a:p>
          <a:p>
            <a:pPr algn="just">
              <a:lnSpc>
                <a:spcPct val="120000"/>
              </a:lnSpc>
              <a:spcAft>
                <a:spcPts val="600"/>
              </a:spcAft>
            </a:pPr>
            <a:r>
              <a:rPr lang="zh-CN" altLang="en-US" sz="1600" b="1" kern="100" dirty="0">
                <a:solidFill>
                  <a:srgbClr val="000000"/>
                </a:solidFill>
                <a:latin typeface="+mn-ea"/>
              </a:rPr>
              <a:t>第三十七条　</a:t>
            </a:r>
            <a:r>
              <a:rPr lang="zh-CN" altLang="en-US" sz="1600" kern="100" dirty="0">
                <a:solidFill>
                  <a:srgbClr val="000000"/>
                </a:solidFill>
                <a:latin typeface="+mn-ea"/>
              </a:rPr>
              <a:t>开展体外诊断试剂临床评价，</a:t>
            </a:r>
            <a:r>
              <a:rPr lang="zh-CN" altLang="en-US" sz="1600" u="sng" kern="100" dirty="0">
                <a:solidFill>
                  <a:srgbClr val="000000"/>
                </a:solidFill>
                <a:highlight>
                  <a:srgbClr val="FFFF00"/>
                </a:highlight>
                <a:latin typeface="+mn-ea"/>
              </a:rPr>
              <a:t>应当进行临床试验证明体外诊断试剂的安全性、有效性。</a:t>
            </a:r>
            <a:endParaRPr lang="zh-CN" altLang="en-US" sz="1600" u="sng" kern="100" dirty="0">
              <a:solidFill>
                <a:srgbClr val="000000"/>
              </a:solidFill>
              <a:highlight>
                <a:srgbClr val="FFFF00"/>
              </a:highlight>
              <a:latin typeface="+mn-ea"/>
            </a:endParaRPr>
          </a:p>
          <a:p>
            <a:pPr algn="just">
              <a:lnSpc>
                <a:spcPct val="120000"/>
              </a:lnSpc>
              <a:spcAft>
                <a:spcPts val="600"/>
              </a:spcAft>
            </a:pPr>
            <a:r>
              <a:rPr lang="zh-CN" altLang="en-US" sz="1600" kern="100" dirty="0">
                <a:solidFill>
                  <a:srgbClr val="000000"/>
                </a:solidFill>
                <a:latin typeface="+mn-ea"/>
              </a:rPr>
              <a:t>符合如下情形的，可以</a:t>
            </a:r>
            <a:r>
              <a:rPr lang="zh-CN" altLang="en-US" sz="1600" u="sng" kern="100" dirty="0">
                <a:solidFill>
                  <a:srgbClr val="000000"/>
                </a:solidFill>
                <a:highlight>
                  <a:srgbClr val="FFFF00"/>
                </a:highlight>
                <a:latin typeface="+mn-ea"/>
              </a:rPr>
              <a:t>免于进行临床试验：</a:t>
            </a:r>
            <a:endParaRPr lang="zh-CN" altLang="en-US" sz="1600" u="sng" kern="100" dirty="0">
              <a:solidFill>
                <a:srgbClr val="000000"/>
              </a:solidFill>
              <a:highlight>
                <a:srgbClr val="FFFF00"/>
              </a:highlight>
              <a:latin typeface="+mn-ea"/>
            </a:endParaRPr>
          </a:p>
          <a:p>
            <a:pPr algn="just">
              <a:lnSpc>
                <a:spcPct val="120000"/>
              </a:lnSpc>
              <a:spcAft>
                <a:spcPts val="600"/>
              </a:spcAft>
            </a:pPr>
            <a:r>
              <a:rPr lang="zh-CN" altLang="en-US" sz="1600" kern="100" dirty="0">
                <a:solidFill>
                  <a:srgbClr val="000000"/>
                </a:solidFill>
                <a:latin typeface="+mn-ea"/>
              </a:rPr>
              <a:t>（一）反应原理明确、设计定型、生产工艺成熟，已上市的同品种体外诊断试剂临床应用多年且无严重不良事件记录，不改变常规用途的；</a:t>
            </a:r>
            <a:endParaRPr lang="zh-CN" altLang="en-US" sz="1600" kern="100" dirty="0">
              <a:solidFill>
                <a:srgbClr val="000000"/>
              </a:solidFill>
              <a:latin typeface="+mn-ea"/>
            </a:endParaRPr>
          </a:p>
          <a:p>
            <a:pPr algn="just">
              <a:lnSpc>
                <a:spcPct val="120000"/>
              </a:lnSpc>
              <a:spcAft>
                <a:spcPts val="600"/>
              </a:spcAft>
            </a:pPr>
            <a:r>
              <a:rPr lang="zh-CN" altLang="en-US" sz="1600" kern="100" dirty="0">
                <a:solidFill>
                  <a:srgbClr val="000000"/>
                </a:solidFill>
                <a:latin typeface="+mn-ea"/>
              </a:rPr>
              <a:t>（二）通过进行同品种方法学比对的方式能够证明该体外诊断试剂安全、有效的。</a:t>
            </a:r>
            <a:endParaRPr lang="zh-CN" altLang="en-US" sz="1600" kern="100" dirty="0">
              <a:solidFill>
                <a:srgbClr val="000000"/>
              </a:solidFill>
              <a:latin typeface="+mn-ea"/>
            </a:endParaRPr>
          </a:p>
          <a:p>
            <a:pPr algn="just">
              <a:lnSpc>
                <a:spcPct val="120000"/>
              </a:lnSpc>
              <a:spcAft>
                <a:spcPts val="600"/>
              </a:spcAft>
            </a:pPr>
            <a:r>
              <a:rPr lang="zh-CN" altLang="en-US" sz="1600" kern="100" dirty="0">
                <a:solidFill>
                  <a:srgbClr val="000000"/>
                </a:solidFill>
                <a:latin typeface="+mn-ea"/>
              </a:rPr>
              <a:t>免于进行临床试验的第二类、第三类体外诊断试剂目录由国家药品监督管理局制定、调整并公布。</a:t>
            </a:r>
            <a:endParaRPr lang="zh-CN" altLang="en-US" sz="1600" kern="100" dirty="0">
              <a:solidFill>
                <a:srgbClr val="000000"/>
              </a:solidFill>
              <a:latin typeface="+mn-ea"/>
            </a:endParaRPr>
          </a:p>
          <a:p>
            <a:pPr algn="just">
              <a:lnSpc>
                <a:spcPct val="120000"/>
              </a:lnSpc>
              <a:spcAft>
                <a:spcPts val="600"/>
              </a:spcAft>
            </a:pPr>
            <a:r>
              <a:rPr lang="zh-CN" altLang="en-US" sz="1600" b="1" kern="100" dirty="0">
                <a:solidFill>
                  <a:srgbClr val="000000"/>
                </a:solidFill>
                <a:latin typeface="+mn-ea"/>
              </a:rPr>
              <a:t>第三十九条　</a:t>
            </a:r>
            <a:r>
              <a:rPr lang="zh-CN" altLang="en-US" sz="1600" u="sng" kern="100" dirty="0">
                <a:solidFill>
                  <a:srgbClr val="000000"/>
                </a:solidFill>
                <a:highlight>
                  <a:srgbClr val="FFFF00"/>
                </a:highlight>
                <a:latin typeface="+mn-ea"/>
              </a:rPr>
              <a:t>体外诊断试剂临床评价资料是指申请人进行临床评价所形成的文件。</a:t>
            </a:r>
            <a:endParaRPr lang="zh-CN" altLang="en-US" sz="1600" u="sng" kern="100" dirty="0">
              <a:solidFill>
                <a:srgbClr val="000000"/>
              </a:solidFill>
              <a:highlight>
                <a:srgbClr val="FFFF00"/>
              </a:highlight>
              <a:latin typeface="+mn-ea"/>
            </a:endParaRPr>
          </a:p>
          <a:p>
            <a:pPr algn="just">
              <a:lnSpc>
                <a:spcPct val="120000"/>
              </a:lnSpc>
              <a:spcAft>
                <a:spcPts val="600"/>
              </a:spcAft>
            </a:pPr>
            <a:r>
              <a:rPr lang="zh-CN" altLang="en-US" sz="1600" kern="100" dirty="0">
                <a:solidFill>
                  <a:srgbClr val="000000"/>
                </a:solidFill>
                <a:latin typeface="+mn-ea"/>
              </a:rPr>
              <a:t>开展临床试验的，临床试验资料包括临床试验方案、伦理委员会意见、知情同意书、临床试验报告以及相关数据等。</a:t>
            </a:r>
            <a:endParaRPr lang="zh-CN" altLang="en-US" sz="1600" kern="100" dirty="0">
              <a:solidFill>
                <a:srgbClr val="000000"/>
              </a:solidFill>
              <a:latin typeface="+mn-ea"/>
            </a:endParaRPr>
          </a:p>
          <a:p>
            <a:pPr algn="just">
              <a:lnSpc>
                <a:spcPct val="120000"/>
              </a:lnSpc>
              <a:spcAft>
                <a:spcPts val="600"/>
              </a:spcAft>
            </a:pPr>
            <a:r>
              <a:rPr lang="zh-CN" altLang="en-US" sz="1600" kern="100" dirty="0">
                <a:solidFill>
                  <a:srgbClr val="000000"/>
                </a:solidFill>
                <a:latin typeface="+mn-ea"/>
              </a:rPr>
              <a:t>列入免于进行临床试验目录的体外诊断试剂，临床评价资料包括与同类已上市产品的对比分析、方法学比对数据、相关文献数据分析和经验数据分析等。</a:t>
            </a:r>
            <a:endParaRPr lang="en-US" altLang="zh-CN" sz="1600" kern="100" dirty="0">
              <a:solidFill>
                <a:srgbClr val="000000"/>
              </a:solidFill>
              <a:latin typeface="+mn-ea"/>
            </a:endParaRPr>
          </a:p>
        </p:txBody>
      </p:sp>
      <p:sp>
        <p:nvSpPr>
          <p:cNvPr id="2" name="文本框 1"/>
          <p:cNvSpPr txBox="1"/>
          <p:nvPr/>
        </p:nvSpPr>
        <p:spPr>
          <a:xfrm>
            <a:off x="325751" y="6440304"/>
            <a:ext cx="5373279" cy="277961"/>
          </a:xfrm>
          <a:prstGeom prst="rect">
            <a:avLst/>
          </a:prstGeom>
          <a:noFill/>
        </p:spPr>
        <p:txBody>
          <a:bodyPr wrap="square" lIns="0" rtlCol="0" anchor="t">
            <a:spAutoFit/>
          </a:bodyPr>
          <a:lstStyle/>
          <a:p>
            <a:pPr>
              <a:lnSpc>
                <a:spcPct val="120000"/>
              </a:lnSpc>
            </a:pPr>
            <a:r>
              <a:rPr lang="zh-CN" altLang="en-US" sz="1100" dirty="0">
                <a:latin typeface="Segoe UI Light" panose="020B0502040204020203" pitchFamily="34" charset="0"/>
                <a:cs typeface="Segoe UI Light" panose="020B0502040204020203" pitchFamily="34" charset="0"/>
              </a:rPr>
              <a:t>来源：</a:t>
            </a:r>
            <a:r>
              <a:rPr lang="en-US" altLang="zh-CN" sz="1100" kern="1200" dirty="0"/>
              <a:t> 2022</a:t>
            </a:r>
            <a:r>
              <a:rPr lang="zh-CN" altLang="en-US" sz="1100" kern="1200" dirty="0"/>
              <a:t>医疗器械注册与备案管理办法</a:t>
            </a:r>
            <a:endParaRPr lang="zh-CN" altLang="en-US" sz="1100" kern="12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体外诊断试剂临床评价相关的法规变革情况</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graphicFrame>
        <p:nvGraphicFramePr>
          <p:cNvPr id="2" name="图示 1"/>
          <p:cNvGraphicFramePr/>
          <p:nvPr/>
        </p:nvGraphicFramePr>
        <p:xfrm>
          <a:off x="413657" y="1530530"/>
          <a:ext cx="11364685" cy="4260669"/>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体外诊断试剂临床评价路径</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graphicFrame>
        <p:nvGraphicFramePr>
          <p:cNvPr id="3" name="图示 2"/>
          <p:cNvGraphicFramePr/>
          <p:nvPr/>
        </p:nvGraphicFramePr>
        <p:xfrm>
          <a:off x="443618" y="1217627"/>
          <a:ext cx="11304764" cy="473625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免于临床试验体外诊断试剂目录</a:t>
            </a:r>
            <a:endParaRPr kumimoji="0" lang="en-US" altLang="zh-CN"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endParaRPr>
          </a:p>
        </p:txBody>
      </p:sp>
      <p:pic>
        <p:nvPicPr>
          <p:cNvPr id="4" name="图片 3"/>
          <p:cNvPicPr>
            <a:picLocks noChangeAspect="1"/>
          </p:cNvPicPr>
          <p:nvPr/>
        </p:nvPicPr>
        <p:blipFill>
          <a:blip r:embed="rId1"/>
          <a:stretch>
            <a:fillRect/>
          </a:stretch>
        </p:blipFill>
        <p:spPr>
          <a:xfrm>
            <a:off x="1964348" y="1056319"/>
            <a:ext cx="7933510" cy="5592275"/>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5"/>
          <p:cNvSpPr txBox="1"/>
          <p:nvPr/>
        </p:nvSpPr>
        <p:spPr>
          <a:xfrm>
            <a:off x="1448826" y="2372372"/>
            <a:ext cx="9294348" cy="211325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2.4 </a:t>
            </a:r>
            <a:r>
              <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同品种临床评价路径资料证据分析</a:t>
            </a:r>
            <a:endPar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医疗器械产品注册</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临床评价</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graphicFrame>
        <p:nvGraphicFramePr>
          <p:cNvPr id="14" name="图示 13"/>
          <p:cNvGraphicFramePr/>
          <p:nvPr/>
        </p:nvGraphicFramePr>
        <p:xfrm>
          <a:off x="623174" y="1197129"/>
          <a:ext cx="10419294" cy="513041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医疗器械产品注册</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医疗器械临床评价</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graphicFrame>
        <p:nvGraphicFramePr>
          <p:cNvPr id="5" name="图示 4"/>
          <p:cNvGraphicFramePr/>
          <p:nvPr/>
        </p:nvGraphicFramePr>
        <p:xfrm>
          <a:off x="843822" y="1989344"/>
          <a:ext cx="10392673" cy="4327696"/>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7" name="文本框 6"/>
          <p:cNvSpPr txBox="1"/>
          <p:nvPr/>
        </p:nvSpPr>
        <p:spPr>
          <a:xfrm>
            <a:off x="843822" y="1174060"/>
            <a:ext cx="10603629" cy="728533"/>
          </a:xfrm>
          <a:prstGeom prst="rect">
            <a:avLst/>
          </a:prstGeom>
          <a:noFill/>
        </p:spPr>
        <p:txBody>
          <a:bodyPr wrap="square">
            <a:spAutoFit/>
          </a:bodyPr>
          <a:lstStyle/>
          <a:p>
            <a:pPr indent="457200">
              <a:lnSpc>
                <a:spcPct val="120000"/>
              </a:lnSpc>
            </a:pPr>
            <a:r>
              <a:rPr lang="zh-CN" altLang="en-US" dirty="0">
                <a:solidFill>
                  <a:srgbClr val="333333"/>
                </a:solidFill>
                <a:latin typeface="+mn-ea"/>
              </a:rPr>
              <a:t>开展医疗器械临床评价，可以根据产品特征、临床风险、已有临床数据等情形，通过开展临床试验，或者通过对同品种医疗器械临床文献资料、临床数据进行分析评价，证明医疗器械的安全性、有效性。</a:t>
            </a:r>
            <a:endParaRPr lang="zh-CN" altLang="en-US" dirty="0">
              <a:solidFill>
                <a:srgbClr val="333333"/>
              </a:solidFill>
              <a:latin typeface="+mn-ea"/>
            </a:endParaRPr>
          </a:p>
        </p:txBody>
      </p:sp>
      <p:sp>
        <p:nvSpPr>
          <p:cNvPr id="9" name="矩形: 圆角 8"/>
          <p:cNvSpPr/>
          <p:nvPr/>
        </p:nvSpPr>
        <p:spPr>
          <a:xfrm>
            <a:off x="4206768" y="2188279"/>
            <a:ext cx="3736646" cy="3929826"/>
          </a:xfrm>
          <a:prstGeom prst="roundRect">
            <a:avLst/>
          </a:prstGeom>
          <a:noFill/>
          <a:ln w="28575">
            <a:solidFill>
              <a:srgbClr val="C0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医疗器械临床评价等同性论证技术指导原则</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4" name="文本框 3"/>
          <p:cNvSpPr txBox="1"/>
          <p:nvPr/>
        </p:nvSpPr>
        <p:spPr>
          <a:xfrm>
            <a:off x="325751" y="6440304"/>
            <a:ext cx="8302860" cy="277961"/>
          </a:xfrm>
          <a:prstGeom prst="rect">
            <a:avLst/>
          </a:prstGeom>
          <a:noFill/>
        </p:spPr>
        <p:txBody>
          <a:bodyPr wrap="square" lIns="0" rtlCol="0" anchor="t">
            <a:spAutoFit/>
          </a:bodyPr>
          <a:lstStyle/>
          <a:p>
            <a:pPr>
              <a:lnSpc>
                <a:spcPct val="120000"/>
              </a:lnSpc>
            </a:pPr>
            <a:r>
              <a:rPr lang="zh-CN" altLang="en-US" sz="1100" dirty="0">
                <a:latin typeface="Segoe UI Light" panose="020B0502040204020203" pitchFamily="34" charset="0"/>
                <a:cs typeface="Segoe UI Light" panose="020B0502040204020203" pitchFamily="34" charset="0"/>
              </a:rPr>
              <a:t>来源：</a:t>
            </a:r>
            <a:r>
              <a:rPr lang="zh-CN" altLang="en-US" sz="1100" kern="1200" dirty="0"/>
              <a:t>国家药监局关于发布医疗器械临床评价技术指导原则等</a:t>
            </a:r>
            <a:r>
              <a:rPr lang="en-US" altLang="zh-CN" sz="1100" kern="1200" dirty="0"/>
              <a:t>5</a:t>
            </a:r>
            <a:r>
              <a:rPr lang="zh-CN" altLang="en-US" sz="1100" kern="1200" dirty="0"/>
              <a:t>项技术指导原则的通告（</a:t>
            </a:r>
            <a:r>
              <a:rPr lang="en-US" altLang="zh-CN" sz="1100" kern="1200" dirty="0"/>
              <a:t>2021</a:t>
            </a:r>
            <a:r>
              <a:rPr lang="zh-CN" altLang="en-US" sz="1100" kern="1200" dirty="0"/>
              <a:t>年第</a:t>
            </a:r>
            <a:r>
              <a:rPr lang="en-US" altLang="zh-CN" sz="1100" kern="1200" dirty="0"/>
              <a:t>73</a:t>
            </a:r>
            <a:r>
              <a:rPr lang="zh-CN" altLang="en-US" sz="1100" kern="1200" dirty="0"/>
              <a:t>号）</a:t>
            </a:r>
            <a:endParaRPr lang="zh-CN" altLang="en-US" sz="1100" kern="1200" dirty="0"/>
          </a:p>
        </p:txBody>
      </p:sp>
      <p:pic>
        <p:nvPicPr>
          <p:cNvPr id="5" name="图片 4"/>
          <p:cNvPicPr>
            <a:picLocks noChangeAspect="1"/>
          </p:cNvPicPr>
          <p:nvPr/>
        </p:nvPicPr>
        <p:blipFill>
          <a:blip r:embed="rId1"/>
          <a:stretch>
            <a:fillRect/>
          </a:stretch>
        </p:blipFill>
        <p:spPr>
          <a:xfrm>
            <a:off x="1307944" y="1190069"/>
            <a:ext cx="8782171" cy="503502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25751" y="6440304"/>
            <a:ext cx="8119980" cy="277961"/>
          </a:xfrm>
          <a:prstGeom prst="rect">
            <a:avLst/>
          </a:prstGeom>
          <a:noFill/>
        </p:spPr>
        <p:txBody>
          <a:bodyPr wrap="square" lIns="0" rtlCol="0" anchor="t">
            <a:spAutoFit/>
          </a:bodyPr>
          <a:lstStyle/>
          <a:p>
            <a:pPr>
              <a:lnSpc>
                <a:spcPct val="120000"/>
              </a:lnSpc>
            </a:pPr>
            <a:r>
              <a:rPr lang="zh-CN" altLang="en-US" sz="1100" dirty="0">
                <a:latin typeface="Segoe UI Light" panose="020B0502040204020203" pitchFamily="34" charset="0"/>
                <a:cs typeface="Segoe UI Light" panose="020B0502040204020203" pitchFamily="34" charset="0"/>
              </a:rPr>
              <a:t>来源：医疗器械注册技术审查指导原则制修订工作管理规范</a:t>
            </a:r>
            <a:endParaRPr lang="zh-CN" altLang="en-US" sz="1100" kern="1200" dirty="0"/>
          </a:p>
        </p:txBody>
      </p:sp>
      <p:sp>
        <p:nvSpPr>
          <p:cNvPr id="6"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指导原则如何使用？</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15" name="文本框 14"/>
          <p:cNvSpPr txBox="1"/>
          <p:nvPr/>
        </p:nvSpPr>
        <p:spPr>
          <a:xfrm>
            <a:off x="391157" y="1313864"/>
            <a:ext cx="6227357" cy="4767267"/>
          </a:xfrm>
          <a:prstGeom prst="rect">
            <a:avLst/>
          </a:prstGeom>
          <a:noFill/>
        </p:spPr>
        <p:txBody>
          <a:bodyPr wrap="square">
            <a:spAutoFit/>
          </a:bodyPr>
          <a:lstStyle/>
          <a:p>
            <a:pPr lvl="0" indent="457200">
              <a:lnSpc>
                <a:spcPct val="150000"/>
              </a:lnSpc>
              <a:spcAft>
                <a:spcPts val="600"/>
              </a:spcAft>
            </a:pPr>
            <a:r>
              <a:rPr lang="zh-CN" altLang="en-US" dirty="0"/>
              <a:t>指导原则由国家药品监督管理局发布，用于规范医疗器械注册技术审查、指导医疗器械注册申请人注册申报。</a:t>
            </a:r>
            <a:endParaRPr lang="en-US" altLang="zh-CN" dirty="0"/>
          </a:p>
          <a:p>
            <a:pPr lvl="0" indent="457200">
              <a:lnSpc>
                <a:spcPct val="150000"/>
              </a:lnSpc>
              <a:spcAft>
                <a:spcPts val="600"/>
              </a:spcAft>
            </a:pPr>
            <a:r>
              <a:rPr lang="zh-CN" altLang="en-US" dirty="0"/>
              <a:t>指导原则是</a:t>
            </a:r>
            <a:r>
              <a:rPr lang="zh-CN" altLang="en-US" u="sng" dirty="0">
                <a:highlight>
                  <a:srgbClr val="FFFF00"/>
                </a:highlight>
              </a:rPr>
              <a:t>指导注册申报及技术审评的指导文件</a:t>
            </a:r>
            <a:r>
              <a:rPr lang="zh-CN" altLang="en-US" dirty="0"/>
              <a:t>，不涉及注册审批等行政事项，亦不作为法规强制执行，如有能够满足法规要求的其他方法，也可以采用，但应提供详细的研究资料和验证资料。应在遵循相关法规的前提下使用指导原则。</a:t>
            </a:r>
            <a:endParaRPr lang="en-US" altLang="zh-CN" dirty="0"/>
          </a:p>
          <a:p>
            <a:pPr lvl="0" indent="457200">
              <a:lnSpc>
                <a:spcPct val="150000"/>
              </a:lnSpc>
              <a:spcAft>
                <a:spcPts val="600"/>
              </a:spcAft>
            </a:pPr>
            <a:r>
              <a:rPr lang="zh-CN" altLang="en-US" dirty="0"/>
              <a:t>指导原则是在现行法规、标准体系及当前认知水平下制定的，随着法规、标准体系的不断完善和科学技术的不断发展，指导原则相关内容也将适时进行调整。应在遵循相关法规的前提下使用指导原则。</a:t>
            </a:r>
            <a:endParaRPr lang="zh-CN" altLang="en-US" dirty="0"/>
          </a:p>
        </p:txBody>
      </p:sp>
      <p:pic>
        <p:nvPicPr>
          <p:cNvPr id="8" name="图片 7"/>
          <p:cNvPicPr>
            <a:picLocks noChangeAspect="1"/>
          </p:cNvPicPr>
          <p:nvPr/>
        </p:nvPicPr>
        <p:blipFill>
          <a:blip r:embed="rId1"/>
          <a:stretch>
            <a:fillRect/>
          </a:stretch>
        </p:blipFill>
        <p:spPr>
          <a:xfrm>
            <a:off x="6872832" y="1955524"/>
            <a:ext cx="4748688" cy="2870129"/>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25751" y="6440304"/>
            <a:ext cx="5373279" cy="277961"/>
          </a:xfrm>
          <a:prstGeom prst="rect">
            <a:avLst/>
          </a:prstGeom>
          <a:noFill/>
        </p:spPr>
        <p:txBody>
          <a:bodyPr wrap="square" lIns="0" rtlCol="0" anchor="t">
            <a:spAutoFit/>
          </a:bodyPr>
          <a:lstStyle/>
          <a:p>
            <a:pPr>
              <a:lnSpc>
                <a:spcPct val="120000"/>
              </a:lnSpc>
            </a:pPr>
            <a:r>
              <a:rPr lang="zh-CN" altLang="en-US" sz="1100" dirty="0">
                <a:latin typeface="Segoe UI Light" panose="020B0502040204020203" pitchFamily="34" charset="0"/>
                <a:cs typeface="Segoe UI Light" panose="020B0502040204020203" pitchFamily="34" charset="0"/>
              </a:rPr>
              <a:t>来源：医疗器械临床评价等同性论证技术指导原则</a:t>
            </a:r>
            <a:endParaRPr lang="zh-CN" altLang="en-US" sz="1100" kern="1200" dirty="0"/>
          </a:p>
        </p:txBody>
      </p:sp>
      <p:sp>
        <p:nvSpPr>
          <p:cNvPr id="6" name="文本占位符 5"/>
          <p:cNvSpPr txBox="1"/>
          <p:nvPr/>
        </p:nvSpPr>
        <p:spPr>
          <a:xfrm>
            <a:off x="0" y="403399"/>
            <a:ext cx="11694453"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医疗器械临床评价等同性论证技术指导原则</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概述</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15" name="文本框 14"/>
          <p:cNvSpPr txBox="1"/>
          <p:nvPr/>
        </p:nvSpPr>
        <p:spPr>
          <a:xfrm>
            <a:off x="410950" y="1458721"/>
            <a:ext cx="6503656" cy="1781834"/>
          </a:xfrm>
          <a:prstGeom prst="rect">
            <a:avLst/>
          </a:prstGeom>
          <a:noFill/>
        </p:spPr>
        <p:txBody>
          <a:bodyPr wrap="square">
            <a:spAutoFit/>
          </a:bodyPr>
          <a:lstStyle/>
          <a:p>
            <a:pPr marL="285750" lvl="0" indent="-285750">
              <a:lnSpc>
                <a:spcPct val="150000"/>
              </a:lnSpc>
              <a:spcAft>
                <a:spcPts val="600"/>
              </a:spcAft>
              <a:buFont typeface="Wingdings" panose="05000000000000000000" pitchFamily="2" charset="2"/>
              <a:buChar char="Ø"/>
            </a:pPr>
            <a:r>
              <a:rPr lang="zh-CN" altLang="en-US" sz="1800" b="1" dirty="0"/>
              <a:t>范围：</a:t>
            </a:r>
            <a:endParaRPr lang="en-US" altLang="zh-CN" sz="1800" b="1" dirty="0"/>
          </a:p>
          <a:p>
            <a:pPr lvl="0" indent="457200">
              <a:lnSpc>
                <a:spcPct val="150000"/>
              </a:lnSpc>
              <a:spcAft>
                <a:spcPts val="600"/>
              </a:spcAft>
            </a:pPr>
            <a:r>
              <a:rPr lang="zh-CN" altLang="en-US" sz="1800" dirty="0"/>
              <a:t>本指导原则适用于第二类、第三类医疗器械通过等同器械的临床数据进行临床评价时的等同性论证，不适用于按医疗器械管理的体外诊断试剂。</a:t>
            </a:r>
            <a:endParaRPr lang="zh-CN" altLang="en-US" sz="1800" dirty="0"/>
          </a:p>
        </p:txBody>
      </p:sp>
      <p:pic>
        <p:nvPicPr>
          <p:cNvPr id="5" name="图片 4"/>
          <p:cNvPicPr>
            <a:picLocks noChangeAspect="1"/>
          </p:cNvPicPr>
          <p:nvPr/>
        </p:nvPicPr>
        <p:blipFill>
          <a:blip r:embed="rId1"/>
          <a:stretch>
            <a:fillRect/>
          </a:stretch>
        </p:blipFill>
        <p:spPr>
          <a:xfrm>
            <a:off x="7723768" y="1629454"/>
            <a:ext cx="3408532" cy="4175725"/>
          </a:xfrm>
          <a:prstGeom prst="rect">
            <a:avLst/>
          </a:prstGeom>
          <a:ln>
            <a:noFill/>
          </a:ln>
          <a:effectLst>
            <a:outerShdw blurRad="292100" dist="139700" dir="2700000" algn="tl" rotWithShape="0">
              <a:srgbClr val="333333">
                <a:alpha val="65000"/>
              </a:srgbClr>
            </a:outerShdw>
          </a:effectLst>
        </p:spPr>
      </p:pic>
      <p:sp>
        <p:nvSpPr>
          <p:cNvPr id="7" name="文本框 6"/>
          <p:cNvSpPr txBox="1"/>
          <p:nvPr/>
        </p:nvSpPr>
        <p:spPr>
          <a:xfrm>
            <a:off x="410950" y="3519740"/>
            <a:ext cx="6503656" cy="2452594"/>
          </a:xfrm>
          <a:prstGeom prst="rect">
            <a:avLst/>
          </a:prstGeom>
          <a:noFill/>
        </p:spPr>
        <p:txBody>
          <a:bodyPr wrap="square">
            <a:spAutoFit/>
          </a:bodyPr>
          <a:lstStyle/>
          <a:p>
            <a:pPr marL="285750" lvl="0" indent="-285750">
              <a:lnSpc>
                <a:spcPct val="150000"/>
              </a:lnSpc>
              <a:spcAft>
                <a:spcPts val="600"/>
              </a:spcAft>
              <a:buFont typeface="Wingdings" panose="05000000000000000000" pitchFamily="2" charset="2"/>
              <a:buChar char="Ø"/>
            </a:pPr>
            <a:r>
              <a:rPr lang="zh-CN" altLang="zh-CN" sz="1800" b="1" dirty="0">
                <a:effectLst/>
                <a:latin typeface="Times New Roman" panose="02020603050405020304" pitchFamily="18" charset="0"/>
                <a:ea typeface="仿宋_GB2312" panose="02010609030101010101" charset="-122"/>
                <a:cs typeface="Times New Roman" panose="02020603050405020304" pitchFamily="18" charset="0"/>
              </a:rPr>
              <a:t>基本等同包括两种情形：</a:t>
            </a:r>
            <a:endParaRPr lang="zh-CN" altLang="zh-CN" sz="1800" b="1" dirty="0">
              <a:effectLst/>
              <a:latin typeface="Calibri" panose="020F0502020204030204" pitchFamily="34" charset="0"/>
              <a:ea typeface="宋体" panose="02010600030101010101" pitchFamily="2" charset="-122"/>
              <a:cs typeface="Times New Roman" panose="02020603050405020304" pitchFamily="18" charset="0"/>
            </a:endParaRPr>
          </a:p>
          <a:p>
            <a:pPr indent="406400" algn="just">
              <a:lnSpc>
                <a:spcPts val="2800"/>
              </a:lnSpc>
              <a:spcAft>
                <a:spcPts val="800"/>
              </a:spcAft>
            </a:pPr>
            <a:r>
              <a:rPr lang="zh-CN" altLang="zh-CN" dirty="0"/>
              <a:t>（一）申报产品与</a:t>
            </a:r>
            <a:r>
              <a:rPr lang="zh-CN" altLang="zh-CN" u="sng" dirty="0">
                <a:highlight>
                  <a:srgbClr val="FFFF00"/>
                </a:highlight>
              </a:rPr>
              <a:t>对比器械</a:t>
            </a:r>
            <a:r>
              <a:rPr lang="zh-CN" altLang="zh-CN" dirty="0"/>
              <a:t>具有相同的适用范围、技术特征和生物学特性；</a:t>
            </a:r>
            <a:endParaRPr lang="zh-CN" altLang="zh-CN" dirty="0"/>
          </a:p>
          <a:p>
            <a:pPr indent="406400" algn="just">
              <a:lnSpc>
                <a:spcPts val="2800"/>
              </a:lnSpc>
              <a:spcAft>
                <a:spcPts val="800"/>
              </a:spcAft>
            </a:pPr>
            <a:r>
              <a:rPr lang="zh-CN" altLang="zh-CN" dirty="0"/>
              <a:t>（二）申报产品与对比器械具有相同的适用范围，相似的技术特征和生物学特性；有充分的科学证据证明申报产品与对比器械具有相同的安全有效性。</a:t>
            </a:r>
            <a:endParaRPr lang="zh-CN" altLang="zh-CN"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25751" y="6440304"/>
            <a:ext cx="5373279" cy="277961"/>
          </a:xfrm>
          <a:prstGeom prst="rect">
            <a:avLst/>
          </a:prstGeom>
          <a:noFill/>
        </p:spPr>
        <p:txBody>
          <a:bodyPr wrap="square" lIns="0" rtlCol="0" anchor="t">
            <a:spAutoFit/>
          </a:bodyPr>
          <a:lstStyle/>
          <a:p>
            <a:pPr>
              <a:lnSpc>
                <a:spcPct val="120000"/>
              </a:lnSpc>
            </a:pPr>
            <a:r>
              <a:rPr lang="zh-CN" altLang="en-US" sz="1100" dirty="0">
                <a:latin typeface="Segoe UI Light" panose="020B0502040204020203" pitchFamily="34" charset="0"/>
                <a:cs typeface="Segoe UI Light" panose="020B0502040204020203" pitchFamily="34" charset="0"/>
              </a:rPr>
              <a:t>来源：医疗器械临床评价技术指导原则</a:t>
            </a:r>
            <a:endParaRPr lang="zh-CN" altLang="en-US" sz="1100" kern="1200" dirty="0"/>
          </a:p>
        </p:txBody>
      </p:sp>
      <p:sp>
        <p:nvSpPr>
          <p:cNvPr id="6"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对比器械、等同器械、可比器械</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2" name="文本框 1"/>
          <p:cNvSpPr txBox="1"/>
          <p:nvPr/>
        </p:nvSpPr>
        <p:spPr>
          <a:xfrm>
            <a:off x="473005" y="1493634"/>
            <a:ext cx="6826956" cy="4203395"/>
          </a:xfrm>
          <a:prstGeom prst="rect">
            <a:avLst/>
          </a:prstGeom>
          <a:noFill/>
        </p:spPr>
        <p:txBody>
          <a:bodyPr wrap="square">
            <a:spAutoFit/>
          </a:bodyPr>
          <a:lstStyle/>
          <a:p>
            <a:pPr marL="285750" lvl="0" indent="-285750">
              <a:lnSpc>
                <a:spcPct val="150000"/>
              </a:lnSpc>
              <a:spcAft>
                <a:spcPts val="1800"/>
              </a:spcAft>
              <a:buFont typeface="Wingdings" panose="05000000000000000000" pitchFamily="2" charset="2"/>
              <a:buChar char="ü"/>
            </a:pPr>
            <a:r>
              <a:rPr lang="zh-CN" altLang="en-US" sz="1600" dirty="0"/>
              <a:t>对比器械，指的是注册申请人选择的，用于等同性论证的医疗器械。</a:t>
            </a:r>
            <a:endParaRPr lang="en-US" altLang="zh-CN" sz="1600" dirty="0"/>
          </a:p>
          <a:p>
            <a:pPr marL="285750" lvl="0" indent="-285750">
              <a:lnSpc>
                <a:spcPct val="150000"/>
              </a:lnSpc>
              <a:spcAft>
                <a:spcPts val="1800"/>
              </a:spcAft>
              <a:buFont typeface="Wingdings" panose="05000000000000000000" pitchFamily="2" charset="2"/>
              <a:buChar char="ü"/>
            </a:pPr>
            <a:r>
              <a:rPr lang="zh-CN" altLang="en-US" sz="1600" dirty="0"/>
              <a:t>当对比器械的适用范围、技术和</a:t>
            </a:r>
            <a:r>
              <a:rPr lang="en-US" altLang="zh-CN" sz="1600" dirty="0"/>
              <a:t>/</a:t>
            </a:r>
            <a:r>
              <a:rPr lang="zh-CN" altLang="en-US" sz="1600" dirty="0"/>
              <a:t>或生物学特性与申报产品具有广泛相似性时，可将其视为同品种医疗器械。同品种医疗器械包括可比器械和等同器械两种情形。</a:t>
            </a:r>
            <a:endParaRPr lang="en-US" altLang="zh-CN" sz="1600" dirty="0"/>
          </a:p>
          <a:p>
            <a:pPr marL="285750" lvl="0" indent="-285750">
              <a:lnSpc>
                <a:spcPct val="150000"/>
              </a:lnSpc>
              <a:spcAft>
                <a:spcPts val="1800"/>
              </a:spcAft>
              <a:buFont typeface="Wingdings" panose="05000000000000000000" pitchFamily="2" charset="2"/>
              <a:buChar char="ü"/>
            </a:pPr>
            <a:r>
              <a:rPr lang="zh-CN" altLang="en-US" sz="1600" dirty="0"/>
              <a:t>某些情形下，申报产品的适用范围与同品种医疗器械相同，技术特征和</a:t>
            </a:r>
            <a:r>
              <a:rPr lang="en-US" altLang="zh-CN" sz="1600" dirty="0"/>
              <a:t>/</a:t>
            </a:r>
            <a:r>
              <a:rPr lang="zh-CN" altLang="en-US" sz="1600" dirty="0"/>
              <a:t>或生物学特性与同品种医疗器械的相似程度使二者的安全性、临床性能和</a:t>
            </a:r>
            <a:r>
              <a:rPr lang="en-US" altLang="zh-CN" sz="1600" dirty="0"/>
              <a:t>/</a:t>
            </a:r>
            <a:r>
              <a:rPr lang="zh-CN" altLang="en-US" sz="1600" dirty="0"/>
              <a:t>或有效性不存在显著的临床差异，认为二者具有等同性。等同器械是同品种医疗器械的理想情形。当对比器械与申报产品不具有等同性，但二者在适用范围、技术特征和</a:t>
            </a:r>
            <a:r>
              <a:rPr lang="en-US" altLang="zh-CN" sz="1600" dirty="0"/>
              <a:t>/</a:t>
            </a:r>
            <a:r>
              <a:rPr lang="zh-CN" altLang="en-US" sz="1600" dirty="0"/>
              <a:t>或生物学特性具有广泛相似性时，可将对比器械视为可比器械。</a:t>
            </a:r>
            <a:endParaRPr lang="zh-CN" altLang="en-US" sz="1600" dirty="0"/>
          </a:p>
        </p:txBody>
      </p:sp>
      <p:sp>
        <p:nvSpPr>
          <p:cNvPr id="3" name="文本框 2"/>
          <p:cNvSpPr txBox="1"/>
          <p:nvPr/>
        </p:nvSpPr>
        <p:spPr>
          <a:xfrm>
            <a:off x="10239102" y="1879267"/>
            <a:ext cx="1380311" cy="497252"/>
          </a:xfrm>
          <a:prstGeom prst="rect">
            <a:avLst/>
          </a:prstGeom>
          <a:noFill/>
        </p:spPr>
        <p:txBody>
          <a:bodyPr wrap="square" lIns="0" rtlCol="0" anchor="t">
            <a:spAutoFit/>
          </a:bodyPr>
          <a:lstStyle/>
          <a:p>
            <a:pPr>
              <a:lnSpc>
                <a:spcPct val="120000"/>
              </a:lnSpc>
            </a:pPr>
            <a:r>
              <a:rPr lang="zh-CN" altLang="en-US" sz="2400" dirty="0">
                <a:latin typeface="Segoe UI Light" panose="020B0502040204020203" pitchFamily="34" charset="0"/>
                <a:cs typeface="Segoe UI Light" panose="020B0502040204020203" pitchFamily="34" charset="0"/>
              </a:rPr>
              <a:t>对比器械</a:t>
            </a:r>
            <a:endParaRPr lang="zh-CN" altLang="en-US" sz="2400" dirty="0">
              <a:latin typeface="Segoe UI Light" panose="020B0502040204020203" pitchFamily="34" charset="0"/>
              <a:cs typeface="Segoe UI Light" panose="020B0502040204020203" pitchFamily="34" charset="0"/>
            </a:endParaRPr>
          </a:p>
        </p:txBody>
      </p:sp>
      <p:sp>
        <p:nvSpPr>
          <p:cNvPr id="5" name="文本框 4"/>
          <p:cNvSpPr txBox="1"/>
          <p:nvPr/>
        </p:nvSpPr>
        <p:spPr>
          <a:xfrm>
            <a:off x="8079376" y="1879267"/>
            <a:ext cx="1380311" cy="497252"/>
          </a:xfrm>
          <a:prstGeom prst="rect">
            <a:avLst/>
          </a:prstGeom>
          <a:noFill/>
        </p:spPr>
        <p:txBody>
          <a:bodyPr wrap="square" lIns="0" rtlCol="0" anchor="t">
            <a:spAutoFit/>
          </a:bodyPr>
          <a:lstStyle/>
          <a:p>
            <a:pPr>
              <a:lnSpc>
                <a:spcPct val="120000"/>
              </a:lnSpc>
            </a:pPr>
            <a:r>
              <a:rPr lang="zh-CN" altLang="en-US" sz="2400" dirty="0">
                <a:latin typeface="Segoe UI Light" panose="020B0502040204020203" pitchFamily="34" charset="0"/>
                <a:cs typeface="Segoe UI Light" panose="020B0502040204020203" pitchFamily="34" charset="0"/>
              </a:rPr>
              <a:t>申报产品</a:t>
            </a:r>
            <a:endParaRPr lang="zh-CN" altLang="en-US" sz="2400" dirty="0">
              <a:latin typeface="Segoe UI Light" panose="020B0502040204020203" pitchFamily="34" charset="0"/>
              <a:cs typeface="Segoe UI Light" panose="020B0502040204020203" pitchFamily="34" charset="0"/>
            </a:endParaRPr>
          </a:p>
        </p:txBody>
      </p:sp>
      <p:sp>
        <p:nvSpPr>
          <p:cNvPr id="7" name="文本框 6"/>
          <p:cNvSpPr txBox="1"/>
          <p:nvPr/>
        </p:nvSpPr>
        <p:spPr>
          <a:xfrm>
            <a:off x="9581606" y="1949094"/>
            <a:ext cx="535576" cy="427425"/>
          </a:xfrm>
          <a:prstGeom prst="rect">
            <a:avLst/>
          </a:prstGeom>
          <a:noFill/>
        </p:spPr>
        <p:txBody>
          <a:bodyPr wrap="square" lIns="0" rtlCol="0" anchor="t">
            <a:spAutoFit/>
          </a:bodyPr>
          <a:lstStyle/>
          <a:p>
            <a:pPr algn="ctr">
              <a:lnSpc>
                <a:spcPct val="120000"/>
              </a:lnSpc>
            </a:pPr>
            <a:r>
              <a:rPr lang="en-US" altLang="zh-CN" sz="2000" dirty="0">
                <a:latin typeface="Segoe UI Light" panose="020B0502040204020203" pitchFamily="34" charset="0"/>
                <a:cs typeface="Segoe UI Light" panose="020B0502040204020203" pitchFamily="34" charset="0"/>
              </a:rPr>
              <a:t>V.S.</a:t>
            </a:r>
            <a:endParaRPr lang="zh-CN" altLang="en-US" sz="2000" dirty="0">
              <a:latin typeface="Segoe UI Light" panose="020B0502040204020203" pitchFamily="34" charset="0"/>
              <a:cs typeface="Segoe UI Light" panose="020B0502040204020203" pitchFamily="34" charset="0"/>
            </a:endParaRPr>
          </a:p>
        </p:txBody>
      </p:sp>
      <p:sp>
        <p:nvSpPr>
          <p:cNvPr id="9" name="箭头: 下 8"/>
          <p:cNvSpPr/>
          <p:nvPr/>
        </p:nvSpPr>
        <p:spPr>
          <a:xfrm>
            <a:off x="9481457" y="2683571"/>
            <a:ext cx="635725" cy="1209160"/>
          </a:xfrm>
          <a:prstGeom prst="down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zh-CN" altLang="en-US"/>
          </a:p>
        </p:txBody>
      </p:sp>
      <p:sp>
        <p:nvSpPr>
          <p:cNvPr id="12" name="文本框 11"/>
          <p:cNvSpPr txBox="1"/>
          <p:nvPr/>
        </p:nvSpPr>
        <p:spPr>
          <a:xfrm>
            <a:off x="8142514" y="4026401"/>
            <a:ext cx="3213462" cy="497252"/>
          </a:xfrm>
          <a:prstGeom prst="rect">
            <a:avLst/>
          </a:prstGeom>
          <a:noFill/>
        </p:spPr>
        <p:txBody>
          <a:bodyPr wrap="square" lIns="0" rtlCol="0" anchor="t">
            <a:spAutoFit/>
          </a:bodyPr>
          <a:lstStyle/>
          <a:p>
            <a:pPr algn="ctr">
              <a:lnSpc>
                <a:spcPct val="120000"/>
              </a:lnSpc>
            </a:pPr>
            <a:r>
              <a:rPr lang="zh-CN" altLang="en-US" sz="2400" dirty="0">
                <a:latin typeface="Segoe UI Light" panose="020B0502040204020203" pitchFamily="34" charset="0"/>
                <a:cs typeface="Segoe UI Light" panose="020B0502040204020203" pitchFamily="34" charset="0"/>
              </a:rPr>
              <a:t>等同器械</a:t>
            </a:r>
            <a:r>
              <a:rPr lang="en-US" altLang="zh-CN" sz="2400" dirty="0">
                <a:latin typeface="Segoe UI Light" panose="020B0502040204020203" pitchFamily="34" charset="0"/>
                <a:cs typeface="Segoe UI Light" panose="020B0502040204020203" pitchFamily="34" charset="0"/>
              </a:rPr>
              <a:t>/</a:t>
            </a:r>
            <a:r>
              <a:rPr lang="zh-CN" altLang="en-US" sz="2400" dirty="0">
                <a:latin typeface="Segoe UI Light" panose="020B0502040204020203" pitchFamily="34" charset="0"/>
                <a:cs typeface="Segoe UI Light" panose="020B0502040204020203" pitchFamily="34" charset="0"/>
              </a:rPr>
              <a:t>可比器械</a:t>
            </a:r>
            <a:endParaRPr lang="zh-CN" altLang="en-US" sz="2400" dirty="0">
              <a:latin typeface="Segoe UI Light" panose="020B0502040204020203" pitchFamily="34" charset="0"/>
              <a:cs typeface="Segoe UI Light" panose="020B0502040204020203" pitchFamily="34" charset="0"/>
            </a:endParaRPr>
          </a:p>
        </p:txBody>
      </p:sp>
      <p:sp>
        <p:nvSpPr>
          <p:cNvPr id="13" name="文本框 12"/>
          <p:cNvSpPr txBox="1"/>
          <p:nvPr/>
        </p:nvSpPr>
        <p:spPr>
          <a:xfrm>
            <a:off x="8390153" y="2866863"/>
            <a:ext cx="1380311" cy="728469"/>
          </a:xfrm>
          <a:prstGeom prst="rect">
            <a:avLst/>
          </a:prstGeom>
          <a:noFill/>
        </p:spPr>
        <p:txBody>
          <a:bodyPr wrap="square" lIns="0" rtlCol="0" anchor="t">
            <a:spAutoFit/>
          </a:bodyPr>
          <a:lstStyle/>
          <a:p>
            <a:pPr>
              <a:lnSpc>
                <a:spcPct val="120000"/>
              </a:lnSpc>
            </a:pPr>
            <a:r>
              <a:rPr lang="zh-CN" altLang="en-US" dirty="0">
                <a:latin typeface="Segoe UI Light" panose="020B0502040204020203" pitchFamily="34" charset="0"/>
                <a:cs typeface="Segoe UI Light" panose="020B0502040204020203" pitchFamily="34" charset="0"/>
              </a:rPr>
              <a:t>进行等同性论证</a:t>
            </a:r>
            <a:endParaRPr lang="zh-CN" altLang="en-US" dirty="0">
              <a:latin typeface="Segoe UI Light" panose="020B0502040204020203" pitchFamily="34" charset="0"/>
              <a:cs typeface="Segoe UI Light" panose="020B0502040204020203" pitchFamily="34"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25751" y="6440304"/>
            <a:ext cx="5373279" cy="277961"/>
          </a:xfrm>
          <a:prstGeom prst="rect">
            <a:avLst/>
          </a:prstGeom>
          <a:noFill/>
        </p:spPr>
        <p:txBody>
          <a:bodyPr wrap="square" lIns="0" rtlCol="0" anchor="t">
            <a:spAutoFit/>
          </a:bodyPr>
          <a:lstStyle/>
          <a:p>
            <a:pPr>
              <a:lnSpc>
                <a:spcPct val="120000"/>
              </a:lnSpc>
            </a:pPr>
            <a:r>
              <a:rPr lang="zh-CN" altLang="en-US" sz="1100" dirty="0">
                <a:latin typeface="Segoe UI Light" panose="020B0502040204020203" pitchFamily="34" charset="0"/>
                <a:cs typeface="Segoe UI Light" panose="020B0502040204020203" pitchFamily="34" charset="0"/>
              </a:rPr>
              <a:t>来源：医疗器械临床评价等同性论证技术指导原则</a:t>
            </a:r>
            <a:endParaRPr lang="zh-CN" altLang="en-US" sz="1100" kern="1200" dirty="0"/>
          </a:p>
        </p:txBody>
      </p:sp>
      <p:sp>
        <p:nvSpPr>
          <p:cNvPr id="6" name="文本占位符 5"/>
          <p:cNvSpPr txBox="1"/>
          <p:nvPr/>
        </p:nvSpPr>
        <p:spPr>
          <a:xfrm>
            <a:off x="0" y="403399"/>
            <a:ext cx="11694453"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医疗器械临床评价等同性论证技术指导原则</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概述</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15" name="文本框 14"/>
          <p:cNvSpPr txBox="1"/>
          <p:nvPr/>
        </p:nvSpPr>
        <p:spPr>
          <a:xfrm>
            <a:off x="428706" y="1250587"/>
            <a:ext cx="6503656" cy="1781834"/>
          </a:xfrm>
          <a:prstGeom prst="rect">
            <a:avLst/>
          </a:prstGeom>
          <a:noFill/>
        </p:spPr>
        <p:txBody>
          <a:bodyPr wrap="square">
            <a:spAutoFit/>
          </a:bodyPr>
          <a:lstStyle/>
          <a:p>
            <a:pPr marL="285750" lvl="0" indent="-285750">
              <a:lnSpc>
                <a:spcPct val="150000"/>
              </a:lnSpc>
              <a:spcAft>
                <a:spcPts val="600"/>
              </a:spcAft>
              <a:buFont typeface="Wingdings" panose="05000000000000000000" pitchFamily="2" charset="2"/>
              <a:buChar char="Ø"/>
            </a:pPr>
            <a:r>
              <a:rPr lang="zh-CN" altLang="en-US" b="1" dirty="0"/>
              <a:t>等同性论证的支持性资料：</a:t>
            </a:r>
            <a:endParaRPr lang="en-US" altLang="zh-CN" sz="1800" b="1" dirty="0"/>
          </a:p>
          <a:p>
            <a:pPr lvl="0" indent="457200">
              <a:lnSpc>
                <a:spcPct val="150000"/>
              </a:lnSpc>
              <a:spcAft>
                <a:spcPts val="600"/>
              </a:spcAft>
            </a:pPr>
            <a:r>
              <a:rPr lang="zh-CN" altLang="en-US" sz="1800" dirty="0"/>
              <a:t>等同性论证时，申报产品与对比器械进行比对时所用的数据和信息，二者存在差异时证明其具有相同的安全有效性所用的</a:t>
            </a:r>
            <a:r>
              <a:rPr lang="zh-CN" altLang="en-US" sz="1800" u="sng" dirty="0">
                <a:highlight>
                  <a:srgbClr val="FFFF00"/>
                </a:highlight>
              </a:rPr>
              <a:t>有效科学证据</a:t>
            </a:r>
            <a:r>
              <a:rPr lang="zh-CN" altLang="en-US" sz="1800" dirty="0"/>
              <a:t>，均为等同性论证的支持性资料。</a:t>
            </a:r>
            <a:endParaRPr lang="en-US" altLang="zh-CN" sz="1800" dirty="0"/>
          </a:p>
        </p:txBody>
      </p:sp>
      <p:pic>
        <p:nvPicPr>
          <p:cNvPr id="5" name="图片 4"/>
          <p:cNvPicPr>
            <a:picLocks noChangeAspect="1"/>
          </p:cNvPicPr>
          <p:nvPr/>
        </p:nvPicPr>
        <p:blipFill>
          <a:blip r:embed="rId1"/>
          <a:stretch>
            <a:fillRect/>
          </a:stretch>
        </p:blipFill>
        <p:spPr>
          <a:xfrm>
            <a:off x="7723768" y="1629454"/>
            <a:ext cx="3408532" cy="4175725"/>
          </a:xfrm>
          <a:prstGeom prst="rect">
            <a:avLst/>
          </a:prstGeom>
          <a:ln>
            <a:noFill/>
          </a:ln>
          <a:effectLst>
            <a:outerShdw blurRad="292100" dist="139700" dir="2700000" algn="tl" rotWithShape="0">
              <a:srgbClr val="333333">
                <a:alpha val="65000"/>
              </a:srgbClr>
            </a:outerShdw>
          </a:effectLst>
        </p:spPr>
      </p:pic>
      <p:sp>
        <p:nvSpPr>
          <p:cNvPr id="7" name="文本框 6"/>
          <p:cNvSpPr txBox="1"/>
          <p:nvPr/>
        </p:nvSpPr>
        <p:spPr>
          <a:xfrm>
            <a:off x="428706" y="3060408"/>
            <a:ext cx="6503656" cy="2197333"/>
          </a:xfrm>
          <a:prstGeom prst="rect">
            <a:avLst/>
          </a:prstGeom>
          <a:noFill/>
        </p:spPr>
        <p:txBody>
          <a:bodyPr wrap="square">
            <a:spAutoFit/>
          </a:bodyPr>
          <a:lstStyle/>
          <a:p>
            <a:pPr marL="285750" lvl="0" indent="-285750">
              <a:lnSpc>
                <a:spcPct val="150000"/>
              </a:lnSpc>
              <a:spcAft>
                <a:spcPts val="600"/>
              </a:spcAft>
              <a:buFont typeface="Wingdings" panose="05000000000000000000" pitchFamily="2" charset="2"/>
              <a:buChar char="Ø"/>
            </a:pPr>
            <a:r>
              <a:rPr lang="zh-CN" altLang="en-US" b="1" dirty="0"/>
              <a:t>等同性论证的基本要求：</a:t>
            </a:r>
            <a:endParaRPr lang="en-US" altLang="zh-CN" sz="1800" b="1" dirty="0"/>
          </a:p>
          <a:p>
            <a:pPr lvl="0" indent="457200">
              <a:lnSpc>
                <a:spcPct val="150000"/>
              </a:lnSpc>
              <a:spcAft>
                <a:spcPts val="600"/>
              </a:spcAft>
            </a:pPr>
            <a:r>
              <a:rPr lang="zh-CN" altLang="en-US" sz="1800" dirty="0"/>
              <a:t>指导原则中概述了在申报产品与对比器械的等同性论证过程中的需要考虑的因素，需从适用范围、技术特征、生物学特性等相关方面考虑对比器械的信息是否可用于申报产品的临床评价。</a:t>
            </a:r>
            <a:endParaRPr lang="zh-CN" altLang="en-US" sz="1800" dirty="0"/>
          </a:p>
        </p:txBody>
      </p:sp>
      <p:sp>
        <p:nvSpPr>
          <p:cNvPr id="8" name="文本框 7"/>
          <p:cNvSpPr txBox="1"/>
          <p:nvPr/>
        </p:nvSpPr>
        <p:spPr>
          <a:xfrm>
            <a:off x="428706" y="5285728"/>
            <a:ext cx="6503656" cy="950838"/>
          </a:xfrm>
          <a:prstGeom prst="rect">
            <a:avLst/>
          </a:prstGeom>
          <a:noFill/>
        </p:spPr>
        <p:txBody>
          <a:bodyPr wrap="square">
            <a:spAutoFit/>
          </a:bodyPr>
          <a:lstStyle/>
          <a:p>
            <a:pPr marL="285750" lvl="0" indent="-285750">
              <a:lnSpc>
                <a:spcPct val="150000"/>
              </a:lnSpc>
              <a:spcAft>
                <a:spcPts val="600"/>
              </a:spcAft>
              <a:buFont typeface="Wingdings" panose="05000000000000000000" pitchFamily="2" charset="2"/>
              <a:buChar char="Ø"/>
            </a:pPr>
            <a:r>
              <a:rPr lang="zh-CN" altLang="en-US" b="1" dirty="0"/>
              <a:t>等同性论证的举例说明：</a:t>
            </a:r>
            <a:endParaRPr lang="en-US" altLang="zh-CN" sz="1800" b="1" dirty="0"/>
          </a:p>
          <a:p>
            <a:pPr lvl="0" indent="457200">
              <a:lnSpc>
                <a:spcPct val="150000"/>
              </a:lnSpc>
              <a:spcAft>
                <a:spcPts val="600"/>
              </a:spcAft>
            </a:pPr>
            <a:r>
              <a:rPr lang="zh-CN" altLang="en-US" sz="1800" dirty="0"/>
              <a:t>指导原则中对等同性论证过程中的情形，进行了举例说明。</a:t>
            </a:r>
            <a:endParaRPr lang="zh-CN" altLang="en-US" sz="1800"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p:cNvSpPr/>
          <p:nvPr/>
        </p:nvSpPr>
        <p:spPr>
          <a:xfrm>
            <a:off x="8179115" y="1171552"/>
            <a:ext cx="3574523" cy="5322688"/>
          </a:xfrm>
          <a:prstGeom prst="roundRect">
            <a:avLst>
              <a:gd name="adj" fmla="val 10333"/>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矩形: 圆角 3"/>
          <p:cNvSpPr/>
          <p:nvPr/>
        </p:nvSpPr>
        <p:spPr>
          <a:xfrm>
            <a:off x="4329078" y="1171552"/>
            <a:ext cx="3574523" cy="5322688"/>
          </a:xfrm>
          <a:prstGeom prst="roundRect">
            <a:avLst>
              <a:gd name="adj" fmla="val 10333"/>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2" name="矩形: 圆角 1"/>
          <p:cNvSpPr/>
          <p:nvPr/>
        </p:nvSpPr>
        <p:spPr>
          <a:xfrm>
            <a:off x="522514" y="1171552"/>
            <a:ext cx="3574523" cy="5322688"/>
          </a:xfrm>
          <a:prstGeom prst="roundRect">
            <a:avLst>
              <a:gd name="adj" fmla="val 10333"/>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医疗器械临床评价的风险</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受益评估</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grpSp>
        <p:nvGrpSpPr>
          <p:cNvPr id="16" name="组合 15"/>
          <p:cNvGrpSpPr/>
          <p:nvPr/>
        </p:nvGrpSpPr>
        <p:grpSpPr>
          <a:xfrm>
            <a:off x="869289" y="2353054"/>
            <a:ext cx="2770661" cy="1393352"/>
            <a:chOff x="943598" y="1580827"/>
            <a:chExt cx="4004116" cy="2046780"/>
          </a:xfrm>
        </p:grpSpPr>
        <p:sp>
          <p:nvSpPr>
            <p:cNvPr id="17" name="任意多边形: 形状 16"/>
            <p:cNvSpPr/>
            <p:nvPr/>
          </p:nvSpPr>
          <p:spPr>
            <a:xfrm>
              <a:off x="995720" y="1580827"/>
              <a:ext cx="1601646" cy="889803"/>
            </a:xfrm>
            <a:custGeom>
              <a:avLst/>
              <a:gdLst>
                <a:gd name="connsiteX0" fmla="*/ 0 w 1601646"/>
                <a:gd name="connsiteY0" fmla="*/ 88980 h 889803"/>
                <a:gd name="connsiteX1" fmla="*/ 88980 w 1601646"/>
                <a:gd name="connsiteY1" fmla="*/ 0 h 889803"/>
                <a:gd name="connsiteX2" fmla="*/ 1512666 w 1601646"/>
                <a:gd name="connsiteY2" fmla="*/ 0 h 889803"/>
                <a:gd name="connsiteX3" fmla="*/ 1601646 w 1601646"/>
                <a:gd name="connsiteY3" fmla="*/ 88980 h 889803"/>
                <a:gd name="connsiteX4" fmla="*/ 1601646 w 1601646"/>
                <a:gd name="connsiteY4" fmla="*/ 800823 h 889803"/>
                <a:gd name="connsiteX5" fmla="*/ 1512666 w 1601646"/>
                <a:gd name="connsiteY5" fmla="*/ 889803 h 889803"/>
                <a:gd name="connsiteX6" fmla="*/ 88980 w 1601646"/>
                <a:gd name="connsiteY6" fmla="*/ 889803 h 889803"/>
                <a:gd name="connsiteX7" fmla="*/ 0 w 1601646"/>
                <a:gd name="connsiteY7" fmla="*/ 800823 h 889803"/>
                <a:gd name="connsiteX8" fmla="*/ 0 w 1601646"/>
                <a:gd name="connsiteY8" fmla="*/ 88980 h 88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646" h="889803">
                  <a:moveTo>
                    <a:pt x="0" y="88980"/>
                  </a:moveTo>
                  <a:cubicBezTo>
                    <a:pt x="0" y="39838"/>
                    <a:pt x="39838" y="0"/>
                    <a:pt x="88980" y="0"/>
                  </a:cubicBezTo>
                  <a:lnTo>
                    <a:pt x="1512666" y="0"/>
                  </a:lnTo>
                  <a:cubicBezTo>
                    <a:pt x="1561808" y="0"/>
                    <a:pt x="1601646" y="39838"/>
                    <a:pt x="1601646" y="88980"/>
                  </a:cubicBezTo>
                  <a:lnTo>
                    <a:pt x="1601646" y="800823"/>
                  </a:lnTo>
                  <a:cubicBezTo>
                    <a:pt x="1601646" y="849965"/>
                    <a:pt x="1561808" y="889803"/>
                    <a:pt x="1512666" y="889803"/>
                  </a:cubicBezTo>
                  <a:lnTo>
                    <a:pt x="88980" y="889803"/>
                  </a:lnTo>
                  <a:cubicBezTo>
                    <a:pt x="39838" y="889803"/>
                    <a:pt x="0" y="849965"/>
                    <a:pt x="0" y="800823"/>
                  </a:cubicBezTo>
                  <a:lnTo>
                    <a:pt x="0" y="88980"/>
                  </a:lnTo>
                  <a:close/>
                </a:path>
              </a:pathLst>
            </a:custGeom>
          </p:spPr>
          <p:style>
            <a:lnRef idx="1">
              <a:schemeClr val="accent2"/>
            </a:lnRef>
            <a:fillRef idx="3">
              <a:schemeClr val="accent2"/>
            </a:fillRef>
            <a:effectRef idx="2">
              <a:schemeClr val="accent2"/>
            </a:effectRef>
            <a:fontRef idx="minor">
              <a:schemeClr val="lt1"/>
            </a:fontRef>
          </p:style>
          <p:txBody>
            <a:bodyPr spcFirstLastPara="0" vert="horz" wrap="square" lIns="125121" tIns="125121" rIns="125121" bIns="125121" numCol="1" spcCol="1270" anchor="ctr" anchorCtr="0">
              <a:noAutofit/>
            </a:bodyPr>
            <a:lstStyle/>
            <a:p>
              <a:pPr marL="0" lvl="0" indent="0" algn="ctr" defTabSz="1155700">
                <a:lnSpc>
                  <a:spcPct val="90000"/>
                </a:lnSpc>
                <a:spcBef>
                  <a:spcPct val="0"/>
                </a:spcBef>
                <a:spcAft>
                  <a:spcPct val="35000"/>
                </a:spcAft>
                <a:buNone/>
              </a:pPr>
              <a:r>
                <a:rPr lang="zh-CN" altLang="en-US" sz="1600" kern="1200" dirty="0"/>
                <a:t>申报产品</a:t>
              </a:r>
              <a:endParaRPr lang="zh-CN" altLang="en-US" sz="1600" kern="1200" dirty="0"/>
            </a:p>
          </p:txBody>
        </p:sp>
        <p:sp>
          <p:nvSpPr>
            <p:cNvPr id="18" name="任意多边形: 形状 17"/>
            <p:cNvSpPr/>
            <p:nvPr/>
          </p:nvSpPr>
          <p:spPr>
            <a:xfrm>
              <a:off x="3309209" y="1580827"/>
              <a:ext cx="1601646" cy="889803"/>
            </a:xfrm>
            <a:custGeom>
              <a:avLst/>
              <a:gdLst>
                <a:gd name="connsiteX0" fmla="*/ 0 w 1601646"/>
                <a:gd name="connsiteY0" fmla="*/ 88980 h 889803"/>
                <a:gd name="connsiteX1" fmla="*/ 88980 w 1601646"/>
                <a:gd name="connsiteY1" fmla="*/ 0 h 889803"/>
                <a:gd name="connsiteX2" fmla="*/ 1512666 w 1601646"/>
                <a:gd name="connsiteY2" fmla="*/ 0 h 889803"/>
                <a:gd name="connsiteX3" fmla="*/ 1601646 w 1601646"/>
                <a:gd name="connsiteY3" fmla="*/ 88980 h 889803"/>
                <a:gd name="connsiteX4" fmla="*/ 1601646 w 1601646"/>
                <a:gd name="connsiteY4" fmla="*/ 800823 h 889803"/>
                <a:gd name="connsiteX5" fmla="*/ 1512666 w 1601646"/>
                <a:gd name="connsiteY5" fmla="*/ 889803 h 889803"/>
                <a:gd name="connsiteX6" fmla="*/ 88980 w 1601646"/>
                <a:gd name="connsiteY6" fmla="*/ 889803 h 889803"/>
                <a:gd name="connsiteX7" fmla="*/ 0 w 1601646"/>
                <a:gd name="connsiteY7" fmla="*/ 800823 h 889803"/>
                <a:gd name="connsiteX8" fmla="*/ 0 w 1601646"/>
                <a:gd name="connsiteY8" fmla="*/ 88980 h 88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646" h="889803">
                  <a:moveTo>
                    <a:pt x="0" y="88980"/>
                  </a:moveTo>
                  <a:cubicBezTo>
                    <a:pt x="0" y="39838"/>
                    <a:pt x="39838" y="0"/>
                    <a:pt x="88980" y="0"/>
                  </a:cubicBezTo>
                  <a:lnTo>
                    <a:pt x="1512666" y="0"/>
                  </a:lnTo>
                  <a:cubicBezTo>
                    <a:pt x="1561808" y="0"/>
                    <a:pt x="1601646" y="39838"/>
                    <a:pt x="1601646" y="88980"/>
                  </a:cubicBezTo>
                  <a:lnTo>
                    <a:pt x="1601646" y="800823"/>
                  </a:lnTo>
                  <a:cubicBezTo>
                    <a:pt x="1601646" y="849965"/>
                    <a:pt x="1561808" y="889803"/>
                    <a:pt x="1512666" y="889803"/>
                  </a:cubicBezTo>
                  <a:lnTo>
                    <a:pt x="88980" y="889803"/>
                  </a:lnTo>
                  <a:cubicBezTo>
                    <a:pt x="39838" y="889803"/>
                    <a:pt x="0" y="849965"/>
                    <a:pt x="0" y="800823"/>
                  </a:cubicBezTo>
                  <a:lnTo>
                    <a:pt x="0" y="88980"/>
                  </a:lnTo>
                  <a:close/>
                </a:path>
              </a:pathLst>
            </a:custGeom>
          </p:spPr>
          <p:style>
            <a:lnRef idx="1">
              <a:schemeClr val="accent2"/>
            </a:lnRef>
            <a:fillRef idx="3">
              <a:schemeClr val="accent2"/>
            </a:fillRef>
            <a:effectRef idx="2">
              <a:schemeClr val="accent2"/>
            </a:effectRef>
            <a:fontRef idx="minor">
              <a:schemeClr val="lt1"/>
            </a:fontRef>
          </p:style>
          <p:txBody>
            <a:bodyPr spcFirstLastPara="0" vert="horz" wrap="square" lIns="125121" tIns="125121" rIns="125121" bIns="125121" numCol="1" spcCol="1270" anchor="ctr" anchorCtr="0">
              <a:noAutofit/>
            </a:bodyPr>
            <a:lstStyle/>
            <a:p>
              <a:pPr marL="0" lvl="0" indent="0" algn="ctr" defTabSz="1155700">
                <a:lnSpc>
                  <a:spcPct val="90000"/>
                </a:lnSpc>
                <a:spcBef>
                  <a:spcPct val="0"/>
                </a:spcBef>
                <a:spcAft>
                  <a:spcPct val="35000"/>
                </a:spcAft>
                <a:buNone/>
              </a:pPr>
              <a:r>
                <a:rPr lang="zh-CN" altLang="en-US" sz="1600" kern="1200" dirty="0"/>
                <a:t>对比器械</a:t>
              </a:r>
              <a:endParaRPr lang="zh-CN" altLang="en-US" sz="1600" kern="1200" dirty="0"/>
            </a:p>
          </p:txBody>
        </p:sp>
        <p:sp>
          <p:nvSpPr>
            <p:cNvPr id="19" name="等腰三角形 18"/>
            <p:cNvSpPr/>
            <p:nvPr/>
          </p:nvSpPr>
          <p:spPr>
            <a:xfrm>
              <a:off x="2611980" y="2960255"/>
              <a:ext cx="667352" cy="667352"/>
            </a:xfrm>
            <a:prstGeom prst="triangle">
              <a:avLst/>
            </a:prstGeom>
          </p:spPr>
          <p:style>
            <a:lnRef idx="2">
              <a:schemeClr val="accent3">
                <a:tint val="40000"/>
                <a:alpha val="90000"/>
                <a:hueOff val="541861"/>
                <a:satOff val="-1072"/>
                <a:lumOff val="-538"/>
                <a:alphaOff val="0"/>
              </a:schemeClr>
            </a:lnRef>
            <a:fillRef idx="1">
              <a:schemeClr val="accent3">
                <a:tint val="40000"/>
                <a:alpha val="90000"/>
                <a:hueOff val="541861"/>
                <a:satOff val="-1072"/>
                <a:lumOff val="-538"/>
                <a:alphaOff val="0"/>
              </a:schemeClr>
            </a:fillRef>
            <a:effectRef idx="0">
              <a:schemeClr val="accent3">
                <a:tint val="40000"/>
                <a:alpha val="90000"/>
                <a:hueOff val="541861"/>
                <a:satOff val="-1072"/>
                <a:lumOff val="-538"/>
                <a:alphaOff val="0"/>
              </a:schemeClr>
            </a:effectRef>
            <a:fontRef idx="minor">
              <a:schemeClr val="dk1">
                <a:hueOff val="0"/>
                <a:satOff val="0"/>
                <a:lumOff val="0"/>
                <a:alphaOff val="0"/>
              </a:schemeClr>
            </a:fontRef>
          </p:style>
          <p:txBody>
            <a:bodyPr/>
            <a:lstStyle/>
            <a:p>
              <a:endParaRPr lang="zh-CN" altLang="en-US" sz="1600"/>
            </a:p>
          </p:txBody>
        </p:sp>
        <p:sp>
          <p:nvSpPr>
            <p:cNvPr id="20" name="矩形 19"/>
            <p:cNvSpPr/>
            <p:nvPr/>
          </p:nvSpPr>
          <p:spPr>
            <a:xfrm>
              <a:off x="943598" y="2680856"/>
              <a:ext cx="4004116" cy="270500"/>
            </a:xfrm>
            <a:prstGeom prst="rect">
              <a:avLst/>
            </a:prstGeom>
          </p:spPr>
          <p:style>
            <a:lnRef idx="2">
              <a:schemeClr val="accent3">
                <a:tint val="40000"/>
                <a:alpha val="90000"/>
                <a:hueOff val="812792"/>
                <a:satOff val="-1609"/>
                <a:lumOff val="-807"/>
                <a:alphaOff val="0"/>
              </a:schemeClr>
            </a:lnRef>
            <a:fillRef idx="1">
              <a:schemeClr val="accent3">
                <a:tint val="40000"/>
                <a:alpha val="90000"/>
                <a:hueOff val="812792"/>
                <a:satOff val="-1609"/>
                <a:lumOff val="-807"/>
                <a:alphaOff val="0"/>
              </a:schemeClr>
            </a:fillRef>
            <a:effectRef idx="0">
              <a:schemeClr val="accent3">
                <a:tint val="40000"/>
                <a:alpha val="90000"/>
                <a:hueOff val="812792"/>
                <a:satOff val="-1609"/>
                <a:lumOff val="-807"/>
                <a:alphaOff val="0"/>
              </a:schemeClr>
            </a:effectRef>
            <a:fontRef idx="minor">
              <a:schemeClr val="dk1">
                <a:hueOff val="0"/>
                <a:satOff val="0"/>
                <a:lumOff val="0"/>
                <a:alphaOff val="0"/>
              </a:schemeClr>
            </a:fontRef>
          </p:style>
          <p:txBody>
            <a:bodyPr/>
            <a:lstStyle/>
            <a:p>
              <a:endParaRPr lang="zh-CN" altLang="en-US" sz="1600"/>
            </a:p>
          </p:txBody>
        </p:sp>
      </p:grpSp>
      <p:sp>
        <p:nvSpPr>
          <p:cNvPr id="15" name="文本框 14"/>
          <p:cNvSpPr txBox="1"/>
          <p:nvPr/>
        </p:nvSpPr>
        <p:spPr>
          <a:xfrm>
            <a:off x="875616" y="1407423"/>
            <a:ext cx="2868318" cy="728469"/>
          </a:xfrm>
          <a:prstGeom prst="rect">
            <a:avLst/>
          </a:prstGeom>
          <a:noFill/>
        </p:spPr>
        <p:txBody>
          <a:bodyPr wrap="square" lIns="0" rtlCol="0" anchor="t">
            <a:spAutoFit/>
          </a:bodyPr>
          <a:lstStyle/>
          <a:p>
            <a:pPr algn="ctr">
              <a:lnSpc>
                <a:spcPct val="120000"/>
              </a:lnSpc>
            </a:pPr>
            <a:r>
              <a:rPr lang="zh-CN" altLang="en-US" dirty="0">
                <a:latin typeface="Segoe UI Light" panose="020B0502040204020203" pitchFamily="34" charset="0"/>
                <a:cs typeface="Segoe UI Light" panose="020B0502040204020203" pitchFamily="34" charset="0"/>
              </a:rPr>
              <a:t>免临床试验</a:t>
            </a:r>
            <a:r>
              <a:rPr lang="en-US" altLang="zh-CN" dirty="0">
                <a:latin typeface="Segoe UI Light" panose="020B0502040204020203" pitchFamily="34" charset="0"/>
                <a:cs typeface="Segoe UI Light" panose="020B0502040204020203" pitchFamily="34" charset="0"/>
              </a:rPr>
              <a:t>/</a:t>
            </a:r>
            <a:r>
              <a:rPr lang="zh-CN" altLang="en-US" dirty="0">
                <a:latin typeface="Segoe UI Light" panose="020B0502040204020203" pitchFamily="34" charset="0"/>
                <a:cs typeface="Segoe UI Light" panose="020B0502040204020203" pitchFamily="34" charset="0"/>
              </a:rPr>
              <a:t>免临床评价的医疗器械</a:t>
            </a:r>
            <a:endParaRPr lang="zh-CN" altLang="en-US" dirty="0">
              <a:latin typeface="Segoe UI Light" panose="020B0502040204020203" pitchFamily="34" charset="0"/>
              <a:cs typeface="Segoe UI Light" panose="020B0502040204020203" pitchFamily="34" charset="0"/>
            </a:endParaRPr>
          </a:p>
        </p:txBody>
      </p:sp>
      <p:grpSp>
        <p:nvGrpSpPr>
          <p:cNvPr id="27" name="组合 26"/>
          <p:cNvGrpSpPr/>
          <p:nvPr/>
        </p:nvGrpSpPr>
        <p:grpSpPr>
          <a:xfrm>
            <a:off x="4749371" y="2353130"/>
            <a:ext cx="2772000" cy="1393200"/>
            <a:chOff x="6614199" y="3889788"/>
            <a:chExt cx="4014841" cy="1925157"/>
          </a:xfrm>
        </p:grpSpPr>
        <p:sp>
          <p:nvSpPr>
            <p:cNvPr id="28" name="任意多边形: 形状 27"/>
            <p:cNvSpPr/>
            <p:nvPr/>
          </p:nvSpPr>
          <p:spPr>
            <a:xfrm rot="240000">
              <a:off x="6614199" y="3889788"/>
              <a:ext cx="1601646" cy="757606"/>
            </a:xfrm>
            <a:custGeom>
              <a:avLst/>
              <a:gdLst>
                <a:gd name="connsiteX0" fmla="*/ 0 w 1601646"/>
                <a:gd name="connsiteY0" fmla="*/ 88980 h 889803"/>
                <a:gd name="connsiteX1" fmla="*/ 88980 w 1601646"/>
                <a:gd name="connsiteY1" fmla="*/ 0 h 889803"/>
                <a:gd name="connsiteX2" fmla="*/ 1512666 w 1601646"/>
                <a:gd name="connsiteY2" fmla="*/ 0 h 889803"/>
                <a:gd name="connsiteX3" fmla="*/ 1601646 w 1601646"/>
                <a:gd name="connsiteY3" fmla="*/ 88980 h 889803"/>
                <a:gd name="connsiteX4" fmla="*/ 1601646 w 1601646"/>
                <a:gd name="connsiteY4" fmla="*/ 800823 h 889803"/>
                <a:gd name="connsiteX5" fmla="*/ 1512666 w 1601646"/>
                <a:gd name="connsiteY5" fmla="*/ 889803 h 889803"/>
                <a:gd name="connsiteX6" fmla="*/ 88980 w 1601646"/>
                <a:gd name="connsiteY6" fmla="*/ 889803 h 889803"/>
                <a:gd name="connsiteX7" fmla="*/ 0 w 1601646"/>
                <a:gd name="connsiteY7" fmla="*/ 800823 h 889803"/>
                <a:gd name="connsiteX8" fmla="*/ 0 w 1601646"/>
                <a:gd name="connsiteY8" fmla="*/ 88980 h 88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646" h="889803">
                  <a:moveTo>
                    <a:pt x="0" y="88980"/>
                  </a:moveTo>
                  <a:cubicBezTo>
                    <a:pt x="0" y="39838"/>
                    <a:pt x="39838" y="0"/>
                    <a:pt x="88980" y="0"/>
                  </a:cubicBezTo>
                  <a:lnTo>
                    <a:pt x="1512666" y="0"/>
                  </a:lnTo>
                  <a:cubicBezTo>
                    <a:pt x="1561808" y="0"/>
                    <a:pt x="1601646" y="39838"/>
                    <a:pt x="1601646" y="88980"/>
                  </a:cubicBezTo>
                  <a:lnTo>
                    <a:pt x="1601646" y="800823"/>
                  </a:lnTo>
                  <a:cubicBezTo>
                    <a:pt x="1601646" y="849965"/>
                    <a:pt x="1561808" y="889803"/>
                    <a:pt x="1512666" y="889803"/>
                  </a:cubicBezTo>
                  <a:lnTo>
                    <a:pt x="88980" y="889803"/>
                  </a:lnTo>
                  <a:cubicBezTo>
                    <a:pt x="39838" y="889803"/>
                    <a:pt x="0" y="849965"/>
                    <a:pt x="0" y="800823"/>
                  </a:cubicBezTo>
                  <a:lnTo>
                    <a:pt x="0" y="88980"/>
                  </a:lnTo>
                  <a:close/>
                </a:path>
              </a:pathLst>
            </a:custGeom>
          </p:spPr>
          <p:style>
            <a:lnRef idx="1">
              <a:schemeClr val="accent3"/>
            </a:lnRef>
            <a:fillRef idx="3">
              <a:schemeClr val="accent3"/>
            </a:fillRef>
            <a:effectRef idx="2">
              <a:schemeClr val="accent3"/>
            </a:effectRef>
            <a:fontRef idx="minor">
              <a:schemeClr val="lt1"/>
            </a:fontRef>
          </p:style>
          <p:txBody>
            <a:bodyPr spcFirstLastPara="0" vert="horz" wrap="square" lIns="125121" tIns="125121" rIns="125121" bIns="125121" numCol="1" spcCol="1270" anchor="ctr" anchorCtr="0">
              <a:noAutofit/>
            </a:bodyPr>
            <a:lstStyle/>
            <a:p>
              <a:pPr marL="0" lvl="0" indent="0" algn="ctr" defTabSz="1155700">
                <a:lnSpc>
                  <a:spcPct val="90000"/>
                </a:lnSpc>
                <a:spcBef>
                  <a:spcPct val="0"/>
                </a:spcBef>
                <a:spcAft>
                  <a:spcPct val="35000"/>
                </a:spcAft>
                <a:buNone/>
              </a:pPr>
              <a:r>
                <a:rPr lang="zh-CN" altLang="en-US" kern="1200" dirty="0"/>
                <a:t>风险</a:t>
              </a:r>
              <a:endParaRPr lang="zh-CN" altLang="en-US" kern="1200" dirty="0"/>
            </a:p>
          </p:txBody>
        </p:sp>
        <p:sp>
          <p:nvSpPr>
            <p:cNvPr id="29" name="任意多边形: 形状 28"/>
            <p:cNvSpPr/>
            <p:nvPr/>
          </p:nvSpPr>
          <p:spPr>
            <a:xfrm rot="240000">
              <a:off x="9006405" y="4043736"/>
              <a:ext cx="1601646" cy="757604"/>
            </a:xfrm>
            <a:custGeom>
              <a:avLst/>
              <a:gdLst>
                <a:gd name="connsiteX0" fmla="*/ 0 w 1601646"/>
                <a:gd name="connsiteY0" fmla="*/ 88980 h 889803"/>
                <a:gd name="connsiteX1" fmla="*/ 88980 w 1601646"/>
                <a:gd name="connsiteY1" fmla="*/ 0 h 889803"/>
                <a:gd name="connsiteX2" fmla="*/ 1512666 w 1601646"/>
                <a:gd name="connsiteY2" fmla="*/ 0 h 889803"/>
                <a:gd name="connsiteX3" fmla="*/ 1601646 w 1601646"/>
                <a:gd name="connsiteY3" fmla="*/ 88980 h 889803"/>
                <a:gd name="connsiteX4" fmla="*/ 1601646 w 1601646"/>
                <a:gd name="connsiteY4" fmla="*/ 800823 h 889803"/>
                <a:gd name="connsiteX5" fmla="*/ 1512666 w 1601646"/>
                <a:gd name="connsiteY5" fmla="*/ 889803 h 889803"/>
                <a:gd name="connsiteX6" fmla="*/ 88980 w 1601646"/>
                <a:gd name="connsiteY6" fmla="*/ 889803 h 889803"/>
                <a:gd name="connsiteX7" fmla="*/ 0 w 1601646"/>
                <a:gd name="connsiteY7" fmla="*/ 800823 h 889803"/>
                <a:gd name="connsiteX8" fmla="*/ 0 w 1601646"/>
                <a:gd name="connsiteY8" fmla="*/ 88980 h 88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646" h="889803">
                  <a:moveTo>
                    <a:pt x="0" y="88980"/>
                  </a:moveTo>
                  <a:cubicBezTo>
                    <a:pt x="0" y="39838"/>
                    <a:pt x="39838" y="0"/>
                    <a:pt x="88980" y="0"/>
                  </a:cubicBezTo>
                  <a:lnTo>
                    <a:pt x="1512666" y="0"/>
                  </a:lnTo>
                  <a:cubicBezTo>
                    <a:pt x="1561808" y="0"/>
                    <a:pt x="1601646" y="39838"/>
                    <a:pt x="1601646" y="88980"/>
                  </a:cubicBezTo>
                  <a:lnTo>
                    <a:pt x="1601646" y="800823"/>
                  </a:lnTo>
                  <a:cubicBezTo>
                    <a:pt x="1601646" y="849965"/>
                    <a:pt x="1561808" y="889803"/>
                    <a:pt x="1512666" y="889803"/>
                  </a:cubicBezTo>
                  <a:lnTo>
                    <a:pt x="88980" y="889803"/>
                  </a:lnTo>
                  <a:cubicBezTo>
                    <a:pt x="39838" y="889803"/>
                    <a:pt x="0" y="849965"/>
                    <a:pt x="0" y="800823"/>
                  </a:cubicBezTo>
                  <a:lnTo>
                    <a:pt x="0" y="88980"/>
                  </a:lnTo>
                  <a:close/>
                </a:path>
              </a:pathLst>
            </a:custGeom>
          </p:spPr>
          <p:style>
            <a:lnRef idx="1">
              <a:schemeClr val="accent4"/>
            </a:lnRef>
            <a:fillRef idx="3">
              <a:schemeClr val="accent4"/>
            </a:fillRef>
            <a:effectRef idx="2">
              <a:schemeClr val="accent4"/>
            </a:effectRef>
            <a:fontRef idx="minor">
              <a:schemeClr val="lt1"/>
            </a:fontRef>
          </p:style>
          <p:txBody>
            <a:bodyPr spcFirstLastPara="0" vert="horz" wrap="square" lIns="125121" tIns="125121" rIns="125121" bIns="125121" numCol="1" spcCol="1270" anchor="ctr" anchorCtr="0">
              <a:noAutofit/>
            </a:bodyPr>
            <a:lstStyle/>
            <a:p>
              <a:pPr marL="0" lvl="0" indent="0" algn="ctr" defTabSz="1155700">
                <a:lnSpc>
                  <a:spcPct val="90000"/>
                </a:lnSpc>
                <a:spcBef>
                  <a:spcPct val="0"/>
                </a:spcBef>
                <a:spcAft>
                  <a:spcPct val="35000"/>
                </a:spcAft>
                <a:buNone/>
              </a:pPr>
              <a:r>
                <a:rPr lang="zh-CN" altLang="en-US" kern="1200" dirty="0"/>
                <a:t>受益</a:t>
              </a:r>
              <a:endParaRPr lang="zh-CN" altLang="en-US" kern="1200" dirty="0"/>
            </a:p>
          </p:txBody>
        </p:sp>
        <p:sp>
          <p:nvSpPr>
            <p:cNvPr id="30" name="等腰三角形 29"/>
            <p:cNvSpPr/>
            <p:nvPr/>
          </p:nvSpPr>
          <p:spPr>
            <a:xfrm>
              <a:off x="8292694" y="5147593"/>
              <a:ext cx="667352" cy="667352"/>
            </a:xfrm>
            <a:prstGeom prst="triangle">
              <a:avLst/>
            </a:prstGeom>
          </p:spPr>
          <p:style>
            <a:lnRef idx="2">
              <a:schemeClr val="accent3">
                <a:tint val="40000"/>
                <a:alpha val="90000"/>
                <a:hueOff val="541861"/>
                <a:satOff val="-1072"/>
                <a:lumOff val="-538"/>
                <a:alphaOff val="0"/>
              </a:schemeClr>
            </a:lnRef>
            <a:fillRef idx="1">
              <a:schemeClr val="accent3">
                <a:tint val="40000"/>
                <a:alpha val="90000"/>
                <a:hueOff val="541861"/>
                <a:satOff val="-1072"/>
                <a:lumOff val="-538"/>
                <a:alphaOff val="0"/>
              </a:schemeClr>
            </a:fillRef>
            <a:effectRef idx="0">
              <a:schemeClr val="accent3">
                <a:tint val="40000"/>
                <a:alpha val="90000"/>
                <a:hueOff val="541861"/>
                <a:satOff val="-1072"/>
                <a:lumOff val="-538"/>
                <a:alphaOff val="0"/>
              </a:schemeClr>
            </a:effectRef>
            <a:fontRef idx="minor">
              <a:schemeClr val="dk1">
                <a:hueOff val="0"/>
                <a:satOff val="0"/>
                <a:lumOff val="0"/>
                <a:alphaOff val="0"/>
              </a:schemeClr>
            </a:fontRef>
          </p:style>
          <p:txBody>
            <a:bodyPr/>
            <a:lstStyle/>
            <a:p>
              <a:endParaRPr lang="zh-CN" altLang="en-US" sz="1600"/>
            </a:p>
          </p:txBody>
        </p:sp>
        <p:sp>
          <p:nvSpPr>
            <p:cNvPr id="31" name="矩形 30"/>
            <p:cNvSpPr/>
            <p:nvPr/>
          </p:nvSpPr>
          <p:spPr>
            <a:xfrm rot="240000">
              <a:off x="6623701" y="4861625"/>
              <a:ext cx="4005339" cy="280080"/>
            </a:xfrm>
            <a:prstGeom prst="rect">
              <a:avLst/>
            </a:prstGeom>
          </p:spPr>
          <p:style>
            <a:lnRef idx="2">
              <a:schemeClr val="accent3">
                <a:tint val="40000"/>
                <a:alpha val="90000"/>
                <a:hueOff val="812792"/>
                <a:satOff val="-1609"/>
                <a:lumOff val="-807"/>
                <a:alphaOff val="0"/>
              </a:schemeClr>
            </a:lnRef>
            <a:fillRef idx="1">
              <a:schemeClr val="accent3">
                <a:tint val="40000"/>
                <a:alpha val="90000"/>
                <a:hueOff val="812792"/>
                <a:satOff val="-1609"/>
                <a:lumOff val="-807"/>
                <a:alphaOff val="0"/>
              </a:schemeClr>
            </a:fillRef>
            <a:effectRef idx="0">
              <a:schemeClr val="accent3">
                <a:tint val="40000"/>
                <a:alpha val="90000"/>
                <a:hueOff val="812792"/>
                <a:satOff val="-1609"/>
                <a:lumOff val="-807"/>
                <a:alphaOff val="0"/>
              </a:schemeClr>
            </a:effectRef>
            <a:fontRef idx="minor">
              <a:schemeClr val="dk1">
                <a:hueOff val="0"/>
                <a:satOff val="0"/>
                <a:lumOff val="0"/>
                <a:alphaOff val="0"/>
              </a:schemeClr>
            </a:fontRef>
          </p:style>
          <p:txBody>
            <a:bodyPr/>
            <a:lstStyle/>
            <a:p>
              <a:endParaRPr lang="zh-CN" altLang="en-US" sz="1600"/>
            </a:p>
          </p:txBody>
        </p:sp>
      </p:grpSp>
      <p:sp>
        <p:nvSpPr>
          <p:cNvPr id="44" name="文本框 43"/>
          <p:cNvSpPr txBox="1"/>
          <p:nvPr/>
        </p:nvSpPr>
        <p:spPr>
          <a:xfrm>
            <a:off x="4852828" y="1573622"/>
            <a:ext cx="2722249" cy="396070"/>
          </a:xfrm>
          <a:prstGeom prst="rect">
            <a:avLst/>
          </a:prstGeom>
          <a:noFill/>
        </p:spPr>
        <p:txBody>
          <a:bodyPr wrap="square" lIns="0" rtlCol="0" anchor="t">
            <a:spAutoFit/>
          </a:bodyPr>
          <a:lstStyle/>
          <a:p>
            <a:pPr algn="ctr">
              <a:lnSpc>
                <a:spcPct val="120000"/>
              </a:lnSpc>
            </a:pPr>
            <a:r>
              <a:rPr lang="zh-CN" altLang="en-US" dirty="0">
                <a:latin typeface="Segoe UI Light" panose="020B0502040204020203" pitchFamily="34" charset="0"/>
                <a:cs typeface="Segoe UI Light" panose="020B0502040204020203" pitchFamily="34" charset="0"/>
              </a:rPr>
              <a:t>临床试验的医疗器械</a:t>
            </a:r>
            <a:endParaRPr lang="zh-CN" altLang="en-US" dirty="0">
              <a:latin typeface="Segoe UI Light" panose="020B0502040204020203" pitchFamily="34" charset="0"/>
              <a:cs typeface="Segoe UI Light" panose="020B0502040204020203" pitchFamily="34" charset="0"/>
            </a:endParaRPr>
          </a:p>
        </p:txBody>
      </p:sp>
      <p:sp>
        <p:nvSpPr>
          <p:cNvPr id="66" name="文本框 65"/>
          <p:cNvSpPr txBox="1"/>
          <p:nvPr/>
        </p:nvSpPr>
        <p:spPr>
          <a:xfrm>
            <a:off x="8683970" y="1407423"/>
            <a:ext cx="2722249" cy="728469"/>
          </a:xfrm>
          <a:prstGeom prst="rect">
            <a:avLst/>
          </a:prstGeom>
          <a:noFill/>
        </p:spPr>
        <p:txBody>
          <a:bodyPr wrap="square" lIns="0" rtlCol="0" anchor="t">
            <a:spAutoFit/>
          </a:bodyPr>
          <a:lstStyle/>
          <a:p>
            <a:pPr algn="ctr">
              <a:lnSpc>
                <a:spcPct val="120000"/>
              </a:lnSpc>
            </a:pPr>
            <a:r>
              <a:rPr lang="zh-CN" altLang="en-US" dirty="0">
                <a:latin typeface="Segoe UI Light" panose="020B0502040204020203" pitchFamily="34" charset="0"/>
                <a:cs typeface="Segoe UI Light" panose="020B0502040204020203" pitchFamily="34" charset="0"/>
              </a:rPr>
              <a:t>需要临床试验审批的</a:t>
            </a:r>
            <a:endParaRPr lang="en-US" altLang="zh-CN" dirty="0">
              <a:latin typeface="Segoe UI Light" panose="020B0502040204020203" pitchFamily="34" charset="0"/>
              <a:cs typeface="Segoe UI Light" panose="020B0502040204020203" pitchFamily="34" charset="0"/>
            </a:endParaRPr>
          </a:p>
          <a:p>
            <a:pPr algn="ctr">
              <a:lnSpc>
                <a:spcPct val="120000"/>
              </a:lnSpc>
            </a:pPr>
            <a:r>
              <a:rPr lang="zh-CN" altLang="en-US" dirty="0">
                <a:latin typeface="Segoe UI Light" panose="020B0502040204020203" pitchFamily="34" charset="0"/>
                <a:cs typeface="Segoe UI Light" panose="020B0502040204020203" pitchFamily="34" charset="0"/>
              </a:rPr>
              <a:t>医疗器械</a:t>
            </a:r>
            <a:endParaRPr lang="zh-CN" altLang="en-US" dirty="0">
              <a:latin typeface="Segoe UI Light" panose="020B0502040204020203" pitchFamily="34" charset="0"/>
              <a:cs typeface="Segoe UI Light" panose="020B0502040204020203" pitchFamily="34" charset="0"/>
            </a:endParaRPr>
          </a:p>
        </p:txBody>
      </p:sp>
      <p:sp>
        <p:nvSpPr>
          <p:cNvPr id="3" name="文本框 2"/>
          <p:cNvSpPr txBox="1"/>
          <p:nvPr/>
        </p:nvSpPr>
        <p:spPr>
          <a:xfrm>
            <a:off x="654451" y="4462668"/>
            <a:ext cx="3310648" cy="1661160"/>
          </a:xfrm>
          <a:prstGeom prst="rect">
            <a:avLst/>
          </a:prstGeom>
          <a:noFill/>
        </p:spPr>
        <p:txBody>
          <a:bodyPr wrap="square">
            <a:spAutoFit/>
          </a:bodyPr>
          <a:lstStyle/>
          <a:p>
            <a:pPr indent="457200">
              <a:lnSpc>
                <a:spcPct val="130000"/>
              </a:lnSpc>
            </a:pPr>
            <a:r>
              <a:rPr lang="zh-CN" altLang="en-US" sz="1600" dirty="0"/>
              <a:t>免临床试验</a:t>
            </a:r>
            <a:r>
              <a:rPr lang="en-US" altLang="zh-CN" sz="1600" dirty="0"/>
              <a:t>/</a:t>
            </a:r>
            <a:r>
              <a:rPr lang="zh-CN" altLang="en-US" sz="1600" dirty="0"/>
              <a:t>免临床评价的医疗器械的受益</a:t>
            </a:r>
            <a:r>
              <a:rPr lang="en-US" altLang="zh-CN" sz="1600" dirty="0"/>
              <a:t>-</a:t>
            </a:r>
            <a:r>
              <a:rPr lang="zh-CN" altLang="en-US" sz="1600" dirty="0"/>
              <a:t>风险框架与其他医疗器械不同，它们是在进行申报产品和对比器械之间进行比较，以确定两者之间的实质等同。</a:t>
            </a:r>
            <a:endParaRPr lang="en-US" altLang="zh-CN" sz="1600" dirty="0"/>
          </a:p>
        </p:txBody>
      </p:sp>
      <p:sp>
        <p:nvSpPr>
          <p:cNvPr id="12" name="文本框 11"/>
          <p:cNvSpPr txBox="1"/>
          <p:nvPr/>
        </p:nvSpPr>
        <p:spPr>
          <a:xfrm>
            <a:off x="4386246" y="4314934"/>
            <a:ext cx="3460186" cy="1981248"/>
          </a:xfrm>
          <a:prstGeom prst="rect">
            <a:avLst/>
          </a:prstGeom>
          <a:noFill/>
        </p:spPr>
        <p:txBody>
          <a:bodyPr wrap="square">
            <a:spAutoFit/>
          </a:bodyPr>
          <a:lstStyle/>
          <a:p>
            <a:pPr indent="457200">
              <a:lnSpc>
                <a:spcPct val="130000"/>
              </a:lnSpc>
            </a:pPr>
            <a:r>
              <a:rPr lang="zh-CN" altLang="en-US" sz="1600" dirty="0"/>
              <a:t>当其他数据来源（如非临床测试、已有临床数据等）不能论证产品对于安全和性能基本原则的符合性时（包括安全性、临床性能和</a:t>
            </a:r>
            <a:r>
              <a:rPr lang="en-US" altLang="zh-CN" sz="1600" dirty="0"/>
              <a:t>/</a:t>
            </a:r>
            <a:r>
              <a:rPr lang="zh-CN" altLang="en-US" sz="1600" dirty="0"/>
              <a:t>或有效性，以及受益</a:t>
            </a:r>
            <a:r>
              <a:rPr lang="en-US" altLang="zh-CN" sz="1600" dirty="0"/>
              <a:t>/</a:t>
            </a:r>
            <a:r>
              <a:rPr lang="zh-CN" altLang="en-US" sz="1600" dirty="0"/>
              <a:t>风险比的可接受性）时，需要开展临床试验。</a:t>
            </a:r>
            <a:endParaRPr lang="en-US" altLang="zh-CN" sz="1600" dirty="0"/>
          </a:p>
        </p:txBody>
      </p:sp>
      <p:sp>
        <p:nvSpPr>
          <p:cNvPr id="13" name="文本框 12"/>
          <p:cNvSpPr txBox="1"/>
          <p:nvPr/>
        </p:nvSpPr>
        <p:spPr>
          <a:xfrm>
            <a:off x="8262173" y="4314934"/>
            <a:ext cx="3491465" cy="1981248"/>
          </a:xfrm>
          <a:prstGeom prst="rect">
            <a:avLst/>
          </a:prstGeom>
          <a:noFill/>
        </p:spPr>
        <p:txBody>
          <a:bodyPr wrap="square">
            <a:spAutoFit/>
          </a:bodyPr>
          <a:lstStyle>
            <a:defPPr>
              <a:defRPr lang="fr-FR"/>
            </a:defPPr>
            <a:lvl1pPr indent="457200">
              <a:lnSpc>
                <a:spcPct val="120000"/>
              </a:lnSpc>
              <a:spcAft>
                <a:spcPts val="600"/>
              </a:spcAft>
              <a:defRPr sz="1600"/>
            </a:lvl1pPr>
          </a:lstStyle>
          <a:p>
            <a:pPr>
              <a:lnSpc>
                <a:spcPct val="130000"/>
              </a:lnSpc>
              <a:spcAft>
                <a:spcPts val="0"/>
              </a:spcAft>
            </a:pPr>
            <a:r>
              <a:rPr lang="zh-CN" altLang="en-US" dirty="0"/>
              <a:t>临床试验审批是指国家药品监督管理局根据申请人的申请，对拟开展临床试验的医疗器械的风险程度、临床试验方案、临床受益与风险对比分析报告等进行综合分析，以决定是否同意开展临床试验的过程。</a:t>
            </a:r>
            <a:endParaRPr lang="en-US" altLang="zh-CN" dirty="0"/>
          </a:p>
        </p:txBody>
      </p:sp>
      <p:sp>
        <p:nvSpPr>
          <p:cNvPr id="14" name="文本框 13"/>
          <p:cNvSpPr txBox="1"/>
          <p:nvPr/>
        </p:nvSpPr>
        <p:spPr>
          <a:xfrm>
            <a:off x="1379939" y="3859761"/>
            <a:ext cx="1824837" cy="362343"/>
          </a:xfrm>
          <a:prstGeom prst="rect">
            <a:avLst/>
          </a:prstGeom>
          <a:noFill/>
        </p:spPr>
        <p:txBody>
          <a:bodyPr wrap="square" lIns="0" rtlCol="0" anchor="t">
            <a:spAutoFit/>
          </a:bodyPr>
          <a:lstStyle/>
          <a:p>
            <a:pPr algn="ctr">
              <a:lnSpc>
                <a:spcPct val="120000"/>
              </a:lnSpc>
            </a:pPr>
            <a:r>
              <a:rPr lang="zh-CN" altLang="en-US" sz="1600" b="1" dirty="0">
                <a:latin typeface="Segoe UI Light" panose="020B0502040204020203" pitchFamily="34" charset="0"/>
                <a:cs typeface="Segoe UI Light" panose="020B0502040204020203" pitchFamily="34" charset="0"/>
              </a:rPr>
              <a:t>受益</a:t>
            </a:r>
            <a:r>
              <a:rPr lang="en-US" altLang="zh-CN" sz="1600" b="1" dirty="0">
                <a:latin typeface="Segoe UI Light" panose="020B0502040204020203" pitchFamily="34" charset="0"/>
                <a:cs typeface="Segoe UI Light" panose="020B0502040204020203" pitchFamily="34" charset="0"/>
              </a:rPr>
              <a:t>-</a:t>
            </a:r>
            <a:r>
              <a:rPr lang="zh-CN" altLang="en-US" sz="1600" b="1" dirty="0">
                <a:latin typeface="Segoe UI Light" panose="020B0502040204020203" pitchFamily="34" charset="0"/>
                <a:cs typeface="Segoe UI Light" panose="020B0502040204020203" pitchFamily="34" charset="0"/>
              </a:rPr>
              <a:t>风险相当</a:t>
            </a:r>
            <a:endParaRPr lang="zh-CN" altLang="en-US" sz="1600" b="1" dirty="0">
              <a:latin typeface="Segoe UI Light" panose="020B0502040204020203" pitchFamily="34" charset="0"/>
              <a:cs typeface="Segoe UI Light" panose="020B0502040204020203" pitchFamily="34" charset="0"/>
            </a:endParaRPr>
          </a:p>
        </p:txBody>
      </p:sp>
      <p:sp>
        <p:nvSpPr>
          <p:cNvPr id="21" name="文本框 20"/>
          <p:cNvSpPr txBox="1"/>
          <p:nvPr/>
        </p:nvSpPr>
        <p:spPr>
          <a:xfrm>
            <a:off x="5300976" y="3859761"/>
            <a:ext cx="1824837" cy="362343"/>
          </a:xfrm>
          <a:prstGeom prst="rect">
            <a:avLst/>
          </a:prstGeom>
          <a:noFill/>
        </p:spPr>
        <p:txBody>
          <a:bodyPr wrap="square" lIns="0" rtlCol="0" anchor="t">
            <a:spAutoFit/>
          </a:bodyPr>
          <a:lstStyle/>
          <a:p>
            <a:pPr algn="ctr">
              <a:lnSpc>
                <a:spcPct val="120000"/>
              </a:lnSpc>
            </a:pPr>
            <a:r>
              <a:rPr lang="zh-CN" altLang="en-US" sz="1600" b="1" dirty="0">
                <a:latin typeface="Segoe UI Light" panose="020B0502040204020203" pitchFamily="34" charset="0"/>
                <a:cs typeface="Segoe UI Light" panose="020B0502040204020203" pitchFamily="34" charset="0"/>
              </a:rPr>
              <a:t>单独评价</a:t>
            </a:r>
            <a:endParaRPr lang="zh-CN" altLang="en-US" sz="1600" b="1" dirty="0">
              <a:latin typeface="Segoe UI Light" panose="020B0502040204020203" pitchFamily="34" charset="0"/>
              <a:cs typeface="Segoe UI Light" panose="020B0502040204020203" pitchFamily="34" charset="0"/>
            </a:endParaRPr>
          </a:p>
        </p:txBody>
      </p:sp>
      <p:sp>
        <p:nvSpPr>
          <p:cNvPr id="33" name="任意多边形: 形状 32"/>
          <p:cNvSpPr/>
          <p:nvPr/>
        </p:nvSpPr>
        <p:spPr>
          <a:xfrm rot="240000">
            <a:off x="8681111" y="2353130"/>
            <a:ext cx="1105838" cy="548265"/>
          </a:xfrm>
          <a:custGeom>
            <a:avLst/>
            <a:gdLst>
              <a:gd name="connsiteX0" fmla="*/ 0 w 1601646"/>
              <a:gd name="connsiteY0" fmla="*/ 88980 h 889803"/>
              <a:gd name="connsiteX1" fmla="*/ 88980 w 1601646"/>
              <a:gd name="connsiteY1" fmla="*/ 0 h 889803"/>
              <a:gd name="connsiteX2" fmla="*/ 1512666 w 1601646"/>
              <a:gd name="connsiteY2" fmla="*/ 0 h 889803"/>
              <a:gd name="connsiteX3" fmla="*/ 1601646 w 1601646"/>
              <a:gd name="connsiteY3" fmla="*/ 88980 h 889803"/>
              <a:gd name="connsiteX4" fmla="*/ 1601646 w 1601646"/>
              <a:gd name="connsiteY4" fmla="*/ 800823 h 889803"/>
              <a:gd name="connsiteX5" fmla="*/ 1512666 w 1601646"/>
              <a:gd name="connsiteY5" fmla="*/ 889803 h 889803"/>
              <a:gd name="connsiteX6" fmla="*/ 88980 w 1601646"/>
              <a:gd name="connsiteY6" fmla="*/ 889803 h 889803"/>
              <a:gd name="connsiteX7" fmla="*/ 0 w 1601646"/>
              <a:gd name="connsiteY7" fmla="*/ 800823 h 889803"/>
              <a:gd name="connsiteX8" fmla="*/ 0 w 1601646"/>
              <a:gd name="connsiteY8" fmla="*/ 88980 h 88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646" h="889803">
                <a:moveTo>
                  <a:pt x="0" y="88980"/>
                </a:moveTo>
                <a:cubicBezTo>
                  <a:pt x="0" y="39838"/>
                  <a:pt x="39838" y="0"/>
                  <a:pt x="88980" y="0"/>
                </a:cubicBezTo>
                <a:lnTo>
                  <a:pt x="1512666" y="0"/>
                </a:lnTo>
                <a:cubicBezTo>
                  <a:pt x="1561808" y="0"/>
                  <a:pt x="1601646" y="39838"/>
                  <a:pt x="1601646" y="88980"/>
                </a:cubicBezTo>
                <a:lnTo>
                  <a:pt x="1601646" y="800823"/>
                </a:lnTo>
                <a:cubicBezTo>
                  <a:pt x="1601646" y="849965"/>
                  <a:pt x="1561808" y="889803"/>
                  <a:pt x="1512666" y="889803"/>
                </a:cubicBezTo>
                <a:lnTo>
                  <a:pt x="88980" y="889803"/>
                </a:lnTo>
                <a:cubicBezTo>
                  <a:pt x="39838" y="889803"/>
                  <a:pt x="0" y="849965"/>
                  <a:pt x="0" y="800823"/>
                </a:cubicBezTo>
                <a:lnTo>
                  <a:pt x="0" y="88980"/>
                </a:lnTo>
                <a:close/>
              </a:path>
            </a:pathLst>
          </a:custGeom>
        </p:spPr>
        <p:style>
          <a:lnRef idx="1">
            <a:schemeClr val="accent4"/>
          </a:lnRef>
          <a:fillRef idx="3">
            <a:schemeClr val="accent4"/>
          </a:fillRef>
          <a:effectRef idx="2">
            <a:schemeClr val="accent4"/>
          </a:effectRef>
          <a:fontRef idx="minor">
            <a:schemeClr val="lt1"/>
          </a:fontRef>
        </p:style>
        <p:txBody>
          <a:bodyPr spcFirstLastPara="0" vert="horz" wrap="square" lIns="125121" tIns="125121" rIns="125121" bIns="125121" numCol="1" spcCol="1270" anchor="ctr" anchorCtr="0">
            <a:noAutofit/>
          </a:bodyPr>
          <a:lstStyle/>
          <a:p>
            <a:pPr algn="ctr" defTabSz="1155700">
              <a:lnSpc>
                <a:spcPct val="90000"/>
              </a:lnSpc>
              <a:spcBef>
                <a:spcPct val="0"/>
              </a:spcBef>
              <a:spcAft>
                <a:spcPct val="35000"/>
              </a:spcAft>
            </a:pPr>
            <a:r>
              <a:rPr lang="zh-CN" altLang="en-US" dirty="0"/>
              <a:t>受益</a:t>
            </a:r>
            <a:endParaRPr lang="zh-CN" altLang="en-US" dirty="0"/>
          </a:p>
        </p:txBody>
      </p:sp>
      <p:sp>
        <p:nvSpPr>
          <p:cNvPr id="34" name="任意多边形: 形状 33"/>
          <p:cNvSpPr/>
          <p:nvPr/>
        </p:nvSpPr>
        <p:spPr>
          <a:xfrm rot="240000">
            <a:off x="10332782" y="2464539"/>
            <a:ext cx="1105838" cy="548264"/>
          </a:xfrm>
          <a:custGeom>
            <a:avLst/>
            <a:gdLst>
              <a:gd name="connsiteX0" fmla="*/ 0 w 1601646"/>
              <a:gd name="connsiteY0" fmla="*/ 88980 h 889803"/>
              <a:gd name="connsiteX1" fmla="*/ 88980 w 1601646"/>
              <a:gd name="connsiteY1" fmla="*/ 0 h 889803"/>
              <a:gd name="connsiteX2" fmla="*/ 1512666 w 1601646"/>
              <a:gd name="connsiteY2" fmla="*/ 0 h 889803"/>
              <a:gd name="connsiteX3" fmla="*/ 1601646 w 1601646"/>
              <a:gd name="connsiteY3" fmla="*/ 88980 h 889803"/>
              <a:gd name="connsiteX4" fmla="*/ 1601646 w 1601646"/>
              <a:gd name="connsiteY4" fmla="*/ 800823 h 889803"/>
              <a:gd name="connsiteX5" fmla="*/ 1512666 w 1601646"/>
              <a:gd name="connsiteY5" fmla="*/ 889803 h 889803"/>
              <a:gd name="connsiteX6" fmla="*/ 88980 w 1601646"/>
              <a:gd name="connsiteY6" fmla="*/ 889803 h 889803"/>
              <a:gd name="connsiteX7" fmla="*/ 0 w 1601646"/>
              <a:gd name="connsiteY7" fmla="*/ 800823 h 889803"/>
              <a:gd name="connsiteX8" fmla="*/ 0 w 1601646"/>
              <a:gd name="connsiteY8" fmla="*/ 88980 h 88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646" h="889803">
                <a:moveTo>
                  <a:pt x="0" y="88980"/>
                </a:moveTo>
                <a:cubicBezTo>
                  <a:pt x="0" y="39838"/>
                  <a:pt x="39838" y="0"/>
                  <a:pt x="88980" y="0"/>
                </a:cubicBezTo>
                <a:lnTo>
                  <a:pt x="1512666" y="0"/>
                </a:lnTo>
                <a:cubicBezTo>
                  <a:pt x="1561808" y="0"/>
                  <a:pt x="1601646" y="39838"/>
                  <a:pt x="1601646" y="88980"/>
                </a:cubicBezTo>
                <a:lnTo>
                  <a:pt x="1601646" y="800823"/>
                </a:lnTo>
                <a:cubicBezTo>
                  <a:pt x="1601646" y="849965"/>
                  <a:pt x="1561808" y="889803"/>
                  <a:pt x="1512666" y="889803"/>
                </a:cubicBezTo>
                <a:lnTo>
                  <a:pt x="88980" y="889803"/>
                </a:lnTo>
                <a:cubicBezTo>
                  <a:pt x="39838" y="889803"/>
                  <a:pt x="0" y="849965"/>
                  <a:pt x="0" y="800823"/>
                </a:cubicBezTo>
                <a:lnTo>
                  <a:pt x="0" y="88980"/>
                </a:lnTo>
                <a:close/>
              </a:path>
            </a:pathLst>
          </a:custGeom>
        </p:spPr>
        <p:style>
          <a:lnRef idx="1">
            <a:schemeClr val="accent3"/>
          </a:lnRef>
          <a:fillRef idx="3">
            <a:schemeClr val="accent3"/>
          </a:fillRef>
          <a:effectRef idx="2">
            <a:schemeClr val="accent3"/>
          </a:effectRef>
          <a:fontRef idx="minor">
            <a:schemeClr val="lt1"/>
          </a:fontRef>
        </p:style>
        <p:txBody>
          <a:bodyPr spcFirstLastPara="0" vert="horz" wrap="square" lIns="125121" tIns="125121" rIns="125121" bIns="125121" numCol="1" spcCol="1270" anchor="ctr" anchorCtr="0">
            <a:noAutofit/>
          </a:bodyPr>
          <a:lstStyle/>
          <a:p>
            <a:pPr algn="ctr" defTabSz="1155700">
              <a:lnSpc>
                <a:spcPct val="90000"/>
              </a:lnSpc>
              <a:spcBef>
                <a:spcPct val="0"/>
              </a:spcBef>
              <a:spcAft>
                <a:spcPct val="35000"/>
              </a:spcAft>
            </a:pPr>
            <a:r>
              <a:rPr lang="zh-CN" altLang="en-US" dirty="0"/>
              <a:t>风险</a:t>
            </a:r>
            <a:endParaRPr lang="zh-CN" altLang="en-US" dirty="0"/>
          </a:p>
        </p:txBody>
      </p:sp>
      <p:sp>
        <p:nvSpPr>
          <p:cNvPr id="35" name="等腰三角形 34"/>
          <p:cNvSpPr/>
          <p:nvPr/>
        </p:nvSpPr>
        <p:spPr>
          <a:xfrm>
            <a:off x="9840008" y="3263380"/>
            <a:ext cx="460765" cy="482950"/>
          </a:xfrm>
          <a:prstGeom prst="triangle">
            <a:avLst/>
          </a:prstGeom>
        </p:spPr>
        <p:style>
          <a:lnRef idx="2">
            <a:schemeClr val="accent3">
              <a:tint val="40000"/>
              <a:alpha val="90000"/>
              <a:hueOff val="541861"/>
              <a:satOff val="-1072"/>
              <a:lumOff val="-538"/>
              <a:alphaOff val="0"/>
            </a:schemeClr>
          </a:lnRef>
          <a:fillRef idx="1">
            <a:schemeClr val="accent3">
              <a:tint val="40000"/>
              <a:alpha val="90000"/>
              <a:hueOff val="541861"/>
              <a:satOff val="-1072"/>
              <a:lumOff val="-538"/>
              <a:alphaOff val="0"/>
            </a:schemeClr>
          </a:fillRef>
          <a:effectRef idx="0">
            <a:schemeClr val="accent3">
              <a:tint val="40000"/>
              <a:alpha val="90000"/>
              <a:hueOff val="541861"/>
              <a:satOff val="-1072"/>
              <a:lumOff val="-538"/>
              <a:alphaOff val="0"/>
            </a:schemeClr>
          </a:effectRef>
          <a:fontRef idx="minor">
            <a:schemeClr val="dk1">
              <a:hueOff val="0"/>
              <a:satOff val="0"/>
              <a:lumOff val="0"/>
              <a:alphaOff val="0"/>
            </a:schemeClr>
          </a:fontRef>
        </p:style>
        <p:txBody>
          <a:bodyPr/>
          <a:lstStyle/>
          <a:p>
            <a:endParaRPr lang="zh-CN" altLang="en-US" sz="1600"/>
          </a:p>
        </p:txBody>
      </p:sp>
      <p:sp>
        <p:nvSpPr>
          <p:cNvPr id="36" name="矩形 35"/>
          <p:cNvSpPr/>
          <p:nvPr/>
        </p:nvSpPr>
        <p:spPr>
          <a:xfrm rot="240000">
            <a:off x="8687672" y="3056430"/>
            <a:ext cx="2765439" cy="202689"/>
          </a:xfrm>
          <a:prstGeom prst="rect">
            <a:avLst/>
          </a:prstGeom>
        </p:spPr>
        <p:style>
          <a:lnRef idx="2">
            <a:schemeClr val="accent3">
              <a:tint val="40000"/>
              <a:alpha val="90000"/>
              <a:hueOff val="812792"/>
              <a:satOff val="-1609"/>
              <a:lumOff val="-807"/>
              <a:alphaOff val="0"/>
            </a:schemeClr>
          </a:lnRef>
          <a:fillRef idx="1">
            <a:schemeClr val="accent3">
              <a:tint val="40000"/>
              <a:alpha val="90000"/>
              <a:hueOff val="812792"/>
              <a:satOff val="-1609"/>
              <a:lumOff val="-807"/>
              <a:alphaOff val="0"/>
            </a:schemeClr>
          </a:fillRef>
          <a:effectRef idx="0">
            <a:schemeClr val="accent3">
              <a:tint val="40000"/>
              <a:alpha val="90000"/>
              <a:hueOff val="812792"/>
              <a:satOff val="-1609"/>
              <a:lumOff val="-807"/>
              <a:alphaOff val="0"/>
            </a:schemeClr>
          </a:effectRef>
          <a:fontRef idx="minor">
            <a:schemeClr val="dk1">
              <a:hueOff val="0"/>
              <a:satOff val="0"/>
              <a:lumOff val="0"/>
              <a:alphaOff val="0"/>
            </a:schemeClr>
          </a:fontRef>
        </p:style>
        <p:txBody>
          <a:bodyPr/>
          <a:lstStyle/>
          <a:p>
            <a:endParaRPr lang="zh-CN" altLang="en-US" sz="1600"/>
          </a:p>
        </p:txBody>
      </p:sp>
      <p:sp>
        <p:nvSpPr>
          <p:cNvPr id="37" name="文本框 36"/>
          <p:cNvSpPr txBox="1"/>
          <p:nvPr/>
        </p:nvSpPr>
        <p:spPr>
          <a:xfrm>
            <a:off x="9140553" y="3859761"/>
            <a:ext cx="1824837" cy="362343"/>
          </a:xfrm>
          <a:prstGeom prst="rect">
            <a:avLst/>
          </a:prstGeom>
          <a:noFill/>
        </p:spPr>
        <p:txBody>
          <a:bodyPr wrap="square" lIns="0" rtlCol="0" anchor="t">
            <a:spAutoFit/>
          </a:bodyPr>
          <a:lstStyle/>
          <a:p>
            <a:pPr algn="ctr">
              <a:lnSpc>
                <a:spcPct val="120000"/>
              </a:lnSpc>
            </a:pPr>
            <a:r>
              <a:rPr lang="zh-CN" altLang="en-US" sz="1600" b="1" dirty="0">
                <a:latin typeface="Segoe UI Light" panose="020B0502040204020203" pitchFamily="34" charset="0"/>
                <a:cs typeface="Segoe UI Light" panose="020B0502040204020203" pitchFamily="34" charset="0"/>
              </a:rPr>
              <a:t>提前评价</a:t>
            </a:r>
            <a:endParaRPr lang="zh-CN" altLang="en-US" sz="1600" b="1" dirty="0">
              <a:latin typeface="Segoe UI Light" panose="020B0502040204020203" pitchFamily="34" charset="0"/>
              <a:cs typeface="Segoe UI Light" panose="020B0502040204020203" pitchFamily="34" charset="0"/>
            </a:endParaRPr>
          </a:p>
        </p:txBody>
      </p:sp>
      <p:sp>
        <p:nvSpPr>
          <p:cNvPr id="8" name="文本框 7"/>
          <p:cNvSpPr txBox="1"/>
          <p:nvPr/>
        </p:nvSpPr>
        <p:spPr>
          <a:xfrm>
            <a:off x="8272925" y="249366"/>
            <a:ext cx="3386902" cy="935575"/>
          </a:xfrm>
          <a:prstGeom prst="wedgeRoundRectCallout">
            <a:avLst>
              <a:gd name="adj1" fmla="val -36645"/>
              <a:gd name="adj2" fmla="val 74223"/>
              <a:gd name="adj3" fmla="val 16667"/>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indent="457200">
              <a:lnSpc>
                <a:spcPct val="120000"/>
              </a:lnSpc>
              <a:spcAft>
                <a:spcPts val="600"/>
              </a:spcAft>
            </a:pPr>
            <a:r>
              <a:rPr lang="zh-CN" altLang="en-US" sz="1400" dirty="0"/>
              <a:t>临床评价旨在证明，与患者受益相比，产品使用相关的风险可接受，且能较高程度地保护患者健康及安全。</a:t>
            </a:r>
            <a:endParaRPr lang="en-US" altLang="zh-CN" sz="140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同品种评价</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免临床评价的医疗器械的风险</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受益情况</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grpSp>
        <p:nvGrpSpPr>
          <p:cNvPr id="27" name="组合 26"/>
          <p:cNvGrpSpPr/>
          <p:nvPr/>
        </p:nvGrpSpPr>
        <p:grpSpPr>
          <a:xfrm>
            <a:off x="1433992" y="1948912"/>
            <a:ext cx="3434658" cy="1523247"/>
            <a:chOff x="6614199" y="3889788"/>
            <a:chExt cx="4014841" cy="1925157"/>
          </a:xfrm>
        </p:grpSpPr>
        <p:sp>
          <p:nvSpPr>
            <p:cNvPr id="28" name="任意多边形: 形状 27"/>
            <p:cNvSpPr/>
            <p:nvPr/>
          </p:nvSpPr>
          <p:spPr>
            <a:xfrm rot="240000">
              <a:off x="6614199" y="3889788"/>
              <a:ext cx="1601646" cy="757606"/>
            </a:xfrm>
            <a:custGeom>
              <a:avLst/>
              <a:gdLst>
                <a:gd name="connsiteX0" fmla="*/ 0 w 1601646"/>
                <a:gd name="connsiteY0" fmla="*/ 88980 h 889803"/>
                <a:gd name="connsiteX1" fmla="*/ 88980 w 1601646"/>
                <a:gd name="connsiteY1" fmla="*/ 0 h 889803"/>
                <a:gd name="connsiteX2" fmla="*/ 1512666 w 1601646"/>
                <a:gd name="connsiteY2" fmla="*/ 0 h 889803"/>
                <a:gd name="connsiteX3" fmla="*/ 1601646 w 1601646"/>
                <a:gd name="connsiteY3" fmla="*/ 88980 h 889803"/>
                <a:gd name="connsiteX4" fmla="*/ 1601646 w 1601646"/>
                <a:gd name="connsiteY4" fmla="*/ 800823 h 889803"/>
                <a:gd name="connsiteX5" fmla="*/ 1512666 w 1601646"/>
                <a:gd name="connsiteY5" fmla="*/ 889803 h 889803"/>
                <a:gd name="connsiteX6" fmla="*/ 88980 w 1601646"/>
                <a:gd name="connsiteY6" fmla="*/ 889803 h 889803"/>
                <a:gd name="connsiteX7" fmla="*/ 0 w 1601646"/>
                <a:gd name="connsiteY7" fmla="*/ 800823 h 889803"/>
                <a:gd name="connsiteX8" fmla="*/ 0 w 1601646"/>
                <a:gd name="connsiteY8" fmla="*/ 88980 h 88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646" h="889803">
                  <a:moveTo>
                    <a:pt x="0" y="88980"/>
                  </a:moveTo>
                  <a:cubicBezTo>
                    <a:pt x="0" y="39838"/>
                    <a:pt x="39838" y="0"/>
                    <a:pt x="88980" y="0"/>
                  </a:cubicBezTo>
                  <a:lnTo>
                    <a:pt x="1512666" y="0"/>
                  </a:lnTo>
                  <a:cubicBezTo>
                    <a:pt x="1561808" y="0"/>
                    <a:pt x="1601646" y="39838"/>
                    <a:pt x="1601646" y="88980"/>
                  </a:cubicBezTo>
                  <a:lnTo>
                    <a:pt x="1601646" y="800823"/>
                  </a:lnTo>
                  <a:cubicBezTo>
                    <a:pt x="1601646" y="849965"/>
                    <a:pt x="1561808" y="889803"/>
                    <a:pt x="1512666" y="889803"/>
                  </a:cubicBezTo>
                  <a:lnTo>
                    <a:pt x="88980" y="889803"/>
                  </a:lnTo>
                  <a:cubicBezTo>
                    <a:pt x="39838" y="889803"/>
                    <a:pt x="0" y="849965"/>
                    <a:pt x="0" y="800823"/>
                  </a:cubicBezTo>
                  <a:lnTo>
                    <a:pt x="0" y="88980"/>
                  </a:lnTo>
                  <a:close/>
                </a:path>
              </a:pathLst>
            </a:custGeom>
          </p:spPr>
          <p:style>
            <a:lnRef idx="1">
              <a:schemeClr val="accent2"/>
            </a:lnRef>
            <a:fillRef idx="2">
              <a:schemeClr val="accent2"/>
            </a:fillRef>
            <a:effectRef idx="1">
              <a:schemeClr val="accent2"/>
            </a:effectRef>
            <a:fontRef idx="minor">
              <a:schemeClr val="dk1"/>
            </a:fontRef>
          </p:style>
          <p:txBody>
            <a:bodyPr spcFirstLastPara="0" vert="horz" wrap="square" lIns="125121" tIns="125121" rIns="125121" bIns="125121" numCol="1" spcCol="1270" anchor="ctr" anchorCtr="0">
              <a:noAutofit/>
            </a:bodyPr>
            <a:lstStyle/>
            <a:p>
              <a:pPr marL="0" lvl="0" indent="0" algn="ctr" defTabSz="1155700">
                <a:lnSpc>
                  <a:spcPct val="90000"/>
                </a:lnSpc>
                <a:spcBef>
                  <a:spcPct val="0"/>
                </a:spcBef>
                <a:spcAft>
                  <a:spcPct val="35000"/>
                </a:spcAft>
                <a:buNone/>
              </a:pPr>
              <a:r>
                <a:rPr lang="zh-CN" altLang="en-US" sz="2000" kern="1200" dirty="0"/>
                <a:t>风险</a:t>
              </a:r>
              <a:endParaRPr lang="zh-CN" altLang="en-US" sz="2000" kern="1200" dirty="0"/>
            </a:p>
          </p:txBody>
        </p:sp>
        <p:sp>
          <p:nvSpPr>
            <p:cNvPr id="29" name="任意多边形: 形状 28"/>
            <p:cNvSpPr/>
            <p:nvPr/>
          </p:nvSpPr>
          <p:spPr>
            <a:xfrm rot="240000">
              <a:off x="9006405" y="4043736"/>
              <a:ext cx="1601646" cy="757604"/>
            </a:xfrm>
            <a:custGeom>
              <a:avLst/>
              <a:gdLst>
                <a:gd name="connsiteX0" fmla="*/ 0 w 1601646"/>
                <a:gd name="connsiteY0" fmla="*/ 88980 h 889803"/>
                <a:gd name="connsiteX1" fmla="*/ 88980 w 1601646"/>
                <a:gd name="connsiteY1" fmla="*/ 0 h 889803"/>
                <a:gd name="connsiteX2" fmla="*/ 1512666 w 1601646"/>
                <a:gd name="connsiteY2" fmla="*/ 0 h 889803"/>
                <a:gd name="connsiteX3" fmla="*/ 1601646 w 1601646"/>
                <a:gd name="connsiteY3" fmla="*/ 88980 h 889803"/>
                <a:gd name="connsiteX4" fmla="*/ 1601646 w 1601646"/>
                <a:gd name="connsiteY4" fmla="*/ 800823 h 889803"/>
                <a:gd name="connsiteX5" fmla="*/ 1512666 w 1601646"/>
                <a:gd name="connsiteY5" fmla="*/ 889803 h 889803"/>
                <a:gd name="connsiteX6" fmla="*/ 88980 w 1601646"/>
                <a:gd name="connsiteY6" fmla="*/ 889803 h 889803"/>
                <a:gd name="connsiteX7" fmla="*/ 0 w 1601646"/>
                <a:gd name="connsiteY7" fmla="*/ 800823 h 889803"/>
                <a:gd name="connsiteX8" fmla="*/ 0 w 1601646"/>
                <a:gd name="connsiteY8" fmla="*/ 88980 h 88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646" h="889803">
                  <a:moveTo>
                    <a:pt x="0" y="88980"/>
                  </a:moveTo>
                  <a:cubicBezTo>
                    <a:pt x="0" y="39838"/>
                    <a:pt x="39838" y="0"/>
                    <a:pt x="88980" y="0"/>
                  </a:cubicBezTo>
                  <a:lnTo>
                    <a:pt x="1512666" y="0"/>
                  </a:lnTo>
                  <a:cubicBezTo>
                    <a:pt x="1561808" y="0"/>
                    <a:pt x="1601646" y="39838"/>
                    <a:pt x="1601646" y="88980"/>
                  </a:cubicBezTo>
                  <a:lnTo>
                    <a:pt x="1601646" y="800823"/>
                  </a:lnTo>
                  <a:cubicBezTo>
                    <a:pt x="1601646" y="849965"/>
                    <a:pt x="1561808" y="889803"/>
                    <a:pt x="1512666" y="889803"/>
                  </a:cubicBezTo>
                  <a:lnTo>
                    <a:pt x="88980" y="889803"/>
                  </a:lnTo>
                  <a:cubicBezTo>
                    <a:pt x="39838" y="889803"/>
                    <a:pt x="0" y="849965"/>
                    <a:pt x="0" y="800823"/>
                  </a:cubicBezTo>
                  <a:lnTo>
                    <a:pt x="0" y="88980"/>
                  </a:lnTo>
                  <a:close/>
                </a:path>
              </a:pathLst>
            </a:custGeom>
          </p:spPr>
          <p:style>
            <a:lnRef idx="1">
              <a:schemeClr val="accent5"/>
            </a:lnRef>
            <a:fillRef idx="3">
              <a:schemeClr val="accent5"/>
            </a:fillRef>
            <a:effectRef idx="2">
              <a:schemeClr val="accent5"/>
            </a:effectRef>
            <a:fontRef idx="minor">
              <a:schemeClr val="lt1"/>
            </a:fontRef>
          </p:style>
          <p:txBody>
            <a:bodyPr spcFirstLastPara="0" vert="horz" wrap="square" lIns="125121" tIns="125121" rIns="125121" bIns="125121" numCol="1" spcCol="1270" anchor="ctr" anchorCtr="0">
              <a:noAutofit/>
            </a:bodyPr>
            <a:lstStyle/>
            <a:p>
              <a:pPr marL="0" lvl="0" indent="0" algn="ctr" defTabSz="1155700">
                <a:lnSpc>
                  <a:spcPct val="90000"/>
                </a:lnSpc>
                <a:spcBef>
                  <a:spcPct val="0"/>
                </a:spcBef>
                <a:spcAft>
                  <a:spcPct val="35000"/>
                </a:spcAft>
                <a:buNone/>
              </a:pPr>
              <a:r>
                <a:rPr lang="zh-CN" altLang="en-US" sz="2000" kern="1200" dirty="0"/>
                <a:t>受益</a:t>
              </a:r>
              <a:endParaRPr lang="zh-CN" altLang="en-US" sz="2000" kern="1200" dirty="0"/>
            </a:p>
          </p:txBody>
        </p:sp>
        <p:sp>
          <p:nvSpPr>
            <p:cNvPr id="30" name="等腰三角形 29"/>
            <p:cNvSpPr/>
            <p:nvPr/>
          </p:nvSpPr>
          <p:spPr>
            <a:xfrm>
              <a:off x="8292694" y="5147593"/>
              <a:ext cx="667352" cy="667352"/>
            </a:xfrm>
            <a:prstGeom prst="triangle">
              <a:avLst/>
            </a:prstGeom>
          </p:spPr>
          <p:style>
            <a:lnRef idx="2">
              <a:schemeClr val="accent3">
                <a:tint val="40000"/>
                <a:alpha val="90000"/>
                <a:hueOff val="541861"/>
                <a:satOff val="-1072"/>
                <a:lumOff val="-538"/>
                <a:alphaOff val="0"/>
              </a:schemeClr>
            </a:lnRef>
            <a:fillRef idx="1">
              <a:schemeClr val="accent3">
                <a:tint val="40000"/>
                <a:alpha val="90000"/>
                <a:hueOff val="541861"/>
                <a:satOff val="-1072"/>
                <a:lumOff val="-538"/>
                <a:alphaOff val="0"/>
              </a:schemeClr>
            </a:fillRef>
            <a:effectRef idx="0">
              <a:schemeClr val="accent3">
                <a:tint val="40000"/>
                <a:alpha val="90000"/>
                <a:hueOff val="541861"/>
                <a:satOff val="-1072"/>
                <a:lumOff val="-538"/>
                <a:alphaOff val="0"/>
              </a:schemeClr>
            </a:effectRef>
            <a:fontRef idx="minor">
              <a:schemeClr val="dk1">
                <a:hueOff val="0"/>
                <a:satOff val="0"/>
                <a:lumOff val="0"/>
                <a:alphaOff val="0"/>
              </a:schemeClr>
            </a:fontRef>
          </p:style>
          <p:txBody>
            <a:bodyPr/>
            <a:lstStyle/>
            <a:p>
              <a:endParaRPr lang="zh-CN" altLang="en-US"/>
            </a:p>
          </p:txBody>
        </p:sp>
        <p:sp>
          <p:nvSpPr>
            <p:cNvPr id="31" name="矩形 30"/>
            <p:cNvSpPr/>
            <p:nvPr/>
          </p:nvSpPr>
          <p:spPr>
            <a:xfrm rot="240000">
              <a:off x="6623701" y="4861625"/>
              <a:ext cx="4005339" cy="280080"/>
            </a:xfrm>
            <a:prstGeom prst="rect">
              <a:avLst/>
            </a:prstGeom>
          </p:spPr>
          <p:style>
            <a:lnRef idx="2">
              <a:schemeClr val="accent3">
                <a:tint val="40000"/>
                <a:alpha val="90000"/>
                <a:hueOff val="812792"/>
                <a:satOff val="-1609"/>
                <a:lumOff val="-807"/>
                <a:alphaOff val="0"/>
              </a:schemeClr>
            </a:lnRef>
            <a:fillRef idx="1">
              <a:schemeClr val="accent3">
                <a:tint val="40000"/>
                <a:alpha val="90000"/>
                <a:hueOff val="812792"/>
                <a:satOff val="-1609"/>
                <a:lumOff val="-807"/>
                <a:alphaOff val="0"/>
              </a:schemeClr>
            </a:fillRef>
            <a:effectRef idx="0">
              <a:schemeClr val="accent3">
                <a:tint val="40000"/>
                <a:alpha val="90000"/>
                <a:hueOff val="812792"/>
                <a:satOff val="-1609"/>
                <a:lumOff val="-807"/>
                <a:alphaOff val="0"/>
              </a:schemeClr>
            </a:effectRef>
            <a:fontRef idx="minor">
              <a:schemeClr val="dk1">
                <a:hueOff val="0"/>
                <a:satOff val="0"/>
                <a:lumOff val="0"/>
                <a:alphaOff val="0"/>
              </a:schemeClr>
            </a:fontRef>
          </p:style>
          <p:txBody>
            <a:bodyPr/>
            <a:lstStyle/>
            <a:p>
              <a:endParaRPr lang="zh-CN" altLang="en-US"/>
            </a:p>
          </p:txBody>
        </p:sp>
      </p:grpSp>
      <p:sp>
        <p:nvSpPr>
          <p:cNvPr id="44" name="文本框 43"/>
          <p:cNvSpPr txBox="1"/>
          <p:nvPr/>
        </p:nvSpPr>
        <p:spPr>
          <a:xfrm>
            <a:off x="1790197" y="3819581"/>
            <a:ext cx="2722249" cy="427425"/>
          </a:xfrm>
          <a:prstGeom prst="rect">
            <a:avLst/>
          </a:prstGeom>
          <a:noFill/>
        </p:spPr>
        <p:txBody>
          <a:bodyPr wrap="square" lIns="0" rtlCol="0" anchor="t">
            <a:spAutoFit/>
          </a:bodyPr>
          <a:lstStyle/>
          <a:p>
            <a:pPr algn="ctr">
              <a:lnSpc>
                <a:spcPct val="120000"/>
              </a:lnSpc>
            </a:pPr>
            <a:r>
              <a:rPr lang="zh-CN" altLang="en-US" sz="2000" dirty="0">
                <a:latin typeface="Segoe UI Light" panose="020B0502040204020203" pitchFamily="34" charset="0"/>
                <a:cs typeface="Segoe UI Light" panose="020B0502040204020203" pitchFamily="34" charset="0"/>
              </a:rPr>
              <a:t>申报产品</a:t>
            </a:r>
            <a:endParaRPr lang="zh-CN" altLang="en-US" sz="2000" dirty="0">
              <a:latin typeface="Segoe UI Light" panose="020B0502040204020203" pitchFamily="34" charset="0"/>
              <a:cs typeface="Segoe UI Light" panose="020B0502040204020203" pitchFamily="34" charset="0"/>
            </a:endParaRPr>
          </a:p>
        </p:txBody>
      </p:sp>
      <p:grpSp>
        <p:nvGrpSpPr>
          <p:cNvPr id="61" name="组合 60"/>
          <p:cNvGrpSpPr/>
          <p:nvPr/>
        </p:nvGrpSpPr>
        <p:grpSpPr>
          <a:xfrm>
            <a:off x="6726918" y="1907095"/>
            <a:ext cx="3434658" cy="1523247"/>
            <a:chOff x="6614199" y="3889788"/>
            <a:chExt cx="4014841" cy="1925157"/>
          </a:xfrm>
        </p:grpSpPr>
        <p:sp>
          <p:nvSpPr>
            <p:cNvPr id="62" name="任意多边形: 形状 61"/>
            <p:cNvSpPr/>
            <p:nvPr/>
          </p:nvSpPr>
          <p:spPr>
            <a:xfrm rot="240000">
              <a:off x="6614199" y="3889788"/>
              <a:ext cx="1601646" cy="757606"/>
            </a:xfrm>
            <a:custGeom>
              <a:avLst/>
              <a:gdLst>
                <a:gd name="connsiteX0" fmla="*/ 0 w 1601646"/>
                <a:gd name="connsiteY0" fmla="*/ 88980 h 889803"/>
                <a:gd name="connsiteX1" fmla="*/ 88980 w 1601646"/>
                <a:gd name="connsiteY1" fmla="*/ 0 h 889803"/>
                <a:gd name="connsiteX2" fmla="*/ 1512666 w 1601646"/>
                <a:gd name="connsiteY2" fmla="*/ 0 h 889803"/>
                <a:gd name="connsiteX3" fmla="*/ 1601646 w 1601646"/>
                <a:gd name="connsiteY3" fmla="*/ 88980 h 889803"/>
                <a:gd name="connsiteX4" fmla="*/ 1601646 w 1601646"/>
                <a:gd name="connsiteY4" fmla="*/ 800823 h 889803"/>
                <a:gd name="connsiteX5" fmla="*/ 1512666 w 1601646"/>
                <a:gd name="connsiteY5" fmla="*/ 889803 h 889803"/>
                <a:gd name="connsiteX6" fmla="*/ 88980 w 1601646"/>
                <a:gd name="connsiteY6" fmla="*/ 889803 h 889803"/>
                <a:gd name="connsiteX7" fmla="*/ 0 w 1601646"/>
                <a:gd name="connsiteY7" fmla="*/ 800823 h 889803"/>
                <a:gd name="connsiteX8" fmla="*/ 0 w 1601646"/>
                <a:gd name="connsiteY8" fmla="*/ 88980 h 88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646" h="889803">
                  <a:moveTo>
                    <a:pt x="0" y="88980"/>
                  </a:moveTo>
                  <a:cubicBezTo>
                    <a:pt x="0" y="39838"/>
                    <a:pt x="39838" y="0"/>
                    <a:pt x="88980" y="0"/>
                  </a:cubicBezTo>
                  <a:lnTo>
                    <a:pt x="1512666" y="0"/>
                  </a:lnTo>
                  <a:cubicBezTo>
                    <a:pt x="1561808" y="0"/>
                    <a:pt x="1601646" y="39838"/>
                    <a:pt x="1601646" y="88980"/>
                  </a:cubicBezTo>
                  <a:lnTo>
                    <a:pt x="1601646" y="800823"/>
                  </a:lnTo>
                  <a:cubicBezTo>
                    <a:pt x="1601646" y="849965"/>
                    <a:pt x="1561808" y="889803"/>
                    <a:pt x="1512666" y="889803"/>
                  </a:cubicBezTo>
                  <a:lnTo>
                    <a:pt x="88980" y="889803"/>
                  </a:lnTo>
                  <a:cubicBezTo>
                    <a:pt x="39838" y="889803"/>
                    <a:pt x="0" y="849965"/>
                    <a:pt x="0" y="800823"/>
                  </a:cubicBezTo>
                  <a:lnTo>
                    <a:pt x="0" y="88980"/>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125121" tIns="125121" rIns="125121" bIns="125121" numCol="1" spcCol="1270" anchor="ctr" anchorCtr="0">
              <a:noAutofit/>
            </a:bodyPr>
            <a:lstStyle/>
            <a:p>
              <a:pPr marL="0" lvl="0" indent="0" algn="ctr" defTabSz="1155700">
                <a:lnSpc>
                  <a:spcPct val="90000"/>
                </a:lnSpc>
                <a:spcBef>
                  <a:spcPct val="0"/>
                </a:spcBef>
                <a:spcAft>
                  <a:spcPct val="35000"/>
                </a:spcAft>
                <a:buNone/>
              </a:pPr>
              <a:r>
                <a:rPr lang="zh-CN" altLang="en-US" sz="2000" kern="1200" dirty="0"/>
                <a:t>风险</a:t>
              </a:r>
              <a:endParaRPr lang="zh-CN" altLang="en-US" sz="2000" kern="1200" dirty="0"/>
            </a:p>
          </p:txBody>
        </p:sp>
        <p:sp>
          <p:nvSpPr>
            <p:cNvPr id="63" name="任意多边形: 形状 62"/>
            <p:cNvSpPr/>
            <p:nvPr/>
          </p:nvSpPr>
          <p:spPr>
            <a:xfrm rot="240000">
              <a:off x="9006405" y="4043736"/>
              <a:ext cx="1601646" cy="757604"/>
            </a:xfrm>
            <a:custGeom>
              <a:avLst/>
              <a:gdLst>
                <a:gd name="connsiteX0" fmla="*/ 0 w 1601646"/>
                <a:gd name="connsiteY0" fmla="*/ 88980 h 889803"/>
                <a:gd name="connsiteX1" fmla="*/ 88980 w 1601646"/>
                <a:gd name="connsiteY1" fmla="*/ 0 h 889803"/>
                <a:gd name="connsiteX2" fmla="*/ 1512666 w 1601646"/>
                <a:gd name="connsiteY2" fmla="*/ 0 h 889803"/>
                <a:gd name="connsiteX3" fmla="*/ 1601646 w 1601646"/>
                <a:gd name="connsiteY3" fmla="*/ 88980 h 889803"/>
                <a:gd name="connsiteX4" fmla="*/ 1601646 w 1601646"/>
                <a:gd name="connsiteY4" fmla="*/ 800823 h 889803"/>
                <a:gd name="connsiteX5" fmla="*/ 1512666 w 1601646"/>
                <a:gd name="connsiteY5" fmla="*/ 889803 h 889803"/>
                <a:gd name="connsiteX6" fmla="*/ 88980 w 1601646"/>
                <a:gd name="connsiteY6" fmla="*/ 889803 h 889803"/>
                <a:gd name="connsiteX7" fmla="*/ 0 w 1601646"/>
                <a:gd name="connsiteY7" fmla="*/ 800823 h 889803"/>
                <a:gd name="connsiteX8" fmla="*/ 0 w 1601646"/>
                <a:gd name="connsiteY8" fmla="*/ 88980 h 88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646" h="889803">
                  <a:moveTo>
                    <a:pt x="0" y="88980"/>
                  </a:moveTo>
                  <a:cubicBezTo>
                    <a:pt x="0" y="39838"/>
                    <a:pt x="39838" y="0"/>
                    <a:pt x="88980" y="0"/>
                  </a:cubicBezTo>
                  <a:lnTo>
                    <a:pt x="1512666" y="0"/>
                  </a:lnTo>
                  <a:cubicBezTo>
                    <a:pt x="1561808" y="0"/>
                    <a:pt x="1601646" y="39838"/>
                    <a:pt x="1601646" y="88980"/>
                  </a:cubicBezTo>
                  <a:lnTo>
                    <a:pt x="1601646" y="800823"/>
                  </a:lnTo>
                  <a:cubicBezTo>
                    <a:pt x="1601646" y="849965"/>
                    <a:pt x="1561808" y="889803"/>
                    <a:pt x="1512666" y="889803"/>
                  </a:cubicBezTo>
                  <a:lnTo>
                    <a:pt x="88980" y="889803"/>
                  </a:lnTo>
                  <a:cubicBezTo>
                    <a:pt x="39838" y="889803"/>
                    <a:pt x="0" y="849965"/>
                    <a:pt x="0" y="800823"/>
                  </a:cubicBezTo>
                  <a:lnTo>
                    <a:pt x="0" y="88980"/>
                  </a:lnTo>
                  <a:close/>
                </a:path>
              </a:pathLst>
            </a:custGeom>
          </p:spPr>
          <p:style>
            <a:lnRef idx="0">
              <a:schemeClr val="dk1"/>
            </a:lnRef>
            <a:fillRef idx="3">
              <a:schemeClr val="dk1"/>
            </a:fillRef>
            <a:effectRef idx="3">
              <a:schemeClr val="dk1"/>
            </a:effectRef>
            <a:fontRef idx="minor">
              <a:schemeClr val="lt1"/>
            </a:fontRef>
          </p:style>
          <p:txBody>
            <a:bodyPr spcFirstLastPara="0" vert="horz" wrap="square" lIns="125121" tIns="125121" rIns="125121" bIns="125121" numCol="1" spcCol="1270" anchor="ctr" anchorCtr="0">
              <a:noAutofit/>
            </a:bodyPr>
            <a:lstStyle/>
            <a:p>
              <a:pPr marL="0" lvl="0" indent="0" algn="ctr" defTabSz="1155700">
                <a:lnSpc>
                  <a:spcPct val="90000"/>
                </a:lnSpc>
                <a:spcBef>
                  <a:spcPct val="0"/>
                </a:spcBef>
                <a:spcAft>
                  <a:spcPct val="35000"/>
                </a:spcAft>
                <a:buNone/>
              </a:pPr>
              <a:r>
                <a:rPr lang="zh-CN" altLang="en-US" sz="2000" kern="1200" dirty="0"/>
                <a:t>受益</a:t>
              </a:r>
              <a:endParaRPr lang="zh-CN" altLang="en-US" sz="2000" kern="1200" dirty="0"/>
            </a:p>
          </p:txBody>
        </p:sp>
        <p:sp>
          <p:nvSpPr>
            <p:cNvPr id="64" name="等腰三角形 63"/>
            <p:cNvSpPr/>
            <p:nvPr/>
          </p:nvSpPr>
          <p:spPr>
            <a:xfrm>
              <a:off x="8292694" y="5147593"/>
              <a:ext cx="667352" cy="667352"/>
            </a:xfrm>
            <a:prstGeom prst="triangle">
              <a:avLst/>
            </a:prstGeom>
          </p:spPr>
          <p:style>
            <a:lnRef idx="2">
              <a:schemeClr val="accent3">
                <a:tint val="40000"/>
                <a:alpha val="90000"/>
                <a:hueOff val="541861"/>
                <a:satOff val="-1072"/>
                <a:lumOff val="-538"/>
                <a:alphaOff val="0"/>
              </a:schemeClr>
            </a:lnRef>
            <a:fillRef idx="1">
              <a:schemeClr val="accent3">
                <a:tint val="40000"/>
                <a:alpha val="90000"/>
                <a:hueOff val="541861"/>
                <a:satOff val="-1072"/>
                <a:lumOff val="-538"/>
                <a:alphaOff val="0"/>
              </a:schemeClr>
            </a:fillRef>
            <a:effectRef idx="0">
              <a:schemeClr val="accent3">
                <a:tint val="40000"/>
                <a:alpha val="90000"/>
                <a:hueOff val="541861"/>
                <a:satOff val="-1072"/>
                <a:lumOff val="-538"/>
                <a:alphaOff val="0"/>
              </a:schemeClr>
            </a:effectRef>
            <a:fontRef idx="minor">
              <a:schemeClr val="dk1">
                <a:hueOff val="0"/>
                <a:satOff val="0"/>
                <a:lumOff val="0"/>
                <a:alphaOff val="0"/>
              </a:schemeClr>
            </a:fontRef>
          </p:style>
          <p:txBody>
            <a:bodyPr/>
            <a:lstStyle/>
            <a:p>
              <a:endParaRPr lang="zh-CN" altLang="en-US"/>
            </a:p>
          </p:txBody>
        </p:sp>
        <p:sp>
          <p:nvSpPr>
            <p:cNvPr id="65" name="矩形 64"/>
            <p:cNvSpPr/>
            <p:nvPr/>
          </p:nvSpPr>
          <p:spPr>
            <a:xfrm rot="240000">
              <a:off x="6623701" y="4861625"/>
              <a:ext cx="4005339" cy="280080"/>
            </a:xfrm>
            <a:prstGeom prst="rect">
              <a:avLst/>
            </a:prstGeom>
          </p:spPr>
          <p:style>
            <a:lnRef idx="2">
              <a:schemeClr val="accent3">
                <a:tint val="40000"/>
                <a:alpha val="90000"/>
                <a:hueOff val="812792"/>
                <a:satOff val="-1609"/>
                <a:lumOff val="-807"/>
                <a:alphaOff val="0"/>
              </a:schemeClr>
            </a:lnRef>
            <a:fillRef idx="1">
              <a:schemeClr val="accent3">
                <a:tint val="40000"/>
                <a:alpha val="90000"/>
                <a:hueOff val="812792"/>
                <a:satOff val="-1609"/>
                <a:lumOff val="-807"/>
                <a:alphaOff val="0"/>
              </a:schemeClr>
            </a:fillRef>
            <a:effectRef idx="0">
              <a:schemeClr val="accent3">
                <a:tint val="40000"/>
                <a:alpha val="90000"/>
                <a:hueOff val="812792"/>
                <a:satOff val="-1609"/>
                <a:lumOff val="-807"/>
                <a:alphaOff val="0"/>
              </a:schemeClr>
            </a:effectRef>
            <a:fontRef idx="minor">
              <a:schemeClr val="dk1">
                <a:hueOff val="0"/>
                <a:satOff val="0"/>
                <a:lumOff val="0"/>
                <a:alphaOff val="0"/>
              </a:schemeClr>
            </a:fontRef>
          </p:style>
          <p:txBody>
            <a:bodyPr/>
            <a:lstStyle/>
            <a:p>
              <a:endParaRPr lang="zh-CN" altLang="en-US"/>
            </a:p>
          </p:txBody>
        </p:sp>
      </p:grpSp>
      <p:sp>
        <p:nvSpPr>
          <p:cNvPr id="66" name="文本框 65"/>
          <p:cNvSpPr txBox="1"/>
          <p:nvPr/>
        </p:nvSpPr>
        <p:spPr>
          <a:xfrm>
            <a:off x="7083123" y="3819581"/>
            <a:ext cx="2722249" cy="427425"/>
          </a:xfrm>
          <a:prstGeom prst="rect">
            <a:avLst/>
          </a:prstGeom>
          <a:noFill/>
        </p:spPr>
        <p:txBody>
          <a:bodyPr wrap="square" lIns="0" rtlCol="0" anchor="t">
            <a:spAutoFit/>
          </a:bodyPr>
          <a:lstStyle/>
          <a:p>
            <a:pPr algn="ctr">
              <a:lnSpc>
                <a:spcPct val="120000"/>
              </a:lnSpc>
            </a:pPr>
            <a:r>
              <a:rPr lang="zh-CN" altLang="en-US" sz="2000" dirty="0">
                <a:latin typeface="Segoe UI Light" panose="020B0502040204020203" pitchFamily="34" charset="0"/>
                <a:cs typeface="Segoe UI Light" panose="020B0502040204020203" pitchFamily="34" charset="0"/>
              </a:rPr>
              <a:t>对比器械</a:t>
            </a:r>
            <a:endParaRPr lang="zh-CN" altLang="en-US" sz="2000" dirty="0">
              <a:latin typeface="Segoe UI Light" panose="020B0502040204020203" pitchFamily="34" charset="0"/>
              <a:cs typeface="Segoe UI Light" panose="020B0502040204020203" pitchFamily="34" charset="0"/>
            </a:endParaRPr>
          </a:p>
        </p:txBody>
      </p:sp>
      <p:cxnSp>
        <p:nvCxnSpPr>
          <p:cNvPr id="3" name="直接连接符 2"/>
          <p:cNvCxnSpPr/>
          <p:nvPr/>
        </p:nvCxnSpPr>
        <p:spPr>
          <a:xfrm>
            <a:off x="5858359" y="1788017"/>
            <a:ext cx="0" cy="2461720"/>
          </a:xfrm>
          <a:prstGeom prst="line">
            <a:avLst/>
          </a:prstGeom>
          <a:ln w="19050">
            <a:solidFill>
              <a:schemeClr val="tx2"/>
            </a:solidFill>
            <a:prstDash val="sysDash"/>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683492" y="4660822"/>
            <a:ext cx="10571565" cy="1701107"/>
          </a:xfrm>
          <a:prstGeom prst="rect">
            <a:avLst/>
          </a:prstGeom>
          <a:noFill/>
        </p:spPr>
        <p:txBody>
          <a:bodyPr wrap="square">
            <a:spAutoFit/>
          </a:bodyPr>
          <a:lstStyle/>
          <a:p>
            <a:pPr marL="342900" indent="-342900">
              <a:lnSpc>
                <a:spcPct val="120000"/>
              </a:lnSpc>
              <a:spcAft>
                <a:spcPts val="1200"/>
              </a:spcAft>
              <a:buFont typeface="Wingdings" panose="05000000000000000000" pitchFamily="2" charset="2"/>
              <a:buChar char="ü"/>
            </a:pPr>
            <a:r>
              <a:rPr lang="zh-CN" altLang="en-US" b="0" i="0" dirty="0">
                <a:solidFill>
                  <a:srgbClr val="3C4043"/>
                </a:solidFill>
                <a:effectLst/>
                <a:latin typeface="+mn-ea"/>
              </a:rPr>
              <a:t>风险</a:t>
            </a:r>
            <a:r>
              <a:rPr lang="en-US" altLang="zh-CN" b="0" i="0" dirty="0">
                <a:solidFill>
                  <a:srgbClr val="3C4043"/>
                </a:solidFill>
                <a:effectLst/>
                <a:latin typeface="+mn-ea"/>
              </a:rPr>
              <a:t>-</a:t>
            </a:r>
            <a:r>
              <a:rPr lang="zh-CN" altLang="en-US" dirty="0">
                <a:solidFill>
                  <a:srgbClr val="3C4043"/>
                </a:solidFill>
                <a:latin typeface="+mn-ea"/>
              </a:rPr>
              <a:t>受益</a:t>
            </a:r>
            <a:r>
              <a:rPr lang="zh-CN" altLang="en-US" b="0" i="0" dirty="0">
                <a:solidFill>
                  <a:srgbClr val="3C4043"/>
                </a:solidFill>
                <a:effectLst/>
                <a:latin typeface="+mn-ea"/>
              </a:rPr>
              <a:t>状况的差异不会导致“实质不等效”</a:t>
            </a:r>
            <a:r>
              <a:rPr lang="zh-CN" altLang="en-US" dirty="0">
                <a:solidFill>
                  <a:srgbClr val="3C4043"/>
                </a:solidFill>
                <a:latin typeface="+mn-ea"/>
              </a:rPr>
              <a:t>的结果</a:t>
            </a:r>
            <a:r>
              <a:rPr lang="zh-CN" altLang="en-US" b="0" i="0" dirty="0">
                <a:solidFill>
                  <a:srgbClr val="3C4043"/>
                </a:solidFill>
                <a:effectLst/>
                <a:latin typeface="+mn-ea"/>
              </a:rPr>
              <a:t>。</a:t>
            </a:r>
            <a:endParaRPr lang="zh-CN" altLang="en-US" b="0" i="0" dirty="0">
              <a:solidFill>
                <a:srgbClr val="3C4043"/>
              </a:solidFill>
              <a:effectLst/>
              <a:latin typeface="+mn-ea"/>
            </a:endParaRPr>
          </a:p>
          <a:p>
            <a:pPr marL="342900" indent="-342900">
              <a:lnSpc>
                <a:spcPct val="120000"/>
              </a:lnSpc>
              <a:spcAft>
                <a:spcPts val="1200"/>
              </a:spcAft>
              <a:buFont typeface="Wingdings" panose="05000000000000000000" pitchFamily="2" charset="2"/>
              <a:buChar char="ü"/>
            </a:pPr>
            <a:r>
              <a:rPr lang="zh-CN" altLang="en-US" dirty="0">
                <a:solidFill>
                  <a:srgbClr val="3C4043"/>
                </a:solidFill>
                <a:latin typeface="+mn-ea"/>
              </a:rPr>
              <a:t>当申报产品的技术特征和</a:t>
            </a:r>
            <a:r>
              <a:rPr lang="en-US" altLang="zh-CN" dirty="0">
                <a:solidFill>
                  <a:srgbClr val="3C4043"/>
                </a:solidFill>
                <a:latin typeface="+mn-ea"/>
              </a:rPr>
              <a:t>/</a:t>
            </a:r>
            <a:r>
              <a:rPr lang="zh-CN" altLang="en-US" dirty="0">
                <a:solidFill>
                  <a:srgbClr val="3C4043"/>
                </a:solidFill>
                <a:latin typeface="+mn-ea"/>
              </a:rPr>
              <a:t>或生物特性与对比器械存在差异时，需提交充分的科学证据证明二者具有相同的安全有效性，从而论证其等同性。</a:t>
            </a:r>
            <a:endParaRPr lang="en-US" altLang="zh-CN" dirty="0">
              <a:solidFill>
                <a:srgbClr val="3C4043"/>
              </a:solidFill>
              <a:latin typeface="+mn-ea"/>
            </a:endParaRPr>
          </a:p>
          <a:p>
            <a:pPr marL="342900" indent="-342900">
              <a:lnSpc>
                <a:spcPct val="120000"/>
              </a:lnSpc>
              <a:spcAft>
                <a:spcPts val="1200"/>
              </a:spcAft>
              <a:buFont typeface="Wingdings" panose="05000000000000000000" pitchFamily="2" charset="2"/>
              <a:buChar char="ü"/>
            </a:pPr>
            <a:r>
              <a:rPr lang="zh-CN" altLang="en-US" dirty="0">
                <a:solidFill>
                  <a:srgbClr val="3C4043"/>
                </a:solidFill>
                <a:latin typeface="+mn-ea"/>
              </a:rPr>
              <a:t>指导文件</a:t>
            </a:r>
            <a:r>
              <a:rPr lang="zh-CN" altLang="en-US" b="0" i="0" dirty="0">
                <a:solidFill>
                  <a:srgbClr val="3C4043"/>
                </a:solidFill>
                <a:effectLst/>
                <a:latin typeface="+mn-ea"/>
              </a:rPr>
              <a:t>在当申报产品和对比器械的</a:t>
            </a:r>
            <a:r>
              <a:rPr lang="zh-CN" altLang="zh-CN" dirty="0">
                <a:effectLst/>
                <a:latin typeface="Times New Roman" panose="02020603050405020304" pitchFamily="18" charset="0"/>
                <a:ea typeface="仿宋_GB2312" panose="02010609030101010101" charset="-122"/>
                <a:cs typeface="Times New Roman" panose="02020603050405020304" pitchFamily="18" charset="0"/>
              </a:rPr>
              <a:t>技术特征、生物学特性的差异</a:t>
            </a:r>
            <a:r>
              <a:rPr lang="zh-CN" altLang="en-US" b="0" i="0" dirty="0">
                <a:solidFill>
                  <a:srgbClr val="3C4043"/>
                </a:solidFill>
                <a:effectLst/>
                <a:latin typeface="+mn-ea"/>
              </a:rPr>
              <a:t>不同时提供指导。</a:t>
            </a:r>
            <a:endParaRPr lang="en-US" altLang="zh-CN" b="0" i="0" dirty="0">
              <a:solidFill>
                <a:srgbClr val="3C4043"/>
              </a:solidFill>
              <a:effectLst/>
              <a:latin typeface="+mn-ea"/>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何时进行医疗器械“等同性论证”？</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graphicFrame>
        <p:nvGraphicFramePr>
          <p:cNvPr id="2" name="表格 4"/>
          <p:cNvGraphicFramePr>
            <a:graphicFrameLocks noGrp="1"/>
          </p:cNvGraphicFramePr>
          <p:nvPr/>
        </p:nvGraphicFramePr>
        <p:xfrm>
          <a:off x="834888" y="1786465"/>
          <a:ext cx="10416881" cy="4102892"/>
        </p:xfrm>
        <a:graphic>
          <a:graphicData uri="http://schemas.openxmlformats.org/drawingml/2006/table">
            <a:tbl>
              <a:tblPr firstRow="1" bandRow="1">
                <a:tableStyleId>{5DA37D80-6434-44D0-A028-1B22A696006F}</a:tableStyleId>
              </a:tblPr>
              <a:tblGrid>
                <a:gridCol w="1742749"/>
                <a:gridCol w="4337066"/>
                <a:gridCol w="4337066"/>
              </a:tblGrid>
              <a:tr h="904772">
                <a:tc>
                  <a:txBody>
                    <a:bodyPr/>
                    <a:lstStyle/>
                    <a:p>
                      <a:pPr algn="ctr"/>
                      <a:endParaRPr lang="zh-CN" altLang="en-US" dirty="0"/>
                    </a:p>
                  </a:txBody>
                  <a:tcPr anchor="ctr"/>
                </a:tc>
                <a:tc>
                  <a:txBody>
                    <a:bodyPr/>
                    <a:lstStyle/>
                    <a:p>
                      <a:pPr algn="ctr"/>
                      <a:r>
                        <a:rPr lang="zh-CN" altLang="en-US" dirty="0"/>
                        <a:t>风险增加</a:t>
                      </a:r>
                      <a:endParaRPr lang="zh-CN" altLang="en-US" dirty="0"/>
                    </a:p>
                  </a:txBody>
                  <a:tcPr anchor="ctr"/>
                </a:tc>
                <a:tc>
                  <a:txBody>
                    <a:bodyPr/>
                    <a:lstStyle/>
                    <a:p>
                      <a:pPr algn="ctr"/>
                      <a:r>
                        <a:rPr lang="zh-CN" altLang="en-US" dirty="0"/>
                        <a:t>降低</a:t>
                      </a:r>
                      <a:r>
                        <a:rPr lang="en-US" altLang="zh-CN" dirty="0"/>
                        <a:t>/</a:t>
                      </a:r>
                      <a:r>
                        <a:rPr lang="zh-CN" altLang="en-US" dirty="0"/>
                        <a:t>同等风险</a:t>
                      </a:r>
                      <a:endParaRPr lang="zh-CN" altLang="en-US" dirty="0"/>
                    </a:p>
                  </a:txBody>
                  <a:tcPr anchor="ctr"/>
                </a:tc>
              </a:tr>
              <a:tr h="1599060">
                <a:tc>
                  <a:txBody>
                    <a:bodyPr/>
                    <a:lstStyle/>
                    <a:p>
                      <a:pPr algn="ctr"/>
                      <a:r>
                        <a:rPr lang="zh-CN" altLang="en-US" sz="1800" b="1" i="0" kern="1200" dirty="0">
                          <a:solidFill>
                            <a:schemeClr val="tx1"/>
                          </a:solidFill>
                          <a:effectLst/>
                          <a:latin typeface="+mn-lt"/>
                          <a:ea typeface="+mn-ea"/>
                          <a:cs typeface="+mn-cs"/>
                        </a:rPr>
                        <a:t>增加</a:t>
                      </a:r>
                      <a:r>
                        <a:rPr lang="en-US" altLang="zh-CN" sz="1800" b="1" i="0" kern="1200" dirty="0">
                          <a:solidFill>
                            <a:schemeClr val="tx1"/>
                          </a:solidFill>
                          <a:effectLst/>
                          <a:latin typeface="+mn-lt"/>
                          <a:ea typeface="+mn-ea"/>
                          <a:cs typeface="+mn-cs"/>
                        </a:rPr>
                        <a:t>/</a:t>
                      </a:r>
                      <a:r>
                        <a:rPr lang="zh-CN" altLang="en-US" sz="1800" b="1" i="0" kern="1200" dirty="0">
                          <a:solidFill>
                            <a:schemeClr val="tx1"/>
                          </a:solidFill>
                          <a:effectLst/>
                          <a:latin typeface="+mn-lt"/>
                          <a:ea typeface="+mn-ea"/>
                          <a:cs typeface="+mn-cs"/>
                        </a:rPr>
                        <a:t>同等受益</a:t>
                      </a:r>
                      <a:endParaRPr lang="zh-CN" altLang="en-US" b="1" dirty="0"/>
                    </a:p>
                  </a:txBody>
                  <a:tcPr anchor="ctr"/>
                </a:tc>
                <a:tc>
                  <a:txBody>
                    <a:bodyPr/>
                    <a:lstStyle/>
                    <a:p>
                      <a:pPr algn="ctr"/>
                      <a:r>
                        <a:rPr lang="zh-CN" altLang="en-US" sz="1800" b="0" i="0" kern="1200" dirty="0">
                          <a:solidFill>
                            <a:schemeClr val="tx1"/>
                          </a:solidFill>
                          <a:effectLst/>
                          <a:latin typeface="+mn-lt"/>
                          <a:ea typeface="+mn-ea"/>
                          <a:cs typeface="+mn-cs"/>
                        </a:rPr>
                        <a:t>需要进行“等同性论证”。</a:t>
                      </a:r>
                      <a:endParaRPr lang="zh-CN" altLang="en-US" dirty="0"/>
                    </a:p>
                  </a:txBody>
                  <a:tcPr anchor="ctr"/>
                </a:tc>
                <a:tc>
                  <a:txBody>
                    <a:bodyPr/>
                    <a:lstStyle/>
                    <a:p>
                      <a:pPr algn="ctr"/>
                      <a:r>
                        <a:rPr lang="zh-CN" altLang="en-US" sz="1800" b="0" i="0" kern="1200" dirty="0">
                          <a:solidFill>
                            <a:schemeClr val="tx1"/>
                          </a:solidFill>
                          <a:effectLst/>
                          <a:latin typeface="+mn-lt"/>
                          <a:ea typeface="+mn-ea"/>
                          <a:cs typeface="+mn-cs"/>
                        </a:rPr>
                        <a:t>当存在增加</a:t>
                      </a:r>
                      <a:r>
                        <a:rPr lang="en-US" altLang="zh-CN" sz="1800" b="0" i="0" kern="1200" dirty="0">
                          <a:solidFill>
                            <a:schemeClr val="tx1"/>
                          </a:solidFill>
                          <a:effectLst/>
                          <a:latin typeface="+mn-lt"/>
                          <a:ea typeface="+mn-ea"/>
                          <a:cs typeface="+mn-cs"/>
                        </a:rPr>
                        <a:t>/</a:t>
                      </a:r>
                      <a:r>
                        <a:rPr lang="zh-CN" altLang="en-US" sz="1800" b="0" i="0" kern="1200" dirty="0">
                          <a:solidFill>
                            <a:schemeClr val="tx1"/>
                          </a:solidFill>
                          <a:effectLst/>
                          <a:latin typeface="+mn-lt"/>
                          <a:ea typeface="+mn-ea"/>
                          <a:cs typeface="+mn-cs"/>
                        </a:rPr>
                        <a:t>等效的受益和降低</a:t>
                      </a:r>
                      <a:r>
                        <a:rPr lang="en-US" altLang="zh-CN" sz="1800" b="0" i="0" kern="1200" dirty="0">
                          <a:solidFill>
                            <a:schemeClr val="tx1"/>
                          </a:solidFill>
                          <a:effectLst/>
                          <a:latin typeface="+mn-lt"/>
                          <a:ea typeface="+mn-ea"/>
                          <a:cs typeface="+mn-cs"/>
                        </a:rPr>
                        <a:t>/</a:t>
                      </a:r>
                      <a:r>
                        <a:rPr lang="zh-CN" altLang="en-US" sz="1800" b="0" i="0" kern="1200" dirty="0">
                          <a:solidFill>
                            <a:schemeClr val="tx1"/>
                          </a:solidFill>
                          <a:effectLst/>
                          <a:latin typeface="+mn-lt"/>
                          <a:ea typeface="+mn-ea"/>
                          <a:cs typeface="+mn-cs"/>
                        </a:rPr>
                        <a:t>等效的风险时，可被认为“实质等同”。</a:t>
                      </a:r>
                      <a:endParaRPr lang="zh-CN" altLang="en-US" dirty="0"/>
                    </a:p>
                  </a:txBody>
                  <a:tcPr anchor="ctr"/>
                </a:tc>
              </a:tr>
              <a:tr h="1599060">
                <a:tc>
                  <a:txBody>
                    <a:bodyPr/>
                    <a:lstStyle/>
                    <a:p>
                      <a:pPr algn="ctr"/>
                      <a:r>
                        <a:rPr lang="zh-CN" altLang="en-US" sz="1800" b="1" i="0" kern="1200" dirty="0">
                          <a:solidFill>
                            <a:schemeClr val="tx1"/>
                          </a:solidFill>
                          <a:effectLst/>
                          <a:latin typeface="+mn-lt"/>
                          <a:ea typeface="+mn-ea"/>
                          <a:cs typeface="+mn-cs"/>
                        </a:rPr>
                        <a:t>受益减少</a:t>
                      </a:r>
                      <a:endParaRPr lang="zh-CN" altLang="en-US" b="1" dirty="0"/>
                    </a:p>
                  </a:txBody>
                  <a:tcPr anchor="ctr"/>
                </a:tc>
                <a:tc>
                  <a:txBody>
                    <a:bodyPr/>
                    <a:lstStyle/>
                    <a:p>
                      <a:pPr algn="ctr"/>
                      <a:r>
                        <a:rPr lang="zh-CN" altLang="en-US" dirty="0"/>
                        <a:t>当受益降低且风险增加时，</a:t>
                      </a:r>
                      <a:r>
                        <a:rPr lang="zh-CN" altLang="en-US" sz="1800" b="0" i="0" kern="1200" dirty="0">
                          <a:solidFill>
                            <a:schemeClr val="tx1"/>
                          </a:solidFill>
                          <a:effectLst/>
                          <a:latin typeface="+mn-lt"/>
                          <a:ea typeface="+mn-ea"/>
                          <a:cs typeface="+mn-cs"/>
                        </a:rPr>
                        <a:t>通常会被认为“非实质等同”。</a:t>
                      </a:r>
                      <a:endParaRPr lang="zh-CN" altLang="en-US" dirty="0"/>
                    </a:p>
                  </a:txBody>
                  <a:tcPr anchor="ctr"/>
                </a:tc>
                <a:tc>
                  <a:txBody>
                    <a:bodyPr/>
                    <a:lstStyle/>
                    <a:p>
                      <a:pPr algn="ctr"/>
                      <a:r>
                        <a:rPr lang="zh-CN" altLang="en-US" sz="1800" b="0" i="0" kern="1200" dirty="0">
                          <a:solidFill>
                            <a:schemeClr val="tx1"/>
                          </a:solidFill>
                          <a:effectLst/>
                          <a:latin typeface="+mn-lt"/>
                          <a:ea typeface="+mn-ea"/>
                          <a:cs typeface="+mn-cs"/>
                        </a:rPr>
                        <a:t>需要进行“等同性论证”。</a:t>
                      </a:r>
                      <a:endParaRPr lang="zh-CN" altLang="en-US" dirty="0"/>
                    </a:p>
                  </a:txBody>
                  <a:tcPr anchor="ctr"/>
                </a:tc>
              </a:tr>
            </a:tbl>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pSp>
        <p:nvGrpSpPr>
          <p:cNvPr id="6" name="组合 5"/>
          <p:cNvGrpSpPr/>
          <p:nvPr/>
        </p:nvGrpSpPr>
        <p:grpSpPr>
          <a:xfrm>
            <a:off x="5545904" y="279223"/>
            <a:ext cx="6323540" cy="6474076"/>
            <a:chOff x="0" y="0"/>
            <a:chExt cx="5017259" cy="7800340"/>
          </a:xfrm>
        </p:grpSpPr>
        <p:sp>
          <p:nvSpPr>
            <p:cNvPr id="7" name="流程图: 过程 6"/>
            <p:cNvSpPr/>
            <p:nvPr/>
          </p:nvSpPr>
          <p:spPr>
            <a:xfrm>
              <a:off x="716280" y="3718560"/>
              <a:ext cx="2553970" cy="456565"/>
            </a:xfrm>
            <a:prstGeom prst="flowChartProcess">
              <a:avLst/>
            </a:prstGeom>
            <a:noFill/>
            <a:ln w="3175" cap="flat" cmpd="sng">
              <a:solidFill>
                <a:srgbClr val="000000"/>
              </a:solidFill>
              <a:prstDash val="solid"/>
              <a:miter/>
              <a:headEnd type="none" w="med" len="med"/>
              <a:tailEnd type="none" w="med" len="med"/>
            </a:ln>
          </p:spPr>
          <p:txBody>
            <a:bodyPr vert="horz" anchor="ctr" upright="1"/>
            <a:lstStyle/>
            <a:p>
              <a:pPr eaLnBrk="0" fontAlgn="base" hangingPunct="0">
                <a:lnSpc>
                  <a:spcPts val="1000"/>
                </a:lnSpc>
                <a:spcAft>
                  <a:spcPts val="800"/>
                </a:spcAft>
              </a:pPr>
              <a:r>
                <a:rPr lang="zh-CN" sz="1100" kern="12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对申报产品与对比器械技术特征和生物学特性的差异进行评价</a:t>
              </a:r>
              <a:endParaRPr lang="zh-CN">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8" name="流程图: 决策 7"/>
            <p:cNvSpPr/>
            <p:nvPr/>
          </p:nvSpPr>
          <p:spPr>
            <a:xfrm>
              <a:off x="464820" y="4442460"/>
              <a:ext cx="2698750" cy="893445"/>
            </a:xfrm>
            <a:prstGeom prst="flowChartDecision">
              <a:avLst/>
            </a:prstGeom>
            <a:noFill/>
            <a:ln w="3175" cap="flat" cmpd="sng">
              <a:solidFill>
                <a:srgbClr val="000000"/>
              </a:solidFill>
              <a:prstDash val="solid"/>
              <a:miter/>
              <a:headEnd type="none" w="med" len="med"/>
              <a:tailEnd type="none" w="med" len="med"/>
            </a:ln>
          </p:spPr>
          <p:txBody>
            <a:bodyPr vert="horz" lIns="91440" tIns="0" rIns="91440" bIns="0" anchor="ctr" upright="1"/>
            <a:lstStyle/>
            <a:p>
              <a:pPr algn="ctr">
                <a:lnSpc>
                  <a:spcPts val="1000"/>
                </a:lnSpc>
                <a:spcAft>
                  <a:spcPts val="800"/>
                </a:spcAft>
              </a:pPr>
              <a:r>
                <a:rPr lang="zh-CN" sz="1100" kern="12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技术特征和生物学特性的差异是否引起不同的安全有效性问题</a:t>
              </a:r>
              <a:endParaRPr lang="zh-CN"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9" name="流程图: 可选过程 8"/>
            <p:cNvSpPr/>
            <p:nvPr/>
          </p:nvSpPr>
          <p:spPr>
            <a:xfrm>
              <a:off x="3695668" y="967599"/>
              <a:ext cx="1321591" cy="645929"/>
            </a:xfrm>
            <a:prstGeom prst="flowChartAlternateProcess">
              <a:avLst/>
            </a:prstGeom>
            <a:noFill/>
            <a:ln w="3175" cap="flat" cmpd="sng">
              <a:solidFill>
                <a:srgbClr val="000000"/>
              </a:solidFill>
              <a:prstDash val="solid"/>
              <a:miter/>
              <a:headEnd type="none" w="med" len="med"/>
              <a:tailEnd type="none" w="med" len="med"/>
            </a:ln>
          </p:spPr>
          <p:txBody>
            <a:bodyPr vert="horz" lIns="91440" tIns="0" rIns="91440" bIns="0" anchor="ctr" upright="1"/>
            <a:lstStyle/>
            <a:p>
              <a:pPr eaLnBrk="0" fontAlgn="base" hangingPunct="0">
                <a:lnSpc>
                  <a:spcPts val="1000"/>
                </a:lnSpc>
                <a:spcAft>
                  <a:spcPts val="800"/>
                </a:spcAft>
              </a:pPr>
              <a:r>
                <a:rPr lang="zh-CN" sz="1100" kern="12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不能证明申报产品与所选对比器械的等同性，不能视为等同器械</a:t>
              </a:r>
              <a:endParaRPr lang="zh-CN"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0" name="流程图: 过程 9"/>
            <p:cNvSpPr/>
            <p:nvPr/>
          </p:nvSpPr>
          <p:spPr>
            <a:xfrm>
              <a:off x="624840" y="5562600"/>
              <a:ext cx="2517775" cy="443230"/>
            </a:xfrm>
            <a:prstGeom prst="flowChartProcess">
              <a:avLst/>
            </a:prstGeom>
            <a:noFill/>
            <a:ln w="3175" cap="flat" cmpd="sng">
              <a:solidFill>
                <a:srgbClr val="000000"/>
              </a:solidFill>
              <a:prstDash val="solid"/>
              <a:miter/>
              <a:headEnd type="none" w="med" len="med"/>
              <a:tailEnd type="none" w="med" len="med"/>
            </a:ln>
          </p:spPr>
          <p:txBody>
            <a:bodyPr vert="horz" lIns="91440" tIns="90001" rIns="91440" bIns="72001" anchor="ctr" upright="1"/>
            <a:lstStyle/>
            <a:p>
              <a:pPr algn="ctr">
                <a:lnSpc>
                  <a:spcPts val="1000"/>
                </a:lnSpc>
                <a:spcAft>
                  <a:spcPts val="800"/>
                </a:spcAft>
              </a:pPr>
              <a:r>
                <a:rPr lang="zh-CN" sz="1100" kern="12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申报产品与对比器械具有相似的技术特征和生物学特性</a:t>
              </a:r>
              <a:endParaRPr lang="zh-CN">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1" name="文本框 175"/>
            <p:cNvSpPr txBox="1"/>
            <p:nvPr/>
          </p:nvSpPr>
          <p:spPr>
            <a:xfrm>
              <a:off x="1836420" y="1554480"/>
              <a:ext cx="311785" cy="271145"/>
            </a:xfrm>
            <a:prstGeom prst="rect">
              <a:avLst/>
            </a:prstGeom>
            <a:noFill/>
            <a:ln w="9525">
              <a:noFill/>
            </a:ln>
          </p:spPr>
          <p:txBody>
            <a:bodyPr vert="horz" anchor="t" upright="1"/>
            <a:lstStyle/>
            <a:p>
              <a:pPr>
                <a:lnSpc>
                  <a:spcPct val="107000"/>
                </a:lnSpc>
                <a:spcAft>
                  <a:spcPts val="800"/>
                </a:spcAft>
              </a:pPr>
              <a:r>
                <a:rPr lang="zh-CN" sz="1100" kern="12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是</a:t>
              </a:r>
              <a:endParaRPr lang="zh-CN">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2" name="文本框 177"/>
            <p:cNvSpPr txBox="1"/>
            <p:nvPr/>
          </p:nvSpPr>
          <p:spPr>
            <a:xfrm>
              <a:off x="0" y="2695719"/>
              <a:ext cx="467360" cy="421005"/>
            </a:xfrm>
            <a:prstGeom prst="rect">
              <a:avLst/>
            </a:prstGeom>
            <a:noFill/>
            <a:ln w="9525">
              <a:noFill/>
            </a:ln>
          </p:spPr>
          <p:txBody>
            <a:bodyPr vert="horz" anchor="t" upright="1"/>
            <a:lstStyle/>
            <a:p>
              <a:pPr>
                <a:lnSpc>
                  <a:spcPct val="107000"/>
                </a:lnSpc>
                <a:spcAft>
                  <a:spcPts val="800"/>
                </a:spcAft>
              </a:pPr>
              <a:r>
                <a:rPr lang="zh-CN" sz="1100" kern="12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是</a:t>
              </a:r>
              <a:endParaRPr lang="zh-CN">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3" name="文本框 179"/>
            <p:cNvSpPr txBox="1"/>
            <p:nvPr/>
          </p:nvSpPr>
          <p:spPr>
            <a:xfrm>
              <a:off x="1851660" y="7002780"/>
              <a:ext cx="487045" cy="421005"/>
            </a:xfrm>
            <a:prstGeom prst="rect">
              <a:avLst/>
            </a:prstGeom>
            <a:noFill/>
            <a:ln w="9525">
              <a:noFill/>
            </a:ln>
          </p:spPr>
          <p:txBody>
            <a:bodyPr vert="horz" anchor="t" upright="1"/>
            <a:lstStyle/>
            <a:p>
              <a:pPr>
                <a:lnSpc>
                  <a:spcPct val="107000"/>
                </a:lnSpc>
                <a:spcAft>
                  <a:spcPts val="800"/>
                </a:spcAft>
              </a:pPr>
              <a:r>
                <a:rPr lang="zh-CN" sz="1100" kern="12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是</a:t>
              </a:r>
              <a:endParaRPr lang="zh-CN">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4" name="文本框 180"/>
            <p:cNvSpPr txBox="1"/>
            <p:nvPr/>
          </p:nvSpPr>
          <p:spPr>
            <a:xfrm>
              <a:off x="3160553" y="924251"/>
              <a:ext cx="487045" cy="421005"/>
            </a:xfrm>
            <a:prstGeom prst="rect">
              <a:avLst/>
            </a:prstGeom>
            <a:noFill/>
            <a:ln w="9525">
              <a:noFill/>
            </a:ln>
          </p:spPr>
          <p:txBody>
            <a:bodyPr vert="horz" anchor="t" upright="1"/>
            <a:lstStyle/>
            <a:p>
              <a:pPr>
                <a:lnSpc>
                  <a:spcPct val="107000"/>
                </a:lnSpc>
                <a:spcAft>
                  <a:spcPts val="800"/>
                </a:spcAft>
              </a:pPr>
              <a:r>
                <a:rPr lang="zh-CN" sz="1100" kern="12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否</a:t>
              </a:r>
              <a:endParaRPr lang="zh-CN">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5" name="文本框 182"/>
            <p:cNvSpPr txBox="1"/>
            <p:nvPr/>
          </p:nvSpPr>
          <p:spPr>
            <a:xfrm>
              <a:off x="3241039" y="6417321"/>
              <a:ext cx="487045" cy="421005"/>
            </a:xfrm>
            <a:prstGeom prst="rect">
              <a:avLst/>
            </a:prstGeom>
            <a:noFill/>
            <a:ln w="9525">
              <a:noFill/>
            </a:ln>
          </p:spPr>
          <p:txBody>
            <a:bodyPr vert="horz" anchor="t" upright="1"/>
            <a:lstStyle/>
            <a:p>
              <a:pPr>
                <a:lnSpc>
                  <a:spcPct val="107000"/>
                </a:lnSpc>
                <a:spcAft>
                  <a:spcPts val="800"/>
                </a:spcAft>
              </a:pPr>
              <a:r>
                <a:rPr lang="zh-CN" sz="1100" kern="12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否</a:t>
              </a:r>
              <a:endParaRPr lang="zh-CN">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6" name="文本框 183"/>
            <p:cNvSpPr txBox="1"/>
            <p:nvPr/>
          </p:nvSpPr>
          <p:spPr>
            <a:xfrm>
              <a:off x="1813560" y="3421380"/>
              <a:ext cx="462915" cy="285750"/>
            </a:xfrm>
            <a:prstGeom prst="rect">
              <a:avLst/>
            </a:prstGeom>
            <a:noFill/>
            <a:ln w="9525">
              <a:noFill/>
            </a:ln>
          </p:spPr>
          <p:txBody>
            <a:bodyPr vert="horz" anchor="t" upright="1"/>
            <a:lstStyle/>
            <a:p>
              <a:pPr>
                <a:lnSpc>
                  <a:spcPct val="107000"/>
                </a:lnSpc>
                <a:spcAft>
                  <a:spcPts val="800"/>
                </a:spcAft>
              </a:pPr>
              <a:r>
                <a:rPr lang="zh-CN" sz="1100" kern="12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否</a:t>
              </a:r>
              <a:endParaRPr lang="zh-CN">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7" name="文本框 184"/>
            <p:cNvSpPr txBox="1"/>
            <p:nvPr/>
          </p:nvSpPr>
          <p:spPr>
            <a:xfrm>
              <a:off x="3208654" y="4652983"/>
              <a:ext cx="487045" cy="421005"/>
            </a:xfrm>
            <a:prstGeom prst="rect">
              <a:avLst/>
            </a:prstGeom>
            <a:noFill/>
            <a:ln w="9525">
              <a:noFill/>
            </a:ln>
          </p:spPr>
          <p:txBody>
            <a:bodyPr vert="horz" anchor="t" upright="1"/>
            <a:lstStyle/>
            <a:p>
              <a:pPr>
                <a:lnSpc>
                  <a:spcPct val="107000"/>
                </a:lnSpc>
                <a:spcAft>
                  <a:spcPts val="800"/>
                </a:spcAft>
              </a:pPr>
              <a:r>
                <a:rPr lang="zh-CN" sz="1100" kern="12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是</a:t>
              </a:r>
              <a:endParaRPr lang="zh-CN">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8" name="流程图: 决策 17"/>
            <p:cNvSpPr/>
            <p:nvPr/>
          </p:nvSpPr>
          <p:spPr>
            <a:xfrm>
              <a:off x="419100" y="6233160"/>
              <a:ext cx="2814320" cy="836930"/>
            </a:xfrm>
            <a:prstGeom prst="flowChartDecision">
              <a:avLst/>
            </a:prstGeom>
            <a:noFill/>
            <a:ln w="3175" cap="flat" cmpd="sng">
              <a:solidFill>
                <a:srgbClr val="000000"/>
              </a:solidFill>
              <a:prstDash val="solid"/>
              <a:miter/>
              <a:headEnd type="none" w="med" len="med"/>
              <a:tailEnd type="none" w="med" len="med"/>
            </a:ln>
          </p:spPr>
          <p:txBody>
            <a:bodyPr vert="horz" anchor="ctr" upright="1"/>
            <a:lstStyle/>
            <a:p>
              <a:pPr algn="ctr" eaLnBrk="0" fontAlgn="base" hangingPunct="0">
                <a:lnSpc>
                  <a:spcPts val="900"/>
                </a:lnSpc>
                <a:spcAft>
                  <a:spcPts val="800"/>
                </a:spcAft>
              </a:pPr>
              <a:r>
                <a:rPr lang="zh-CN" sz="1100" kern="12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是否有充分的科学证据证明申报产品与对比器械具有相同的安全有效性</a:t>
              </a:r>
              <a:endParaRPr lang="zh-CN">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9" name="流程图: 可选过程 18"/>
            <p:cNvSpPr/>
            <p:nvPr/>
          </p:nvSpPr>
          <p:spPr>
            <a:xfrm>
              <a:off x="3718560" y="4640580"/>
              <a:ext cx="1198245" cy="490220"/>
            </a:xfrm>
            <a:prstGeom prst="flowChartAlternateProcess">
              <a:avLst/>
            </a:prstGeom>
            <a:noFill/>
            <a:ln w="3175" cap="flat" cmpd="sng">
              <a:solidFill>
                <a:srgbClr val="000000"/>
              </a:solidFill>
              <a:prstDash val="solid"/>
              <a:miter/>
              <a:headEnd type="none" w="med" len="med"/>
              <a:tailEnd type="none" w="med" len="med"/>
            </a:ln>
          </p:spPr>
          <p:txBody>
            <a:bodyPr vert="horz" anchor="ctr" upright="1"/>
            <a:lstStyle/>
            <a:p>
              <a:pPr algn="ctr" eaLnBrk="0" fontAlgn="base" hangingPunct="0">
                <a:lnSpc>
                  <a:spcPts val="1000"/>
                </a:lnSpc>
                <a:spcAft>
                  <a:spcPts val="800"/>
                </a:spcAft>
              </a:pPr>
              <a:r>
                <a:rPr lang="zh-CN" sz="1100" kern="12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建议更换对比器械</a:t>
              </a:r>
              <a:endParaRPr lang="zh-CN">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20" name="流程图: 可选过程 19"/>
            <p:cNvSpPr/>
            <p:nvPr/>
          </p:nvSpPr>
          <p:spPr>
            <a:xfrm>
              <a:off x="3726180" y="6416040"/>
              <a:ext cx="1233170" cy="476250"/>
            </a:xfrm>
            <a:prstGeom prst="flowChartAlternateProcess">
              <a:avLst/>
            </a:prstGeom>
            <a:noFill/>
            <a:ln w="3175" cap="flat" cmpd="sng">
              <a:solidFill>
                <a:srgbClr val="000000"/>
              </a:solidFill>
              <a:prstDash val="solid"/>
              <a:miter/>
              <a:headEnd type="none" w="med" len="med"/>
              <a:tailEnd type="none" w="med" len="med"/>
            </a:ln>
          </p:spPr>
          <p:txBody>
            <a:bodyPr vert="horz" lIns="90001" tIns="0" rIns="91440" bIns="0" anchor="ctr" upright="1"/>
            <a:lstStyle/>
            <a:p>
              <a:pPr algn="ctr" eaLnBrk="0" fontAlgn="base" hangingPunct="0">
                <a:lnSpc>
                  <a:spcPts val="1000"/>
                </a:lnSpc>
                <a:spcAft>
                  <a:spcPts val="800"/>
                </a:spcAft>
              </a:pPr>
              <a:r>
                <a:rPr lang="zh-CN" sz="1100" kern="12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不能证明申报产品与所选对比器械的等同性</a:t>
              </a:r>
              <a:endParaRPr lang="zh-CN"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21" name="流程图: 过程 19"/>
            <p:cNvSpPr/>
            <p:nvPr/>
          </p:nvSpPr>
          <p:spPr>
            <a:xfrm>
              <a:off x="586740" y="7231380"/>
              <a:ext cx="2525395" cy="568960"/>
            </a:xfrm>
            <a:prstGeom prst="roundRect">
              <a:avLst/>
            </a:prstGeom>
            <a:noFill/>
            <a:ln w="3175" cap="flat" cmpd="sng">
              <a:solidFill>
                <a:srgbClr val="000000"/>
              </a:solidFill>
              <a:prstDash val="solid"/>
              <a:miter/>
              <a:headEnd type="none" w="med" len="med"/>
              <a:tailEnd type="none" w="med" len="med"/>
            </a:ln>
          </p:spPr>
          <p:txBody>
            <a:bodyPr vert="horz" anchor="ctr" upright="1"/>
            <a:lstStyle/>
            <a:p>
              <a:pPr algn="ctr" eaLnBrk="0" fontAlgn="base" hangingPunct="0">
                <a:lnSpc>
                  <a:spcPct val="107000"/>
                </a:lnSpc>
                <a:spcAft>
                  <a:spcPts val="800"/>
                </a:spcAft>
              </a:pPr>
              <a:r>
                <a:rPr lang="zh-CN" sz="1100" kern="12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对比器械通过论证可视为等同器械，可使用等同器械的临床数据进行临床评价。</a:t>
              </a:r>
              <a:endParaRPr lang="zh-CN">
                <a:effectLst/>
                <a:latin typeface="Calibri" panose="020F0502020204030204" pitchFamily="34" charset="0"/>
                <a:ea typeface="宋体" panose="02010600030101010101" pitchFamily="2" charset="-122"/>
                <a:cs typeface="Times New Roman" panose="02020603050405020304" pitchFamily="18" charset="0"/>
              </a:endParaRPr>
            </a:p>
          </p:txBody>
        </p:sp>
        <p:cxnSp>
          <p:nvCxnSpPr>
            <p:cNvPr id="22" name="AutoShape 168"/>
            <p:cNvCxnSpPr>
              <a:cxnSpLocks noChangeShapeType="1"/>
            </p:cNvCxnSpPr>
            <p:nvPr/>
          </p:nvCxnSpPr>
          <p:spPr bwMode="auto">
            <a:xfrm rot="5400000">
              <a:off x="1676400" y="594360"/>
              <a:ext cx="274955" cy="0"/>
            </a:xfrm>
            <a:prstGeom prst="straightConnector1">
              <a:avLst/>
            </a:prstGeom>
            <a:noFill/>
            <a:ln w="9525">
              <a:solidFill>
                <a:srgbClr val="000000"/>
              </a:solidFill>
              <a:round/>
              <a:tailEnd type="arrow" w="med" len="med"/>
            </a:ln>
          </p:spPr>
        </p:cxnSp>
        <p:cxnSp>
          <p:nvCxnSpPr>
            <p:cNvPr id="23" name="AutoShape 169"/>
            <p:cNvCxnSpPr>
              <a:cxnSpLocks noChangeShapeType="1"/>
            </p:cNvCxnSpPr>
            <p:nvPr/>
          </p:nvCxnSpPr>
          <p:spPr bwMode="auto">
            <a:xfrm flipH="1">
              <a:off x="1813560" y="1623060"/>
              <a:ext cx="3175" cy="208915"/>
            </a:xfrm>
            <a:prstGeom prst="straightConnector1">
              <a:avLst/>
            </a:prstGeom>
            <a:noFill/>
            <a:ln w="9525">
              <a:solidFill>
                <a:srgbClr val="000000"/>
              </a:solidFill>
              <a:round/>
              <a:tailEnd type="arrow" w="med" len="med"/>
            </a:ln>
          </p:spPr>
        </p:cxnSp>
        <p:cxnSp>
          <p:nvCxnSpPr>
            <p:cNvPr id="24" name="AutoShape 174"/>
            <p:cNvCxnSpPr>
              <a:cxnSpLocks noChangeShapeType="1"/>
            </p:cNvCxnSpPr>
            <p:nvPr/>
          </p:nvCxnSpPr>
          <p:spPr bwMode="auto">
            <a:xfrm>
              <a:off x="3162300" y="1181100"/>
              <a:ext cx="533400" cy="0"/>
            </a:xfrm>
            <a:prstGeom prst="straightConnector1">
              <a:avLst/>
            </a:prstGeom>
            <a:noFill/>
            <a:ln w="9525">
              <a:solidFill>
                <a:srgbClr val="000000"/>
              </a:solidFill>
              <a:round/>
              <a:tailEnd type="arrow" w="med" len="med"/>
            </a:ln>
          </p:spPr>
        </p:cxnSp>
        <p:cxnSp>
          <p:nvCxnSpPr>
            <p:cNvPr id="25" name="直接箭头连接符 24"/>
            <p:cNvCxnSpPr/>
            <p:nvPr/>
          </p:nvCxnSpPr>
          <p:spPr>
            <a:xfrm>
              <a:off x="3878580" y="6568440"/>
              <a:ext cx="0" cy="0"/>
            </a:xfrm>
            <a:prstGeom prst="straightConnector1">
              <a:avLst/>
            </a:prstGeom>
            <a:noFill/>
            <a:ln w="9525" cap="flat" cmpd="sng" algn="ctr">
              <a:solidFill>
                <a:srgbClr val="4A7EBB">
                  <a:shade val="95000"/>
                  <a:satMod val="105000"/>
                </a:srgbClr>
              </a:solidFill>
              <a:prstDash val="solid"/>
              <a:tailEnd type="arrow"/>
            </a:ln>
          </p:spPr>
        </p:cxnSp>
        <p:cxnSp>
          <p:nvCxnSpPr>
            <p:cNvPr id="26" name="AutoShape 176"/>
            <p:cNvCxnSpPr>
              <a:cxnSpLocks noChangeShapeType="1"/>
            </p:cNvCxnSpPr>
            <p:nvPr/>
          </p:nvCxnSpPr>
          <p:spPr bwMode="auto">
            <a:xfrm flipH="1">
              <a:off x="1836420" y="7071360"/>
              <a:ext cx="635" cy="163830"/>
            </a:xfrm>
            <a:prstGeom prst="straightConnector1">
              <a:avLst/>
            </a:prstGeom>
            <a:noFill/>
            <a:ln w="9525">
              <a:solidFill>
                <a:srgbClr val="000000"/>
              </a:solidFill>
              <a:round/>
              <a:tailEnd type="arrow" w="med" len="med"/>
            </a:ln>
          </p:spPr>
        </p:cxnSp>
        <p:cxnSp>
          <p:nvCxnSpPr>
            <p:cNvPr id="27" name="AutoShape 177"/>
            <p:cNvCxnSpPr>
              <a:cxnSpLocks noChangeShapeType="1"/>
            </p:cNvCxnSpPr>
            <p:nvPr/>
          </p:nvCxnSpPr>
          <p:spPr bwMode="auto">
            <a:xfrm rot="10800000" flipH="1" flipV="1">
              <a:off x="457200" y="2979420"/>
              <a:ext cx="128270" cy="4491990"/>
            </a:xfrm>
            <a:prstGeom prst="bentConnector3">
              <a:avLst>
                <a:gd name="adj1" fmla="val -393565"/>
              </a:avLst>
            </a:prstGeom>
            <a:noFill/>
            <a:ln w="9525">
              <a:solidFill>
                <a:srgbClr val="000000"/>
              </a:solidFill>
              <a:round/>
              <a:tailEnd type="arrow" w="med" len="med"/>
            </a:ln>
          </p:spPr>
        </p:cxnSp>
        <p:cxnSp>
          <p:nvCxnSpPr>
            <p:cNvPr id="28" name="AutoShape 178"/>
            <p:cNvCxnSpPr>
              <a:cxnSpLocks noChangeShapeType="1"/>
            </p:cNvCxnSpPr>
            <p:nvPr/>
          </p:nvCxnSpPr>
          <p:spPr bwMode="auto">
            <a:xfrm>
              <a:off x="3169920" y="4884420"/>
              <a:ext cx="548640" cy="0"/>
            </a:xfrm>
            <a:prstGeom prst="straightConnector1">
              <a:avLst/>
            </a:prstGeom>
            <a:noFill/>
            <a:ln w="9525">
              <a:solidFill>
                <a:srgbClr val="000000"/>
              </a:solidFill>
              <a:round/>
              <a:tailEnd type="arrow" w="med" len="med"/>
            </a:ln>
          </p:spPr>
        </p:cxnSp>
        <p:cxnSp>
          <p:nvCxnSpPr>
            <p:cNvPr id="29" name="AutoShape 179"/>
            <p:cNvCxnSpPr>
              <a:cxnSpLocks noChangeShapeType="1"/>
            </p:cNvCxnSpPr>
            <p:nvPr/>
          </p:nvCxnSpPr>
          <p:spPr bwMode="auto">
            <a:xfrm>
              <a:off x="3223260" y="6652260"/>
              <a:ext cx="504825" cy="0"/>
            </a:xfrm>
            <a:prstGeom prst="straightConnector1">
              <a:avLst/>
            </a:prstGeom>
            <a:noFill/>
            <a:ln w="9525">
              <a:solidFill>
                <a:srgbClr val="000000"/>
              </a:solidFill>
              <a:round/>
              <a:tailEnd type="arrow" w="med" len="med"/>
            </a:ln>
          </p:spPr>
        </p:cxnSp>
        <p:sp>
          <p:nvSpPr>
            <p:cNvPr id="30" name="文本框 179"/>
            <p:cNvSpPr txBox="1"/>
            <p:nvPr/>
          </p:nvSpPr>
          <p:spPr>
            <a:xfrm>
              <a:off x="1851660" y="5334000"/>
              <a:ext cx="487045" cy="421005"/>
            </a:xfrm>
            <a:prstGeom prst="rect">
              <a:avLst/>
            </a:prstGeom>
            <a:noFill/>
            <a:ln w="9525">
              <a:noFill/>
            </a:ln>
          </p:spPr>
          <p:txBody>
            <a:bodyPr vert="horz" anchor="t" upright="1"/>
            <a:lstStyle/>
            <a:p>
              <a:pPr>
                <a:lnSpc>
                  <a:spcPct val="107000"/>
                </a:lnSpc>
                <a:spcAft>
                  <a:spcPts val="800"/>
                </a:spcAft>
              </a:pPr>
              <a:r>
                <a:rPr lang="zh-CN" sz="1100" kern="12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否</a:t>
              </a:r>
              <a:endParaRPr lang="zh-CN">
                <a:effectLst/>
                <a:latin typeface="Calibri" panose="020F0502020204030204" pitchFamily="34" charset="0"/>
                <a:ea typeface="宋体" panose="02010600030101010101" pitchFamily="2" charset="-122"/>
                <a:cs typeface="Times New Roman" panose="02020603050405020304" pitchFamily="18" charset="0"/>
              </a:endParaRPr>
            </a:p>
          </p:txBody>
        </p:sp>
        <p:cxnSp>
          <p:nvCxnSpPr>
            <p:cNvPr id="31" name="AutoShape 181"/>
            <p:cNvCxnSpPr>
              <a:cxnSpLocks noChangeShapeType="1"/>
            </p:cNvCxnSpPr>
            <p:nvPr/>
          </p:nvCxnSpPr>
          <p:spPr bwMode="auto">
            <a:xfrm>
              <a:off x="1821180" y="6004560"/>
              <a:ext cx="1270" cy="231140"/>
            </a:xfrm>
            <a:prstGeom prst="straightConnector1">
              <a:avLst/>
            </a:prstGeom>
            <a:noFill/>
            <a:ln w="9525">
              <a:solidFill>
                <a:srgbClr val="000000"/>
              </a:solidFill>
              <a:round/>
              <a:tailEnd type="arrow" w="med" len="med"/>
            </a:ln>
          </p:spPr>
        </p:cxnSp>
        <p:sp>
          <p:nvSpPr>
            <p:cNvPr id="32" name="流程图: 可选过程 31"/>
            <p:cNvSpPr/>
            <p:nvPr/>
          </p:nvSpPr>
          <p:spPr>
            <a:xfrm>
              <a:off x="670560" y="0"/>
              <a:ext cx="2444115" cy="451485"/>
            </a:xfrm>
            <a:prstGeom prst="flowChartAlternateProcess">
              <a:avLst/>
            </a:prstGeom>
            <a:noFill/>
            <a:ln w="3175" cap="flat" cmpd="sng">
              <a:solidFill>
                <a:srgbClr val="000000"/>
              </a:solidFill>
              <a:prstDash val="solid"/>
              <a:miter/>
              <a:headEnd type="none" w="med" len="med"/>
              <a:tailEnd type="none" w="med" len="med"/>
            </a:ln>
          </p:spPr>
          <p:txBody>
            <a:bodyPr vert="horz" lIns="91440" tIns="0" rIns="91440" bIns="0" anchor="ctr" upright="1"/>
            <a:lstStyle/>
            <a:p>
              <a:pPr algn="ctr" eaLnBrk="0" fontAlgn="base" hangingPunct="0">
                <a:lnSpc>
                  <a:spcPts val="1000"/>
                </a:lnSpc>
                <a:spcAft>
                  <a:spcPts val="800"/>
                </a:spcAft>
              </a:pPr>
              <a:r>
                <a:rPr lang="zh-CN" sz="1100" kern="12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结合产品研发背景，初步选择对比器械</a:t>
              </a:r>
              <a:endParaRPr lang="zh-CN">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3" name="流程图: 决策 32"/>
            <p:cNvSpPr/>
            <p:nvPr/>
          </p:nvSpPr>
          <p:spPr>
            <a:xfrm>
              <a:off x="464820" y="731520"/>
              <a:ext cx="2698750" cy="893445"/>
            </a:xfrm>
            <a:prstGeom prst="flowChartDecision">
              <a:avLst/>
            </a:prstGeom>
            <a:noFill/>
            <a:ln w="3175" cap="flat" cmpd="sng">
              <a:solidFill>
                <a:srgbClr val="000000"/>
              </a:solidFill>
              <a:prstDash val="solid"/>
              <a:miter/>
              <a:headEnd type="none" w="med" len="med"/>
              <a:tailEnd type="none" w="med" len="med"/>
            </a:ln>
          </p:spPr>
          <p:txBody>
            <a:bodyPr vert="horz" lIns="91440" tIns="0" rIns="91440" bIns="0" anchor="ctr" upright="1"/>
            <a:lstStyle/>
            <a:p>
              <a:pPr algn="ctr">
                <a:lnSpc>
                  <a:spcPts val="1000"/>
                </a:lnSpc>
                <a:spcAft>
                  <a:spcPts val="800"/>
                </a:spcAft>
              </a:pPr>
              <a:r>
                <a:rPr lang="zh-CN" sz="1100" kern="12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选择的对比器械与申报产品是否具有相同的适用范围</a:t>
              </a:r>
              <a:endParaRPr lang="zh-CN"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4" name="流程图: 过程 33"/>
            <p:cNvSpPr/>
            <p:nvPr/>
          </p:nvSpPr>
          <p:spPr>
            <a:xfrm>
              <a:off x="563880" y="1821180"/>
              <a:ext cx="2517775" cy="483235"/>
            </a:xfrm>
            <a:prstGeom prst="flowChartProcess">
              <a:avLst/>
            </a:prstGeom>
            <a:noFill/>
            <a:ln w="3175" cap="flat" cmpd="sng">
              <a:solidFill>
                <a:srgbClr val="000000"/>
              </a:solidFill>
              <a:prstDash val="solid"/>
              <a:miter/>
              <a:headEnd type="none" w="med" len="med"/>
              <a:tailEnd type="none" w="med" len="med"/>
            </a:ln>
          </p:spPr>
          <p:txBody>
            <a:bodyPr vert="horz" lIns="91440" tIns="90001" rIns="91440" bIns="72001" anchor="ctr" upright="1"/>
            <a:lstStyle/>
            <a:p>
              <a:pPr algn="ctr">
                <a:lnSpc>
                  <a:spcPts val="1000"/>
                </a:lnSpc>
                <a:spcAft>
                  <a:spcPts val="800"/>
                </a:spcAft>
              </a:pPr>
              <a:r>
                <a:rPr lang="zh-CN" sz="1100" kern="12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将申报产品的技术特征和生物学特性与对比器械进行比对</a:t>
              </a:r>
              <a:endParaRPr lang="zh-CN"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5" name="流程图: 决策 34"/>
            <p:cNvSpPr/>
            <p:nvPr/>
          </p:nvSpPr>
          <p:spPr>
            <a:xfrm>
              <a:off x="464820" y="2537460"/>
              <a:ext cx="2698750" cy="893445"/>
            </a:xfrm>
            <a:prstGeom prst="flowChartDecision">
              <a:avLst/>
            </a:prstGeom>
            <a:noFill/>
            <a:ln w="3175" cap="flat" cmpd="sng">
              <a:solidFill>
                <a:srgbClr val="000000"/>
              </a:solidFill>
              <a:prstDash val="solid"/>
              <a:miter/>
              <a:headEnd type="none" w="med" len="med"/>
              <a:tailEnd type="none" w="med" len="med"/>
            </a:ln>
          </p:spPr>
          <p:txBody>
            <a:bodyPr vert="horz" lIns="91440" tIns="0" rIns="91440" bIns="0" anchor="ctr" upright="1"/>
            <a:lstStyle/>
            <a:p>
              <a:pPr algn="ctr">
                <a:lnSpc>
                  <a:spcPts val="1000"/>
                </a:lnSpc>
                <a:spcAft>
                  <a:spcPts val="800"/>
                </a:spcAft>
              </a:pPr>
              <a:r>
                <a:rPr lang="zh-CN" sz="1100" kern="12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申报产品与对比器械是否具有相同的技术特征和生物学特性</a:t>
              </a:r>
              <a:endParaRPr lang="zh-CN" dirty="0">
                <a:effectLst/>
                <a:latin typeface="Calibri" panose="020F0502020204030204" pitchFamily="34" charset="0"/>
                <a:ea typeface="宋体" panose="02010600030101010101" pitchFamily="2" charset="-122"/>
                <a:cs typeface="Times New Roman" panose="02020603050405020304" pitchFamily="18" charset="0"/>
              </a:endParaRPr>
            </a:p>
          </p:txBody>
        </p:sp>
        <p:cxnSp>
          <p:nvCxnSpPr>
            <p:cNvPr id="36" name="AutoShape 24"/>
            <p:cNvCxnSpPr>
              <a:cxnSpLocks noChangeShapeType="1"/>
            </p:cNvCxnSpPr>
            <p:nvPr/>
          </p:nvCxnSpPr>
          <p:spPr bwMode="auto">
            <a:xfrm>
              <a:off x="1805940" y="5334000"/>
              <a:ext cx="1270" cy="231140"/>
            </a:xfrm>
            <a:prstGeom prst="straightConnector1">
              <a:avLst/>
            </a:prstGeom>
            <a:noFill/>
            <a:ln w="9525">
              <a:solidFill>
                <a:srgbClr val="000000"/>
              </a:solidFill>
              <a:round/>
              <a:tailEnd type="arrow" w="med" len="med"/>
            </a:ln>
          </p:spPr>
        </p:cxnSp>
        <p:cxnSp>
          <p:nvCxnSpPr>
            <p:cNvPr id="37" name="AutoShape 169"/>
            <p:cNvCxnSpPr>
              <a:cxnSpLocks noChangeShapeType="1"/>
            </p:cNvCxnSpPr>
            <p:nvPr/>
          </p:nvCxnSpPr>
          <p:spPr bwMode="auto">
            <a:xfrm flipH="1">
              <a:off x="1805940" y="2301240"/>
              <a:ext cx="3176" cy="236220"/>
            </a:xfrm>
            <a:prstGeom prst="straightConnector1">
              <a:avLst/>
            </a:prstGeom>
            <a:noFill/>
            <a:ln w="9525">
              <a:solidFill>
                <a:srgbClr val="000000"/>
              </a:solidFill>
              <a:round/>
              <a:tailEnd type="arrow" w="med" len="med"/>
            </a:ln>
          </p:spPr>
        </p:cxnSp>
        <p:cxnSp>
          <p:nvCxnSpPr>
            <p:cNvPr id="38" name="AutoShape 169"/>
            <p:cNvCxnSpPr>
              <a:cxnSpLocks noChangeShapeType="1"/>
            </p:cNvCxnSpPr>
            <p:nvPr/>
          </p:nvCxnSpPr>
          <p:spPr bwMode="auto">
            <a:xfrm>
              <a:off x="1805940" y="3421380"/>
              <a:ext cx="4444" cy="297180"/>
            </a:xfrm>
            <a:prstGeom prst="straightConnector1">
              <a:avLst/>
            </a:prstGeom>
            <a:noFill/>
            <a:ln w="9525">
              <a:solidFill>
                <a:srgbClr val="000000"/>
              </a:solidFill>
              <a:round/>
              <a:tailEnd type="arrow" w="med" len="med"/>
            </a:ln>
          </p:spPr>
        </p:cxnSp>
        <p:cxnSp>
          <p:nvCxnSpPr>
            <p:cNvPr id="39" name="AutoShape 169"/>
            <p:cNvCxnSpPr>
              <a:cxnSpLocks noChangeShapeType="1"/>
            </p:cNvCxnSpPr>
            <p:nvPr/>
          </p:nvCxnSpPr>
          <p:spPr bwMode="auto">
            <a:xfrm flipH="1">
              <a:off x="1805940" y="4175760"/>
              <a:ext cx="3176" cy="266700"/>
            </a:xfrm>
            <a:prstGeom prst="straightConnector1">
              <a:avLst/>
            </a:prstGeom>
            <a:noFill/>
            <a:ln w="9525">
              <a:solidFill>
                <a:srgbClr val="000000"/>
              </a:solidFill>
              <a:round/>
              <a:tailEnd type="arrow" w="med" len="med"/>
            </a:ln>
          </p:spPr>
        </p:cxnSp>
      </p:grpSp>
      <p:sp>
        <p:nvSpPr>
          <p:cNvPr id="4" name="文本占位符 5"/>
          <p:cNvSpPr txBox="1"/>
          <p:nvPr/>
        </p:nvSpPr>
        <p:spPr>
          <a:xfrm>
            <a:off x="416065" y="2476217"/>
            <a:ext cx="4860930" cy="190556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医疗器械临床评价</a:t>
            </a:r>
            <a:endPar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a:p>
            <a:pPr marL="0" indent="0">
              <a:lnSpc>
                <a:spcPct val="150000"/>
              </a:lnSpc>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等同性论证流程图</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40" name="文本框 39"/>
          <p:cNvSpPr txBox="1"/>
          <p:nvPr/>
        </p:nvSpPr>
        <p:spPr>
          <a:xfrm>
            <a:off x="511461" y="6389234"/>
            <a:ext cx="4765534"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a:t>
            </a:r>
            <a:r>
              <a:rPr lang="en-US" altLang="zh-CN" sz="1100" dirty="0">
                <a:latin typeface="Segoe UI Light" panose="020B0502040204020203" pitchFamily="34" charset="0"/>
                <a:cs typeface="Segoe UI Light" panose="020B0502040204020203" pitchFamily="34" charset="0"/>
              </a:rPr>
              <a:t>《</a:t>
            </a:r>
            <a:r>
              <a:rPr lang="zh-CN" altLang="en-US" sz="1100" dirty="0">
                <a:latin typeface="Segoe UI Light" panose="020B0502040204020203" pitchFamily="34" charset="0"/>
                <a:cs typeface="Segoe UI Light" panose="020B0502040204020203" pitchFamily="34" charset="0"/>
              </a:rPr>
              <a:t>医疗器械临床评价等同性论证技术指导原则</a:t>
            </a:r>
            <a:r>
              <a:rPr lang="en-US" altLang="zh-CN" sz="1100" dirty="0">
                <a:latin typeface="Segoe UI Light" panose="020B0502040204020203" pitchFamily="34" charset="0"/>
                <a:cs typeface="Segoe UI Light" panose="020B0502040204020203" pitchFamily="34" charset="0"/>
              </a:rPr>
              <a:t>》202109</a:t>
            </a:r>
            <a:endParaRPr lang="zh-CN" altLang="en-US" sz="1100" dirty="0">
              <a:latin typeface="Segoe UI Light" panose="020B0502040204020203" pitchFamily="34" charset="0"/>
              <a:cs typeface="Segoe UI Light" panose="020B0502040204020203" pitchFamily="34" charset="0"/>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25751" y="6440304"/>
            <a:ext cx="5373279" cy="277961"/>
          </a:xfrm>
          <a:prstGeom prst="rect">
            <a:avLst/>
          </a:prstGeom>
          <a:noFill/>
        </p:spPr>
        <p:txBody>
          <a:bodyPr wrap="square" lIns="0" rtlCol="0" anchor="t">
            <a:spAutoFit/>
          </a:bodyPr>
          <a:lstStyle/>
          <a:p>
            <a:pPr>
              <a:lnSpc>
                <a:spcPct val="120000"/>
              </a:lnSpc>
            </a:pPr>
            <a:r>
              <a:rPr lang="zh-CN" altLang="en-US" sz="1100" dirty="0">
                <a:latin typeface="Segoe UI Light" panose="020B0502040204020203" pitchFamily="34" charset="0"/>
                <a:cs typeface="Segoe UI Light" panose="020B0502040204020203" pitchFamily="34" charset="0"/>
              </a:rPr>
              <a:t>来源：医疗器械临床评价等同性论证技术指导原则</a:t>
            </a:r>
            <a:endParaRPr lang="zh-CN" altLang="en-US" sz="1100" kern="1200" dirty="0"/>
          </a:p>
        </p:txBody>
      </p:sp>
      <p:sp>
        <p:nvSpPr>
          <p:cNvPr id="6" name="文本占位符 5"/>
          <p:cNvSpPr txBox="1"/>
          <p:nvPr/>
        </p:nvSpPr>
        <p:spPr>
          <a:xfrm>
            <a:off x="325751" y="403399"/>
            <a:ext cx="11368702"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等同性论证的基本要求</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3" name="文本框 2"/>
          <p:cNvSpPr txBox="1"/>
          <p:nvPr/>
        </p:nvSpPr>
        <p:spPr>
          <a:xfrm>
            <a:off x="446736" y="1941036"/>
            <a:ext cx="6389069" cy="3182281"/>
          </a:xfrm>
          <a:prstGeom prst="rect">
            <a:avLst/>
          </a:prstGeom>
          <a:noFill/>
        </p:spPr>
        <p:txBody>
          <a:bodyPr wrap="square">
            <a:spAutoFit/>
          </a:bodyPr>
          <a:lstStyle/>
          <a:p>
            <a:pPr marL="285750" indent="-285750">
              <a:lnSpc>
                <a:spcPct val="150000"/>
              </a:lnSpc>
              <a:spcAft>
                <a:spcPts val="600"/>
              </a:spcAft>
              <a:buFont typeface="Arial" panose="020B0604020202020204" pitchFamily="34" charset="0"/>
              <a:buChar char="•"/>
            </a:pPr>
            <a:r>
              <a:rPr lang="en-US" altLang="zh-CN" dirty="0">
                <a:solidFill>
                  <a:srgbClr val="333333"/>
                </a:solidFill>
                <a:latin typeface="+mn-ea"/>
              </a:rPr>
              <a:t>1. </a:t>
            </a:r>
            <a:r>
              <a:rPr lang="zh-CN" altLang="en-US" dirty="0">
                <a:solidFill>
                  <a:srgbClr val="333333"/>
                </a:solidFill>
                <a:latin typeface="+mn-ea"/>
              </a:rPr>
              <a:t>选择的对比器械与申报产品是否具有相同的适用范围？</a:t>
            </a:r>
            <a:endParaRPr lang="zh-CN" altLang="en-US" dirty="0">
              <a:solidFill>
                <a:srgbClr val="333333"/>
              </a:solidFill>
              <a:latin typeface="+mn-ea"/>
            </a:endParaRPr>
          </a:p>
          <a:p>
            <a:pPr marL="285750" indent="-285750">
              <a:lnSpc>
                <a:spcPct val="150000"/>
              </a:lnSpc>
              <a:spcAft>
                <a:spcPts val="600"/>
              </a:spcAft>
              <a:buFont typeface="Arial" panose="020B0604020202020204" pitchFamily="34" charset="0"/>
              <a:buChar char="•"/>
            </a:pPr>
            <a:r>
              <a:rPr lang="en-US" altLang="zh-CN" dirty="0">
                <a:solidFill>
                  <a:srgbClr val="333333"/>
                </a:solidFill>
                <a:latin typeface="+mn-ea"/>
              </a:rPr>
              <a:t>2. </a:t>
            </a:r>
            <a:r>
              <a:rPr lang="zh-CN" altLang="en-US" dirty="0">
                <a:solidFill>
                  <a:srgbClr val="333333"/>
                </a:solidFill>
                <a:latin typeface="+mn-ea"/>
              </a:rPr>
              <a:t>申报产品与对比器械是否具有相同的技术特征和生物学特性？</a:t>
            </a:r>
            <a:endParaRPr lang="en-US" altLang="zh-CN" dirty="0">
              <a:solidFill>
                <a:srgbClr val="333333"/>
              </a:solidFill>
              <a:latin typeface="+mn-ea"/>
            </a:endParaRPr>
          </a:p>
          <a:p>
            <a:pPr marL="285750" indent="-285750">
              <a:lnSpc>
                <a:spcPct val="150000"/>
              </a:lnSpc>
              <a:spcAft>
                <a:spcPts val="600"/>
              </a:spcAft>
              <a:buFont typeface="Arial" panose="020B0604020202020204" pitchFamily="34" charset="0"/>
              <a:buChar char="•"/>
            </a:pPr>
            <a:r>
              <a:rPr lang="en-US" altLang="zh-CN" dirty="0">
                <a:solidFill>
                  <a:srgbClr val="333333"/>
                </a:solidFill>
                <a:latin typeface="+mn-ea"/>
              </a:rPr>
              <a:t>3. </a:t>
            </a:r>
            <a:r>
              <a:rPr lang="zh-CN" altLang="en-US" dirty="0">
                <a:solidFill>
                  <a:srgbClr val="333333"/>
                </a:solidFill>
                <a:latin typeface="+mn-ea"/>
              </a:rPr>
              <a:t>技术特征和生物学特性的差异是否引起不同的安全有效性问题？</a:t>
            </a:r>
            <a:endParaRPr lang="zh-CN" altLang="en-US" dirty="0">
              <a:solidFill>
                <a:srgbClr val="333333"/>
              </a:solidFill>
              <a:latin typeface="+mn-ea"/>
            </a:endParaRPr>
          </a:p>
          <a:p>
            <a:pPr marL="285750" indent="-285750">
              <a:lnSpc>
                <a:spcPct val="150000"/>
              </a:lnSpc>
              <a:spcAft>
                <a:spcPts val="600"/>
              </a:spcAft>
              <a:buFont typeface="Arial" panose="020B0604020202020204" pitchFamily="34" charset="0"/>
              <a:buChar char="•"/>
            </a:pPr>
            <a:r>
              <a:rPr lang="en-US" altLang="zh-CN" dirty="0">
                <a:solidFill>
                  <a:srgbClr val="333333"/>
                </a:solidFill>
                <a:latin typeface="+mn-ea"/>
              </a:rPr>
              <a:t>4. </a:t>
            </a:r>
            <a:r>
              <a:rPr lang="zh-CN" altLang="en-US" dirty="0">
                <a:solidFill>
                  <a:srgbClr val="333333"/>
                </a:solidFill>
                <a:latin typeface="+mn-ea"/>
              </a:rPr>
              <a:t>是否有充分的科学证据证明申报产品与对比器械具有相同的安全有效性？</a:t>
            </a:r>
            <a:endParaRPr lang="zh-CN" altLang="en-US" dirty="0">
              <a:solidFill>
                <a:srgbClr val="333333"/>
              </a:solidFill>
              <a:latin typeface="+mn-ea"/>
            </a:endParaRPr>
          </a:p>
        </p:txBody>
      </p:sp>
      <p:sp>
        <p:nvSpPr>
          <p:cNvPr id="5" name="椭圆 4"/>
          <p:cNvSpPr/>
          <p:nvPr/>
        </p:nvSpPr>
        <p:spPr>
          <a:xfrm>
            <a:off x="7960310" y="1158484"/>
            <a:ext cx="1800000" cy="18000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2400" dirty="0"/>
              <a:t>适用</a:t>
            </a:r>
            <a:endParaRPr lang="en-US" altLang="zh-CN" sz="2400" dirty="0"/>
          </a:p>
          <a:p>
            <a:pPr algn="ctr"/>
            <a:r>
              <a:rPr lang="zh-CN" altLang="en-US" sz="2400" dirty="0"/>
              <a:t>范围</a:t>
            </a:r>
            <a:endParaRPr lang="zh-CN" altLang="en-US" sz="2400" dirty="0"/>
          </a:p>
        </p:txBody>
      </p:sp>
      <p:sp>
        <p:nvSpPr>
          <p:cNvPr id="7" name="椭圆 6"/>
          <p:cNvSpPr/>
          <p:nvPr/>
        </p:nvSpPr>
        <p:spPr>
          <a:xfrm>
            <a:off x="7960310" y="2632177"/>
            <a:ext cx="1800000" cy="1800000"/>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zh-CN" altLang="en-US" sz="2400" dirty="0"/>
              <a:t>技术</a:t>
            </a:r>
            <a:endParaRPr lang="en-US" altLang="zh-CN" sz="2400" dirty="0"/>
          </a:p>
          <a:p>
            <a:pPr algn="ctr"/>
            <a:r>
              <a:rPr lang="zh-CN" altLang="en-US" sz="2400" dirty="0"/>
              <a:t>特征</a:t>
            </a:r>
            <a:endParaRPr lang="zh-CN" altLang="en-US" sz="2400" dirty="0"/>
          </a:p>
        </p:txBody>
      </p:sp>
      <p:sp>
        <p:nvSpPr>
          <p:cNvPr id="9" name="椭圆 8"/>
          <p:cNvSpPr/>
          <p:nvPr/>
        </p:nvSpPr>
        <p:spPr>
          <a:xfrm>
            <a:off x="7960310" y="4045500"/>
            <a:ext cx="1800000" cy="1800000"/>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zh-CN" altLang="en-US" sz="2400" dirty="0"/>
              <a:t>生物学特性</a:t>
            </a:r>
            <a:endParaRPr lang="zh-CN" altLang="en-US" sz="2400"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1. </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对比器械的选择</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文本框 4"/>
          <p:cNvSpPr txBox="1"/>
          <p:nvPr/>
        </p:nvSpPr>
        <p:spPr>
          <a:xfrm>
            <a:off x="325751" y="1353731"/>
            <a:ext cx="6832159" cy="2351221"/>
          </a:xfrm>
          <a:prstGeom prst="rect">
            <a:avLst/>
          </a:prstGeom>
          <a:noFill/>
        </p:spPr>
        <p:txBody>
          <a:bodyPr wrap="square">
            <a:spAutoFit/>
          </a:bodyPr>
          <a:lstStyle/>
          <a:p>
            <a:pPr marL="285750" lvl="0" indent="-285750">
              <a:lnSpc>
                <a:spcPct val="150000"/>
              </a:lnSpc>
              <a:spcAft>
                <a:spcPts val="600"/>
              </a:spcAft>
              <a:buFont typeface="Wingdings" panose="05000000000000000000" pitchFamily="2" charset="2"/>
              <a:buChar char="Ø"/>
            </a:pPr>
            <a:r>
              <a:rPr lang="zh-CN" altLang="en-US" b="1" dirty="0"/>
              <a:t>对比器械的要求：</a:t>
            </a:r>
            <a:endParaRPr lang="en-US" altLang="zh-CN" b="1" dirty="0"/>
          </a:p>
          <a:p>
            <a:pPr marL="742950" lvl="1" indent="-285750">
              <a:lnSpc>
                <a:spcPct val="150000"/>
              </a:lnSpc>
              <a:spcAft>
                <a:spcPts val="600"/>
              </a:spcAft>
              <a:buFont typeface="Wingdings" panose="05000000000000000000" pitchFamily="2" charset="2"/>
              <a:buChar char="ü"/>
            </a:pPr>
            <a:r>
              <a:rPr lang="zh-CN" altLang="en-US" dirty="0"/>
              <a:t>对比器械需要选择已在中国境内上市的器械</a:t>
            </a:r>
            <a:endParaRPr lang="en-US" altLang="zh-CN" dirty="0"/>
          </a:p>
          <a:p>
            <a:pPr marL="742950" lvl="1" indent="-285750">
              <a:lnSpc>
                <a:spcPct val="150000"/>
              </a:lnSpc>
              <a:spcAft>
                <a:spcPts val="600"/>
              </a:spcAft>
              <a:buFont typeface="Wingdings" panose="05000000000000000000" pitchFamily="2" charset="2"/>
              <a:buChar char="ü"/>
            </a:pPr>
            <a:r>
              <a:rPr lang="zh-CN" altLang="en-US" dirty="0"/>
              <a:t>申报产品需与对比器械进行差异性分析，确保申报产品与对比器械能够建立等同性</a:t>
            </a:r>
            <a:endParaRPr lang="en-US" altLang="zh-CN" dirty="0"/>
          </a:p>
          <a:p>
            <a:pPr marL="742950" lvl="1" indent="-285750">
              <a:lnSpc>
                <a:spcPct val="150000"/>
              </a:lnSpc>
              <a:spcAft>
                <a:spcPts val="600"/>
              </a:spcAft>
              <a:buFont typeface="Wingdings" panose="05000000000000000000" pitchFamily="2" charset="2"/>
              <a:buChar char="ü"/>
            </a:pPr>
            <a:r>
              <a:rPr lang="zh-CN" altLang="en-US" dirty="0"/>
              <a:t>对比器械需要有较为充足的临床证据。</a:t>
            </a:r>
            <a:endParaRPr lang="zh-CN" altLang="en-US" dirty="0"/>
          </a:p>
        </p:txBody>
      </p:sp>
      <p:sp>
        <p:nvSpPr>
          <p:cNvPr id="6" name="文本框 5"/>
          <p:cNvSpPr txBox="1"/>
          <p:nvPr/>
        </p:nvSpPr>
        <p:spPr>
          <a:xfrm>
            <a:off x="388572" y="4064115"/>
            <a:ext cx="6992703" cy="2274277"/>
          </a:xfrm>
          <a:prstGeom prst="rect">
            <a:avLst/>
          </a:prstGeom>
          <a:noFill/>
        </p:spPr>
        <p:txBody>
          <a:bodyPr wrap="square">
            <a:spAutoFit/>
          </a:bodyPr>
          <a:lstStyle/>
          <a:p>
            <a:pPr marL="285750" lvl="0" indent="-285750">
              <a:lnSpc>
                <a:spcPct val="150000"/>
              </a:lnSpc>
              <a:spcAft>
                <a:spcPts val="600"/>
              </a:spcAft>
              <a:buFont typeface="Wingdings" panose="05000000000000000000" pitchFamily="2" charset="2"/>
              <a:buChar char="Ø"/>
            </a:pPr>
            <a:r>
              <a:rPr lang="zh-CN" altLang="en-US" b="1" dirty="0"/>
              <a:t>对比器械的选择与等同性论证：</a:t>
            </a:r>
            <a:endParaRPr lang="en-US" altLang="zh-CN" sz="1800" b="1" dirty="0"/>
          </a:p>
          <a:p>
            <a:pPr lvl="0" indent="457200">
              <a:lnSpc>
                <a:spcPct val="150000"/>
              </a:lnSpc>
              <a:spcAft>
                <a:spcPts val="600"/>
              </a:spcAft>
            </a:pPr>
            <a:r>
              <a:rPr lang="zh-CN" altLang="en-US" sz="1800" dirty="0">
                <a:effectLst/>
                <a:latin typeface="Times New Roman" panose="02020603050405020304" pitchFamily="18" charset="0"/>
                <a:ea typeface="仿宋_GB2312" panose="02010609030101010101" charset="-122"/>
                <a:cs typeface="Times New Roman" panose="02020603050405020304" pitchFamily="18" charset="0"/>
              </a:rPr>
              <a:t>等同性论证既是判断申报产品与选择的对比医疗器械是否等同的过程，也是判断所选产品是否适宜作为对比医疗器械的过程。</a:t>
            </a:r>
            <a:endParaRPr lang="en-US" altLang="zh-CN" sz="1800" dirty="0">
              <a:effectLst/>
              <a:latin typeface="Times New Roman" panose="02020603050405020304" pitchFamily="18" charset="0"/>
              <a:ea typeface="仿宋_GB2312" panose="02010609030101010101" charset="-122"/>
              <a:cs typeface="Times New Roman" panose="02020603050405020304" pitchFamily="18" charset="0"/>
            </a:endParaRPr>
          </a:p>
          <a:p>
            <a:pPr lvl="0" indent="457200">
              <a:lnSpc>
                <a:spcPct val="150000"/>
              </a:lnSpc>
              <a:spcAft>
                <a:spcPts val="600"/>
              </a:spcAft>
            </a:pPr>
            <a:r>
              <a:rPr lang="zh-CN" altLang="en-US" sz="1800" dirty="0">
                <a:effectLst/>
                <a:latin typeface="Times New Roman" panose="02020603050405020304" pitchFamily="18" charset="0"/>
                <a:ea typeface="仿宋_GB2312" panose="02010609030101010101" charset="-122"/>
                <a:cs typeface="Times New Roman" panose="02020603050405020304" pitchFamily="18" charset="0"/>
              </a:rPr>
              <a:t>若所选产品不适宜作为对比医疗器械，可更换或增加其他产品再次进行等同性论证，也可选择其他评价方法。</a:t>
            </a:r>
            <a:endParaRPr lang="zh-CN" altLang="en-US" sz="1800" dirty="0"/>
          </a:p>
        </p:txBody>
      </p:sp>
      <p:sp>
        <p:nvSpPr>
          <p:cNvPr id="2" name="对话气泡: 圆角矩形 1"/>
          <p:cNvSpPr/>
          <p:nvPr/>
        </p:nvSpPr>
        <p:spPr>
          <a:xfrm>
            <a:off x="3915185" y="3643348"/>
            <a:ext cx="4025482" cy="1010682"/>
          </a:xfrm>
          <a:prstGeom prst="wedgeRoundRectCallout">
            <a:avLst>
              <a:gd name="adj1" fmla="val -30637"/>
              <a:gd name="adj2" fmla="val -62506"/>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indent="457200"/>
            <a:r>
              <a:rPr lang="zh-CN" altLang="en-US" sz="1600" dirty="0"/>
              <a:t>对比器械应与申报产品需具有相同的适用范围，相同或相似的技术特征和生物学特性。</a:t>
            </a:r>
            <a:endParaRPr lang="zh-CN" altLang="en-US" sz="1600" dirty="0"/>
          </a:p>
        </p:txBody>
      </p:sp>
      <p:cxnSp>
        <p:nvCxnSpPr>
          <p:cNvPr id="3" name="AutoShape 168"/>
          <p:cNvCxnSpPr>
            <a:cxnSpLocks noChangeShapeType="1"/>
          </p:cNvCxnSpPr>
          <p:nvPr/>
        </p:nvCxnSpPr>
        <p:spPr bwMode="auto">
          <a:xfrm rot="5400000">
            <a:off x="9429638" y="2122348"/>
            <a:ext cx="228205" cy="0"/>
          </a:xfrm>
          <a:prstGeom prst="straightConnector1">
            <a:avLst/>
          </a:prstGeom>
          <a:noFill/>
          <a:ln w="9525">
            <a:solidFill>
              <a:srgbClr val="000000"/>
            </a:solidFill>
            <a:round/>
            <a:tailEnd type="arrow" w="med" len="med"/>
          </a:ln>
        </p:spPr>
      </p:cxnSp>
      <p:sp>
        <p:nvSpPr>
          <p:cNvPr id="4" name="流程图: 可选过程 3"/>
          <p:cNvSpPr/>
          <p:nvPr/>
        </p:nvSpPr>
        <p:spPr>
          <a:xfrm>
            <a:off x="8003511" y="1462922"/>
            <a:ext cx="3080459" cy="524635"/>
          </a:xfrm>
          <a:prstGeom prst="flowChartAlternateProcess">
            <a:avLst/>
          </a:prstGeom>
        </p:spPr>
        <p:style>
          <a:lnRef idx="2">
            <a:schemeClr val="accent2"/>
          </a:lnRef>
          <a:fillRef idx="1">
            <a:schemeClr val="lt1"/>
          </a:fillRef>
          <a:effectRef idx="0">
            <a:schemeClr val="accent2"/>
          </a:effectRef>
          <a:fontRef idx="minor">
            <a:schemeClr val="dk1"/>
          </a:fontRef>
        </p:style>
        <p:txBody>
          <a:bodyPr vert="horz" lIns="91440" tIns="0" rIns="91440" bIns="0" anchor="ctr" upright="1"/>
          <a:lstStyle/>
          <a:p>
            <a:pPr algn="ctr" eaLnBrk="0" fontAlgn="base" hangingPunct="0">
              <a:lnSpc>
                <a:spcPts val="1000"/>
              </a:lnSpc>
            </a:pPr>
            <a:r>
              <a:rPr lang="zh-CN" sz="1200" kern="1200" dirty="0">
                <a:solidFill>
                  <a:schemeClr val="tx1">
                    <a:lumMod val="75000"/>
                  </a:schemeClr>
                </a:solidFill>
                <a:effectLst/>
                <a:latin typeface="思源黑体 Regular" panose="020B0500000000000000" pitchFamily="34" charset="-122"/>
                <a:ea typeface="思源黑体 Regular" panose="020B0500000000000000" pitchFamily="34" charset="-122"/>
                <a:cs typeface="Times New Roman" panose="02020603050405020304" pitchFamily="18" charset="0"/>
              </a:rPr>
              <a:t>结合产品研发背景，初步选择对比器械</a:t>
            </a:r>
            <a:endParaRPr lang="zh-CN" sz="2000" dirty="0">
              <a:solidFill>
                <a:schemeClr val="tx1">
                  <a:lumMod val="75000"/>
                </a:schemeClr>
              </a:solidFill>
              <a:effectLst/>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1. </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对比器械的选择</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6" name="文本框 5"/>
          <p:cNvSpPr txBox="1"/>
          <p:nvPr/>
        </p:nvSpPr>
        <p:spPr>
          <a:xfrm>
            <a:off x="476210" y="1149458"/>
            <a:ext cx="7432303" cy="5260030"/>
          </a:xfrm>
          <a:prstGeom prst="rect">
            <a:avLst/>
          </a:prstGeom>
          <a:noFill/>
        </p:spPr>
        <p:txBody>
          <a:bodyPr wrap="square">
            <a:spAutoFit/>
          </a:bodyPr>
          <a:lstStyle/>
          <a:p>
            <a:pPr marL="285750" lvl="0" indent="-285750">
              <a:lnSpc>
                <a:spcPct val="150000"/>
              </a:lnSpc>
              <a:spcAft>
                <a:spcPts val="600"/>
              </a:spcAft>
              <a:buFont typeface="Wingdings" panose="05000000000000000000" pitchFamily="2" charset="2"/>
              <a:buChar char="Ø"/>
            </a:pPr>
            <a:r>
              <a:rPr lang="zh-CN" altLang="en-US" b="1" dirty="0"/>
              <a:t>多个对比器械的使用：</a:t>
            </a:r>
            <a:endParaRPr lang="en-US" altLang="zh-CN" sz="1800" b="1" dirty="0"/>
          </a:p>
          <a:p>
            <a:pPr indent="457200">
              <a:lnSpc>
                <a:spcPct val="150000"/>
              </a:lnSpc>
              <a:spcAft>
                <a:spcPts val="600"/>
              </a:spcAft>
            </a:pPr>
            <a:r>
              <a:rPr lang="zh-CN" altLang="zh-CN" sz="1800" dirty="0">
                <a:effectLst/>
                <a:latin typeface="Times New Roman" panose="02020603050405020304" pitchFamily="18" charset="0"/>
                <a:ea typeface="仿宋_GB2312" panose="02010609030101010101" charset="-122"/>
                <a:cs typeface="Times New Roman" panose="02020603050405020304" pitchFamily="18" charset="0"/>
              </a:rPr>
              <a:t>在适宜的情形下，</a:t>
            </a:r>
            <a:r>
              <a:rPr lang="zh-CN" altLang="zh-CN" sz="1800" u="sng" dirty="0">
                <a:effectLst/>
                <a:highlight>
                  <a:srgbClr val="FFFF00"/>
                </a:highlight>
                <a:latin typeface="Times New Roman" panose="02020603050405020304" pitchFamily="18" charset="0"/>
                <a:ea typeface="仿宋_GB2312" panose="02010609030101010101" charset="-122"/>
                <a:cs typeface="Times New Roman" panose="02020603050405020304" pitchFamily="18" charset="0"/>
              </a:rPr>
              <a:t>尽量选择一个对比器械</a:t>
            </a:r>
            <a:r>
              <a:rPr lang="zh-CN" altLang="zh-CN" sz="1800" dirty="0">
                <a:effectLst/>
                <a:latin typeface="Times New Roman" panose="02020603050405020304" pitchFamily="18" charset="0"/>
                <a:ea typeface="仿宋_GB2312" panose="02010609030101010101" charset="-122"/>
                <a:cs typeface="Times New Roman" panose="02020603050405020304" pitchFamily="18" charset="0"/>
              </a:rPr>
              <a:t>，以简化和促进等同性论证过程。</a:t>
            </a:r>
            <a:r>
              <a:rPr lang="zh-CN" altLang="en-US" sz="1800" u="sng" dirty="0">
                <a:effectLst/>
                <a:highlight>
                  <a:srgbClr val="FFFF00"/>
                </a:highlight>
                <a:latin typeface="Times New Roman" panose="02020603050405020304" pitchFamily="18" charset="0"/>
                <a:ea typeface="仿宋_GB2312" panose="02010609030101010101" charset="-122"/>
                <a:cs typeface="Times New Roman" panose="02020603050405020304" pitchFamily="18" charset="0"/>
              </a:rPr>
              <a:t>在可行的前提下，选用本企业的前代产品或同系列产品，作为对比医疗器械，</a:t>
            </a:r>
            <a:r>
              <a:rPr lang="zh-CN" altLang="en-US" sz="1800" dirty="0">
                <a:effectLst/>
                <a:latin typeface="Times New Roman" panose="02020603050405020304" pitchFamily="18" charset="0"/>
                <a:ea typeface="仿宋_GB2312" panose="02010609030101010101" charset="-122"/>
                <a:cs typeface="Times New Roman" panose="02020603050405020304" pitchFamily="18" charset="0"/>
              </a:rPr>
              <a:t>以简化和促进等同性论证过程。</a:t>
            </a:r>
            <a:endParaRPr lang="en-US" altLang="zh-CN" sz="1800" dirty="0">
              <a:effectLst/>
              <a:latin typeface="Times New Roman" panose="02020603050405020304" pitchFamily="18" charset="0"/>
              <a:ea typeface="仿宋_GB2312" panose="02010609030101010101" charset="-122"/>
              <a:cs typeface="Times New Roman" panose="02020603050405020304" pitchFamily="18" charset="0"/>
            </a:endParaRPr>
          </a:p>
          <a:p>
            <a:pPr lvl="0" indent="457200">
              <a:lnSpc>
                <a:spcPct val="150000"/>
              </a:lnSpc>
              <a:spcAft>
                <a:spcPts val="600"/>
              </a:spcAft>
            </a:pPr>
            <a:r>
              <a:rPr lang="zh-CN" altLang="en-US" sz="1800" dirty="0">
                <a:effectLst/>
                <a:latin typeface="Times New Roman" panose="02020603050405020304" pitchFamily="18" charset="0"/>
                <a:ea typeface="仿宋_GB2312" panose="02010609030101010101" charset="-122"/>
                <a:cs typeface="Times New Roman" panose="02020603050405020304" pitchFamily="18" charset="0"/>
              </a:rPr>
              <a:t>如要选择适用范围相同的多个对比器械进行对比，建议选择</a:t>
            </a:r>
            <a:r>
              <a:rPr lang="zh-CN" altLang="en-US" sz="1800" u="sng" dirty="0">
                <a:effectLst/>
                <a:highlight>
                  <a:srgbClr val="FFFF00"/>
                </a:highlight>
                <a:latin typeface="Times New Roman" panose="02020603050405020304" pitchFamily="18" charset="0"/>
                <a:ea typeface="仿宋_GB2312" panose="02010609030101010101" charset="-122"/>
                <a:cs typeface="Times New Roman" panose="02020603050405020304" pitchFamily="18" charset="0"/>
              </a:rPr>
              <a:t>最为相似</a:t>
            </a:r>
            <a:r>
              <a:rPr lang="zh-CN" altLang="en-US" sz="1800" dirty="0">
                <a:effectLst/>
                <a:latin typeface="Times New Roman" panose="02020603050405020304" pitchFamily="18" charset="0"/>
                <a:ea typeface="仿宋_GB2312" panose="02010609030101010101" charset="-122"/>
                <a:cs typeface="Times New Roman" panose="02020603050405020304" pitchFamily="18" charset="0"/>
              </a:rPr>
              <a:t>的一个作为主要等同器械，申报产品与该等同器械的其他差异项可以考虑通过非临床试验论证或动物试验等方式支持其不对产品的安全有效性产生影响（理想状态）。若前述比对的基础上仍存在无法覆盖的差异，再引入第</a:t>
            </a:r>
            <a:r>
              <a:rPr lang="en-US" altLang="zh-CN" sz="1800" dirty="0">
                <a:effectLst/>
                <a:latin typeface="Times New Roman" panose="02020603050405020304" pitchFamily="18" charset="0"/>
                <a:ea typeface="仿宋_GB2312" panose="02010609030101010101" charset="-122"/>
                <a:cs typeface="Times New Roman" panose="02020603050405020304" pitchFamily="18" charset="0"/>
              </a:rPr>
              <a:t>2</a:t>
            </a:r>
            <a:r>
              <a:rPr lang="zh-CN" altLang="en-US" sz="1800" dirty="0">
                <a:effectLst/>
                <a:latin typeface="Times New Roman" panose="02020603050405020304" pitchFamily="18" charset="0"/>
                <a:ea typeface="仿宋_GB2312" panose="02010609030101010101" charset="-122"/>
                <a:cs typeface="Times New Roman" panose="02020603050405020304" pitchFamily="18" charset="0"/>
              </a:rPr>
              <a:t>、</a:t>
            </a:r>
            <a:r>
              <a:rPr lang="en-US" altLang="zh-CN" sz="1800" dirty="0">
                <a:effectLst/>
                <a:latin typeface="Times New Roman" panose="02020603050405020304" pitchFamily="18" charset="0"/>
                <a:ea typeface="仿宋_GB2312" panose="02010609030101010101" charset="-122"/>
                <a:cs typeface="Times New Roman" panose="02020603050405020304" pitchFamily="18" charset="0"/>
              </a:rPr>
              <a:t>3</a:t>
            </a:r>
            <a:r>
              <a:rPr lang="zh-CN" altLang="en-US" sz="1800" dirty="0">
                <a:effectLst/>
                <a:latin typeface="Times New Roman" panose="02020603050405020304" pitchFamily="18" charset="0"/>
                <a:ea typeface="仿宋_GB2312" panose="02010609030101010101" charset="-122"/>
                <a:cs typeface="Times New Roman" panose="02020603050405020304" pitchFamily="18" charset="0"/>
              </a:rPr>
              <a:t>个对比器械。</a:t>
            </a:r>
            <a:endParaRPr lang="en-US" altLang="zh-CN" sz="1800" dirty="0">
              <a:effectLst/>
              <a:latin typeface="Times New Roman" panose="02020603050405020304" pitchFamily="18" charset="0"/>
              <a:ea typeface="仿宋_GB2312" panose="02010609030101010101" charset="-122"/>
              <a:cs typeface="Times New Roman" panose="02020603050405020304" pitchFamily="18" charset="0"/>
            </a:endParaRPr>
          </a:p>
          <a:p>
            <a:pPr lvl="0" indent="457200">
              <a:lnSpc>
                <a:spcPct val="150000"/>
              </a:lnSpc>
              <a:spcAft>
                <a:spcPts val="600"/>
              </a:spcAft>
            </a:pPr>
            <a:r>
              <a:rPr lang="zh-CN" altLang="en-US" sz="1800" dirty="0">
                <a:effectLst/>
                <a:latin typeface="Times New Roman" panose="02020603050405020304" pitchFamily="18" charset="0"/>
                <a:ea typeface="仿宋_GB2312" panose="02010609030101010101" charset="-122"/>
                <a:cs typeface="Times New Roman" panose="02020603050405020304" pitchFamily="18" charset="0"/>
              </a:rPr>
              <a:t>引用</a:t>
            </a:r>
            <a:r>
              <a:rPr lang="en-US" altLang="zh-CN" sz="1800" dirty="0">
                <a:effectLst/>
                <a:latin typeface="Times New Roman" panose="02020603050405020304" pitchFamily="18" charset="0"/>
                <a:ea typeface="仿宋_GB2312" panose="02010609030101010101" charset="-122"/>
                <a:cs typeface="Times New Roman" panose="02020603050405020304" pitchFamily="18" charset="0"/>
              </a:rPr>
              <a:t>2</a:t>
            </a:r>
            <a:r>
              <a:rPr lang="zh-CN" altLang="en-US" sz="1800" dirty="0">
                <a:effectLst/>
                <a:latin typeface="Times New Roman" panose="02020603050405020304" pitchFamily="18" charset="0"/>
                <a:ea typeface="仿宋_GB2312" panose="02010609030101010101" charset="-122"/>
                <a:cs typeface="Times New Roman" panose="02020603050405020304" pitchFamily="18" charset="0"/>
              </a:rPr>
              <a:t>个以上等同器械对比时要考虑申报产品的组合效应是否引入了</a:t>
            </a:r>
            <a:r>
              <a:rPr lang="zh-CN" altLang="en-US" sz="1800" u="sng" dirty="0">
                <a:effectLst/>
                <a:highlight>
                  <a:srgbClr val="FFFF00"/>
                </a:highlight>
                <a:latin typeface="Times New Roman" panose="02020603050405020304" pitchFamily="18" charset="0"/>
                <a:ea typeface="仿宋_GB2312" panose="02010609030101010101" charset="-122"/>
                <a:cs typeface="Times New Roman" panose="02020603050405020304" pitchFamily="18" charset="0"/>
              </a:rPr>
              <a:t>新的安全有效性问题</a:t>
            </a:r>
            <a:r>
              <a:rPr lang="zh-CN" altLang="en-US" sz="1800" dirty="0">
                <a:effectLst/>
                <a:latin typeface="Times New Roman" panose="02020603050405020304" pitchFamily="18" charset="0"/>
                <a:ea typeface="仿宋_GB2312" panose="02010609030101010101" charset="-122"/>
                <a:cs typeface="Times New Roman" panose="02020603050405020304" pitchFamily="18" charset="0"/>
              </a:rPr>
              <a:t>，并将多个对比器械分别与申报产品进行充分对比，以论证多个对比器械的数据可用于支持申报产品的安全有效性。</a:t>
            </a:r>
            <a:endParaRPr lang="en-US" altLang="zh-CN" sz="1800" dirty="0">
              <a:effectLst/>
              <a:latin typeface="Times New Roman" panose="02020603050405020304" pitchFamily="18" charset="0"/>
              <a:ea typeface="仿宋_GB2312" panose="02010609030101010101" charset="-122"/>
              <a:cs typeface="Times New Roman" panose="02020603050405020304" pitchFamily="18" charset="0"/>
            </a:endParaRPr>
          </a:p>
        </p:txBody>
      </p:sp>
      <p:cxnSp>
        <p:nvCxnSpPr>
          <p:cNvPr id="4" name="AutoShape 168"/>
          <p:cNvCxnSpPr>
            <a:cxnSpLocks noChangeShapeType="1"/>
          </p:cNvCxnSpPr>
          <p:nvPr/>
        </p:nvCxnSpPr>
        <p:spPr bwMode="auto">
          <a:xfrm rot="5400000">
            <a:off x="9429638" y="2122348"/>
            <a:ext cx="228205" cy="0"/>
          </a:xfrm>
          <a:prstGeom prst="straightConnector1">
            <a:avLst/>
          </a:prstGeom>
          <a:noFill/>
          <a:ln w="9525">
            <a:solidFill>
              <a:srgbClr val="000000"/>
            </a:solidFill>
            <a:round/>
            <a:tailEnd type="arrow" w="med" len="med"/>
          </a:ln>
        </p:spPr>
      </p:cxnSp>
      <p:sp>
        <p:nvSpPr>
          <p:cNvPr id="8" name="流程图: 可选过程 7"/>
          <p:cNvSpPr/>
          <p:nvPr/>
        </p:nvSpPr>
        <p:spPr>
          <a:xfrm>
            <a:off x="8003511" y="1462922"/>
            <a:ext cx="3080459" cy="524635"/>
          </a:xfrm>
          <a:prstGeom prst="flowChartAlternateProcess">
            <a:avLst/>
          </a:prstGeom>
        </p:spPr>
        <p:style>
          <a:lnRef idx="2">
            <a:schemeClr val="accent2"/>
          </a:lnRef>
          <a:fillRef idx="1">
            <a:schemeClr val="lt1"/>
          </a:fillRef>
          <a:effectRef idx="0">
            <a:schemeClr val="accent2"/>
          </a:effectRef>
          <a:fontRef idx="minor">
            <a:schemeClr val="dk1"/>
          </a:fontRef>
        </p:style>
        <p:txBody>
          <a:bodyPr vert="horz" lIns="91440" tIns="0" rIns="91440" bIns="0" anchor="ctr" upright="1"/>
          <a:lstStyle/>
          <a:p>
            <a:pPr algn="ctr" eaLnBrk="0" fontAlgn="base" hangingPunct="0">
              <a:lnSpc>
                <a:spcPts val="1000"/>
              </a:lnSpc>
            </a:pPr>
            <a:r>
              <a:rPr lang="zh-CN" sz="1200" kern="1200" dirty="0">
                <a:solidFill>
                  <a:schemeClr val="tx1">
                    <a:lumMod val="75000"/>
                  </a:schemeClr>
                </a:solidFill>
                <a:effectLst/>
                <a:latin typeface="思源黑体 Regular" panose="020B0500000000000000" pitchFamily="34" charset="-122"/>
                <a:ea typeface="思源黑体 Regular" panose="020B0500000000000000" pitchFamily="34" charset="-122"/>
                <a:cs typeface="Times New Roman" panose="02020603050405020304" pitchFamily="18" charset="0"/>
              </a:rPr>
              <a:t>结合产品研发背景，初步选择对比器械</a:t>
            </a:r>
            <a:endParaRPr lang="zh-CN" sz="2000" dirty="0">
              <a:solidFill>
                <a:schemeClr val="tx1">
                  <a:lumMod val="75000"/>
                </a:schemeClr>
              </a:solidFill>
              <a:effectLst/>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sp>
        <p:nvSpPr>
          <p:cNvPr id="2" name="对话气泡: 圆角矩形 1"/>
          <p:cNvSpPr/>
          <p:nvPr/>
        </p:nvSpPr>
        <p:spPr>
          <a:xfrm>
            <a:off x="4928456" y="431552"/>
            <a:ext cx="4025482" cy="1010682"/>
          </a:xfrm>
          <a:prstGeom prst="wedgeRoundRectCallout">
            <a:avLst>
              <a:gd name="adj1" fmla="val -30117"/>
              <a:gd name="adj2" fmla="val 68025"/>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indent="457200"/>
            <a:r>
              <a:rPr lang="zh-CN" altLang="zh-CN" sz="1600" dirty="0">
                <a:effectLst/>
                <a:latin typeface="Times New Roman" panose="02020603050405020304" pitchFamily="18" charset="0"/>
                <a:ea typeface="仿宋_GB2312" panose="02010609030101010101" charset="-122"/>
                <a:cs typeface="Times New Roman" panose="02020603050405020304" pitchFamily="18" charset="0"/>
              </a:rPr>
              <a:t>建议选择与申报产品最相似的产品作为主要对比器械，并尽量减少对比器械的数量</a:t>
            </a:r>
            <a:endParaRPr lang="zh-CN" altLang="en-US" sz="160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a:off x="441949" y="1263287"/>
            <a:ext cx="11270747" cy="2324510"/>
          </a:xfrm>
          <a:prstGeom prst="roundRect">
            <a:avLst>
              <a:gd name="adj" fmla="val 10333"/>
            </a:avLst>
          </a:prstGeom>
          <a:ln w="28575">
            <a:solidFill>
              <a:schemeClr val="accent5"/>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9"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sz="3600" spc="300" dirty="0">
                <a:solidFill>
                  <a:srgbClr val="565656"/>
                </a:solidFill>
                <a:effectLst>
                  <a:outerShdw blurRad="38100" dist="38100" dir="2700000" algn="tl">
                    <a:srgbClr val="000000">
                      <a:alpha val="43137"/>
                    </a:srgbClr>
                  </a:outerShdw>
                </a:effectLst>
                <a:cs typeface="Segoe UI Light" panose="020B0502040204020203" pitchFamily="34" charset="0"/>
                <a:sym typeface="+mn-ea"/>
              </a:rPr>
              <a:t>实例分析</a:t>
            </a:r>
            <a:r>
              <a:rPr kumimoji="0" lang="en-US" altLang="zh-CN"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1</a:t>
            </a:r>
            <a:r>
              <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：对比器械难以获得竞品资料</a:t>
            </a:r>
            <a:endPar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endParaRPr>
          </a:p>
        </p:txBody>
      </p:sp>
      <p:sp>
        <p:nvSpPr>
          <p:cNvPr id="3" name="文本框 2"/>
          <p:cNvSpPr txBox="1"/>
          <p:nvPr/>
        </p:nvSpPr>
        <p:spPr>
          <a:xfrm>
            <a:off x="608726" y="1345068"/>
            <a:ext cx="10974544" cy="2120389"/>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600"/>
              </a:spcAft>
              <a:buClrTx/>
              <a:buSzTx/>
              <a:buFont typeface="Wingdings" panose="05000000000000000000" pitchFamily="2" charset="2"/>
              <a:buChar char="Ø"/>
              <a:defRPr/>
            </a:pPr>
            <a:r>
              <a:rPr kumimoji="0" lang="zh-CN" altLang="en-US" sz="1800" b="1" i="0" u="none" strike="noStrike" kern="1200" cap="none" spc="0" normalizeH="0" baseline="0" noProof="0" dirty="0">
                <a:ln>
                  <a:noFill/>
                </a:ln>
                <a:solidFill>
                  <a:srgbClr val="565656"/>
                </a:solidFill>
                <a:effectLst/>
                <a:uLnTx/>
                <a:uFillTx/>
                <a:latin typeface="Segoe UI Light" panose="020B0502040204020203"/>
                <a:ea typeface="+mn-ea"/>
                <a:cs typeface="+mn-cs"/>
              </a:rPr>
              <a:t>分析</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从既往经验看，对比器械所在产品类别即使有明确的行业标准，也不可以只用适用标准来论述产品的等同性。标准只能说明一个范围性质的概念，对申报产品本身特有的关键性能指标还需要和等同器械进行详细对比。技术指标可以从等同器械说明书、上市证明文件、产品技术要求、公开数据库或网站（如所选产品的厂家官网等）等其他公开发表的文件中获取。因技术要求属于公司的机密文件，除同公司前代产品或者经过了其他公司授权的情况下，一般较难获取该资料。</a:t>
            </a:r>
            <a:endPar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endParaRPr>
          </a:p>
        </p:txBody>
      </p:sp>
      <p:sp>
        <p:nvSpPr>
          <p:cNvPr id="5" name="文本框 4"/>
          <p:cNvSpPr txBox="1"/>
          <p:nvPr/>
        </p:nvSpPr>
        <p:spPr>
          <a:xfrm>
            <a:off x="608726" y="3977318"/>
            <a:ext cx="10974544" cy="2197333"/>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600"/>
              </a:spcAft>
              <a:buClrTx/>
              <a:buSzTx/>
              <a:buFont typeface="Wingdings" panose="05000000000000000000" pitchFamily="2" charset="2"/>
              <a:buChar char="p"/>
              <a:defRPr/>
            </a:pP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在无法获得等同器械技术指标的情况下，可以通过与等同器械进行对比测试、动物试验、模体试验、计算模拟测试等来评估申报产品和等同器械关键性能指标的等同性。</a:t>
            </a:r>
            <a:endPar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endParaRPr>
          </a:p>
          <a:p>
            <a:pPr marL="285750" marR="0" lvl="0" indent="-285750" algn="l" defTabSz="914400" rtl="0" eaLnBrk="1" fontAlgn="auto" latinLnBrk="0" hangingPunct="1">
              <a:lnSpc>
                <a:spcPct val="150000"/>
              </a:lnSpc>
              <a:spcBef>
                <a:spcPts val="0"/>
              </a:spcBef>
              <a:spcAft>
                <a:spcPts val="600"/>
              </a:spcAft>
              <a:buClrTx/>
              <a:buSzTx/>
              <a:buFont typeface="Wingdings" panose="05000000000000000000" pitchFamily="2" charset="2"/>
              <a:buChar char="p"/>
              <a:defRPr/>
            </a:pP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充分利用公开途径获取对比产品的信息，参考</a:t>
            </a:r>
            <a:r>
              <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rPr>
              <a:t>《</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医疗器械临床评价等同性论证技术指导原则</a:t>
            </a:r>
            <a:r>
              <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rPr>
              <a:t>》</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进行对比。如果对比产品的信息获取不充分，等同性无法建立，临床评价无法进行，也可尝试更换对比产品或其他临床评价方式。</a:t>
            </a:r>
            <a:endPar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endParaRPr>
          </a:p>
        </p:txBody>
      </p:sp>
      <p:sp>
        <p:nvSpPr>
          <p:cNvPr id="6" name="对话气泡: 圆角矩形 5"/>
          <p:cNvSpPr/>
          <p:nvPr/>
        </p:nvSpPr>
        <p:spPr>
          <a:xfrm>
            <a:off x="2698119" y="5525497"/>
            <a:ext cx="8323541" cy="1010682"/>
          </a:xfrm>
          <a:prstGeom prst="wedgeRoundRectCallout">
            <a:avLst>
              <a:gd name="adj1" fmla="val -24397"/>
              <a:gd name="adj2" fmla="val -76318"/>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indent="457200"/>
            <a:r>
              <a:rPr lang="en-US" altLang="zh-CN" sz="1600" dirty="0">
                <a:effectLst/>
                <a:latin typeface="Times New Roman" panose="02020603050405020304" pitchFamily="18" charset="0"/>
                <a:ea typeface="仿宋_GB2312" panose="02010609030101010101" charset="-122"/>
                <a:cs typeface="Times New Roman" panose="02020603050405020304" pitchFamily="18" charset="0"/>
              </a:rPr>
              <a:t>“</a:t>
            </a:r>
            <a:r>
              <a:rPr lang="zh-CN" altLang="en-US" sz="1600" dirty="0">
                <a:effectLst/>
                <a:latin typeface="Times New Roman" panose="02020603050405020304" pitchFamily="18" charset="0"/>
                <a:ea typeface="仿宋_GB2312" panose="02010609030101010101" charset="-122"/>
                <a:cs typeface="Times New Roman" panose="02020603050405020304" pitchFamily="18" charset="0"/>
              </a:rPr>
              <a:t>在可行的前提下，选用本企业的前代产品或同系列产品，作为对比医疗器械，以简化和促进等同性论证过程。</a:t>
            </a:r>
            <a:r>
              <a:rPr lang="en-US" altLang="zh-CN" sz="1600" dirty="0">
                <a:effectLst/>
                <a:latin typeface="Times New Roman" panose="02020603050405020304" pitchFamily="18" charset="0"/>
                <a:ea typeface="仿宋_GB2312" panose="02010609030101010101" charset="-122"/>
                <a:cs typeface="Times New Roman" panose="02020603050405020304" pitchFamily="18" charset="0"/>
              </a:rPr>
              <a:t>”</a:t>
            </a:r>
            <a:endParaRPr lang="zh-CN" altLang="en-US" sz="1600" dirty="0">
              <a:effectLst/>
              <a:latin typeface="Times New Roman" panose="02020603050405020304" pitchFamily="18" charset="0"/>
              <a:ea typeface="仿宋_GB2312" panose="02010609030101010101"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a:off x="525338" y="1464718"/>
            <a:ext cx="11141321" cy="1634469"/>
          </a:xfrm>
          <a:prstGeom prst="roundRect">
            <a:avLst>
              <a:gd name="adj" fmla="val 10333"/>
            </a:avLst>
          </a:prstGeom>
          <a:ln w="28575">
            <a:solidFill>
              <a:schemeClr val="accent5"/>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9"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sz="3600" spc="300" dirty="0">
                <a:solidFill>
                  <a:srgbClr val="565656"/>
                </a:solidFill>
                <a:effectLst>
                  <a:outerShdw blurRad="38100" dist="38100" dir="2700000" algn="tl">
                    <a:srgbClr val="000000">
                      <a:alpha val="43137"/>
                    </a:srgbClr>
                  </a:outerShdw>
                </a:effectLst>
                <a:cs typeface="Segoe UI Light" panose="020B0502040204020203" pitchFamily="34" charset="0"/>
                <a:sym typeface="+mn-ea"/>
              </a:rPr>
              <a:t>实例分析</a:t>
            </a:r>
            <a:r>
              <a:rPr kumimoji="0" lang="en-US" altLang="zh-CN"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2</a:t>
            </a:r>
            <a:r>
              <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：选择境内注册证失效器械作为对比器械</a:t>
            </a:r>
            <a:endPar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endParaRPr>
          </a:p>
        </p:txBody>
      </p:sp>
      <p:sp>
        <p:nvSpPr>
          <p:cNvPr id="3" name="文本框 2"/>
          <p:cNvSpPr txBox="1"/>
          <p:nvPr/>
        </p:nvSpPr>
        <p:spPr>
          <a:xfrm>
            <a:off x="759584" y="1718537"/>
            <a:ext cx="10659945" cy="950838"/>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600"/>
              </a:spcAft>
              <a:buClrTx/>
              <a:buSzTx/>
              <a:buFont typeface="Wingdings" panose="05000000000000000000" pitchFamily="2" charset="2"/>
              <a:buChar char="Ø"/>
              <a:defRPr/>
            </a:pPr>
            <a:r>
              <a:rPr kumimoji="0" lang="zh-CN" altLang="en-US" sz="1800" b="1" i="0" u="none" strike="noStrike" kern="1200" cap="none" spc="0" normalizeH="0" baseline="0" noProof="0" dirty="0">
                <a:ln>
                  <a:noFill/>
                </a:ln>
                <a:solidFill>
                  <a:srgbClr val="565656"/>
                </a:solidFill>
                <a:effectLst/>
                <a:uLnTx/>
                <a:uFillTx/>
                <a:latin typeface="Segoe UI Light" panose="020B0502040204020203"/>
                <a:ea typeface="+mn-ea"/>
                <a:cs typeface="+mn-cs"/>
              </a:rPr>
              <a:t>分析</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：对于注册证失效的产品，如果它并不是因为安全性的问题而撤市，常规可以继续选做对比器械。</a:t>
            </a:r>
            <a:endPar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endParaRPr>
          </a:p>
          <a:p>
            <a:pPr marR="0" lvl="0" algn="l" defTabSz="914400" rtl="0" eaLnBrk="1" fontAlgn="auto" latinLnBrk="0" hangingPunct="1">
              <a:lnSpc>
                <a:spcPct val="150000"/>
              </a:lnSpc>
              <a:spcBef>
                <a:spcPts val="0"/>
              </a:spcBef>
              <a:spcAft>
                <a:spcPts val="600"/>
              </a:spcAft>
              <a:buClrTx/>
              <a:buSzTx/>
              <a:defRPr/>
            </a:pP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但如果这个对比器械是因为安全性问题导致注册证失效，那就不建议作为对比器械。</a:t>
            </a:r>
            <a:endPar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endParaRPr>
          </a:p>
        </p:txBody>
      </p:sp>
      <p:sp>
        <p:nvSpPr>
          <p:cNvPr id="5" name="文本框 4"/>
          <p:cNvSpPr txBox="1"/>
          <p:nvPr/>
        </p:nvSpPr>
        <p:spPr>
          <a:xfrm>
            <a:off x="608728" y="3356085"/>
            <a:ext cx="10974544" cy="1781834"/>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600"/>
              </a:spcAft>
              <a:buClrTx/>
              <a:buSzTx/>
              <a:buFont typeface="Wingdings" panose="05000000000000000000" pitchFamily="2" charset="2"/>
              <a:buChar char="p"/>
              <a:defRPr/>
            </a:pP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选择对比器械时，建议选择在临床上使用较多、安全有效性已经得到验证和确认的产品，最好是同类产品中具有代表性的产品，通过等同性论证后，对比器械的安全有效性可以外推至申报产品。</a:t>
            </a:r>
            <a:endPar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endParaRPr>
          </a:p>
          <a:p>
            <a:pPr marL="285750" marR="0" lvl="0" indent="-285750" algn="l" defTabSz="914400" rtl="0" eaLnBrk="1" fontAlgn="auto" latinLnBrk="0" hangingPunct="1">
              <a:lnSpc>
                <a:spcPct val="150000"/>
              </a:lnSpc>
              <a:spcBef>
                <a:spcPts val="0"/>
              </a:spcBef>
              <a:spcAft>
                <a:spcPts val="600"/>
              </a:spcAft>
              <a:buClrTx/>
              <a:buSzTx/>
              <a:buFont typeface="Wingdings" panose="05000000000000000000" pitchFamily="2" charset="2"/>
              <a:buChar char="p"/>
              <a:defRPr/>
            </a:pP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如果对比器械本身有安全性的问题，那也就意味着外推至申报产品的时候，没有办法论证申报产品的安全有效性。</a:t>
            </a:r>
            <a:endPar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2. </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比较适用范围</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2" name="文本框 1"/>
          <p:cNvSpPr txBox="1"/>
          <p:nvPr/>
        </p:nvSpPr>
        <p:spPr>
          <a:xfrm>
            <a:off x="316720" y="1532048"/>
            <a:ext cx="6084080" cy="3858107"/>
          </a:xfrm>
          <a:prstGeom prst="rect">
            <a:avLst/>
          </a:prstGeom>
          <a:noFill/>
        </p:spPr>
        <p:txBody>
          <a:bodyPr wrap="square">
            <a:spAutoFit/>
          </a:bodyPr>
          <a:lstStyle/>
          <a:p>
            <a:pPr indent="406400" algn="just">
              <a:lnSpc>
                <a:spcPts val="2800"/>
              </a:lnSpc>
              <a:spcAft>
                <a:spcPts val="800"/>
              </a:spcAft>
            </a:pPr>
            <a:r>
              <a:rPr lang="zh-CN" altLang="zh-CN" sz="1800" dirty="0">
                <a:effectLst/>
                <a:latin typeface="Times New Roman" panose="02020603050405020304" pitchFamily="18" charset="0"/>
                <a:ea typeface="仿宋_GB2312" panose="02010609030101010101" charset="-122"/>
                <a:cs typeface="Times New Roman" panose="02020603050405020304" pitchFamily="18" charset="0"/>
              </a:rPr>
              <a:t>适用范围由注册申请人提出，反映在其提供的说明书、产品技术文件和其他信息文件中，包括申报产品在何种临床使用条件下实现哪些具体医疗目的。</a:t>
            </a:r>
            <a:endParaRPr lang="en-US" altLang="zh-CN" sz="1800" dirty="0">
              <a:effectLst/>
              <a:latin typeface="Times New Roman" panose="02020603050405020304" pitchFamily="18" charset="0"/>
              <a:ea typeface="仿宋_GB2312" panose="02010609030101010101" charset="-122"/>
              <a:cs typeface="Times New Roman" panose="02020603050405020304" pitchFamily="18" charset="0"/>
            </a:endParaRPr>
          </a:p>
          <a:p>
            <a:pPr indent="406400" algn="just">
              <a:lnSpc>
                <a:spcPts val="2800"/>
              </a:lnSpc>
              <a:spcAft>
                <a:spcPts val="800"/>
              </a:spcAft>
            </a:pPr>
            <a:r>
              <a:rPr lang="zh-CN" altLang="zh-CN" sz="1800" dirty="0">
                <a:effectLst/>
                <a:latin typeface="Times New Roman" panose="02020603050405020304" pitchFamily="18" charset="0"/>
                <a:ea typeface="仿宋_GB2312" panose="02010609030101010101" charset="-122"/>
                <a:cs typeface="Times New Roman" panose="02020603050405020304" pitchFamily="18" charset="0"/>
              </a:rPr>
              <a:t>适用范围相关信息一般</a:t>
            </a:r>
            <a:r>
              <a:rPr lang="zh-CN" altLang="zh-CN" sz="1800" u="sng" dirty="0">
                <a:effectLst/>
                <a:highlight>
                  <a:srgbClr val="FFFF00"/>
                </a:highlight>
                <a:latin typeface="Times New Roman" panose="02020603050405020304" pitchFamily="18" charset="0"/>
                <a:ea typeface="仿宋_GB2312" panose="02010609030101010101" charset="-122"/>
                <a:cs typeface="Times New Roman" panose="02020603050405020304" pitchFamily="18" charset="0"/>
              </a:rPr>
              <a:t>包括适应证、适用人群、适用部位、与人体接触方式和时间、适用的疾病的阶段和程度、使用条件、重复使用</a:t>
            </a:r>
            <a:r>
              <a:rPr lang="zh-CN" altLang="zh-CN" sz="1800" dirty="0">
                <a:effectLst/>
                <a:latin typeface="Times New Roman" panose="02020603050405020304" pitchFamily="18" charset="0"/>
                <a:ea typeface="仿宋_GB2312" panose="02010609030101010101" charset="-122"/>
                <a:cs typeface="Times New Roman" panose="02020603050405020304" pitchFamily="18" charset="0"/>
              </a:rPr>
              <a:t>等。对于具体的医疗器械，由于其设计特征、临床目的、使用经验的不同，以上信息可能是适用范围的组成部分，也可能是适用范围的影响因素。</a:t>
            </a:r>
            <a:endParaRPr lang="en-US" altLang="zh-CN" sz="1800" dirty="0">
              <a:effectLst/>
              <a:latin typeface="Times New Roman" panose="02020603050405020304" pitchFamily="18" charset="0"/>
              <a:ea typeface="仿宋_GB2312" panose="02010609030101010101" charset="-122"/>
              <a:cs typeface="Times New Roman" panose="02020603050405020304" pitchFamily="18" charset="0"/>
            </a:endParaRPr>
          </a:p>
          <a:p>
            <a:pPr indent="406400" algn="just">
              <a:lnSpc>
                <a:spcPts val="2800"/>
              </a:lnSpc>
              <a:spcAft>
                <a:spcPts val="800"/>
              </a:spcAft>
            </a:pPr>
            <a:r>
              <a:rPr lang="zh-CN" altLang="zh-CN" sz="1800" dirty="0">
                <a:effectLst/>
                <a:latin typeface="Times New Roman" panose="02020603050405020304" pitchFamily="18" charset="0"/>
                <a:ea typeface="仿宋_GB2312" panose="02010609030101010101" charset="-122"/>
                <a:cs typeface="Times New Roman" panose="02020603050405020304" pitchFamily="18" charset="0"/>
              </a:rPr>
              <a:t>临床使用相关信息一般包括</a:t>
            </a:r>
            <a:r>
              <a:rPr lang="zh-CN" altLang="zh-CN" sz="1800" u="sng" dirty="0">
                <a:effectLst/>
                <a:highlight>
                  <a:srgbClr val="FFFF00"/>
                </a:highlight>
                <a:latin typeface="Times New Roman" panose="02020603050405020304" pitchFamily="18" charset="0"/>
                <a:ea typeface="仿宋_GB2312" panose="02010609030101010101" charset="-122"/>
                <a:cs typeface="Times New Roman" panose="02020603050405020304" pitchFamily="18" charset="0"/>
              </a:rPr>
              <a:t>使用方法、禁忌证、警告及预防措施</a:t>
            </a:r>
            <a:r>
              <a:rPr lang="zh-CN" altLang="zh-CN" sz="1800" dirty="0">
                <a:effectLst/>
                <a:latin typeface="Times New Roman" panose="02020603050405020304" pitchFamily="18" charset="0"/>
                <a:ea typeface="仿宋_GB2312" panose="02010609030101010101" charset="-122"/>
                <a:cs typeface="Times New Roman" panose="02020603050405020304" pitchFamily="18" charset="0"/>
              </a:rPr>
              <a:t>等。</a:t>
            </a:r>
            <a:endParaRPr lang="zh-CN" altLang="zh-CN" sz="18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6" name="流程图: 可选过程 15"/>
          <p:cNvSpPr/>
          <p:nvPr/>
        </p:nvSpPr>
        <p:spPr>
          <a:xfrm>
            <a:off x="10826119" y="2407001"/>
            <a:ext cx="1059639" cy="1275319"/>
          </a:xfrm>
          <a:prstGeom prst="flowChartAlternateProcess">
            <a:avLst/>
          </a:prstGeom>
        </p:spPr>
        <p:style>
          <a:lnRef idx="2">
            <a:schemeClr val="accent2"/>
          </a:lnRef>
          <a:fillRef idx="1">
            <a:schemeClr val="lt1"/>
          </a:fillRef>
          <a:effectRef idx="0">
            <a:schemeClr val="accent2"/>
          </a:effectRef>
          <a:fontRef idx="minor">
            <a:schemeClr val="dk1"/>
          </a:fontRef>
        </p:style>
        <p:txBody>
          <a:bodyPr vert="horz" lIns="91440" tIns="0" rIns="91440" bIns="0" anchor="ctr" upright="1"/>
          <a:lstStyle/>
          <a:p>
            <a:pPr algn="ctr" eaLnBrk="0" fontAlgn="base" hangingPunct="0"/>
            <a:r>
              <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rPr>
              <a:t>不能证明申报产品与所选对比器械的等同性，不能视为等同器械</a:t>
            </a:r>
            <a:endPar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sp>
        <p:nvSpPr>
          <p:cNvPr id="17" name="文本框 175"/>
          <p:cNvSpPr txBox="1"/>
          <p:nvPr/>
        </p:nvSpPr>
        <p:spPr>
          <a:xfrm>
            <a:off x="8567194" y="3850088"/>
            <a:ext cx="392961" cy="225043"/>
          </a:xfrm>
          <a:prstGeom prst="rect">
            <a:avLst/>
          </a:prstGeom>
          <a:noFill/>
          <a:ln w="9525">
            <a:noFill/>
          </a:ln>
        </p:spPr>
        <p:txBody>
          <a:bodyPr vert="horz" anchor="t" upright="1"/>
          <a:lstStyle/>
          <a:p>
            <a:pPr>
              <a:lnSpc>
                <a:spcPct val="107000"/>
              </a:lnSpc>
              <a:spcAft>
                <a:spcPts val="800"/>
              </a:spcAft>
            </a:pPr>
            <a:r>
              <a:rPr lang="zh-CN" sz="1100" kern="12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是</a:t>
            </a:r>
            <a:endParaRPr lang="zh-CN" dirty="0">
              <a:effectLst/>
              <a:latin typeface="Calibri" panose="020F0502020204030204" pitchFamily="34" charset="0"/>
              <a:ea typeface="宋体" panose="02010600030101010101" pitchFamily="2" charset="-122"/>
              <a:cs typeface="Times New Roman" panose="02020603050405020304" pitchFamily="18" charset="0"/>
            </a:endParaRPr>
          </a:p>
        </p:txBody>
      </p:sp>
      <p:cxnSp>
        <p:nvCxnSpPr>
          <p:cNvPr id="18" name="AutoShape 168"/>
          <p:cNvCxnSpPr>
            <a:cxnSpLocks noChangeShapeType="1"/>
          </p:cNvCxnSpPr>
          <p:nvPr/>
        </p:nvCxnSpPr>
        <p:spPr bwMode="auto">
          <a:xfrm rot="5400000">
            <a:off x="8453094" y="2148981"/>
            <a:ext cx="228205" cy="0"/>
          </a:xfrm>
          <a:prstGeom prst="straightConnector1">
            <a:avLst/>
          </a:prstGeom>
          <a:noFill/>
          <a:ln w="9525">
            <a:solidFill>
              <a:srgbClr val="000000"/>
            </a:solidFill>
            <a:round/>
            <a:tailEnd type="arrow" w="med" len="med"/>
          </a:ln>
        </p:spPr>
      </p:cxnSp>
      <p:cxnSp>
        <p:nvCxnSpPr>
          <p:cNvPr id="19" name="AutoShape 174"/>
          <p:cNvCxnSpPr>
            <a:cxnSpLocks noChangeShapeType="1"/>
          </p:cNvCxnSpPr>
          <p:nvPr/>
        </p:nvCxnSpPr>
        <p:spPr bwMode="auto">
          <a:xfrm>
            <a:off x="10153844" y="3044661"/>
            <a:ext cx="672275" cy="0"/>
          </a:xfrm>
          <a:prstGeom prst="straightConnector1">
            <a:avLst/>
          </a:prstGeom>
          <a:noFill/>
          <a:ln w="9525">
            <a:solidFill>
              <a:srgbClr val="000000"/>
            </a:solidFill>
            <a:round/>
            <a:tailEnd type="arrow" w="med" len="med"/>
          </a:ln>
        </p:spPr>
      </p:cxnSp>
      <p:sp>
        <p:nvSpPr>
          <p:cNvPr id="20" name="流程图: 可选过程 19"/>
          <p:cNvSpPr/>
          <p:nvPr/>
        </p:nvSpPr>
        <p:spPr>
          <a:xfrm>
            <a:off x="7026967" y="1489555"/>
            <a:ext cx="3080459" cy="524635"/>
          </a:xfrm>
          <a:prstGeom prst="flowChartAlternateProcess">
            <a:avLst/>
          </a:prstGeom>
        </p:spPr>
        <p:style>
          <a:lnRef idx="2">
            <a:schemeClr val="accent2"/>
          </a:lnRef>
          <a:fillRef idx="1">
            <a:schemeClr val="lt1"/>
          </a:fillRef>
          <a:effectRef idx="0">
            <a:schemeClr val="accent2"/>
          </a:effectRef>
          <a:fontRef idx="minor">
            <a:schemeClr val="dk1"/>
          </a:fontRef>
        </p:style>
        <p:txBody>
          <a:bodyPr vert="horz" lIns="91440" tIns="0" rIns="91440" bIns="0" anchor="ctr" upright="1"/>
          <a:lstStyle/>
          <a:p>
            <a:pPr algn="ctr" eaLnBrk="0" fontAlgn="base" hangingPunct="0">
              <a:lnSpc>
                <a:spcPts val="1000"/>
              </a:lnSpc>
            </a:pPr>
            <a:r>
              <a:rPr lang="zh-CN" sz="1200" kern="1200" dirty="0">
                <a:solidFill>
                  <a:schemeClr val="tx1">
                    <a:lumMod val="75000"/>
                  </a:schemeClr>
                </a:solidFill>
                <a:effectLst/>
                <a:latin typeface="思源黑体 Regular" panose="020B0500000000000000" pitchFamily="34" charset="-122"/>
                <a:ea typeface="思源黑体 Regular" panose="020B0500000000000000" pitchFamily="34" charset="-122"/>
                <a:cs typeface="Times New Roman" panose="02020603050405020304" pitchFamily="18" charset="0"/>
              </a:rPr>
              <a:t>结合产品研发背景，初步选择对比器械</a:t>
            </a:r>
            <a:endParaRPr lang="zh-CN" sz="2000" dirty="0">
              <a:solidFill>
                <a:schemeClr val="tx1">
                  <a:lumMod val="75000"/>
                </a:schemeClr>
              </a:solidFill>
              <a:effectLst/>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sp>
        <p:nvSpPr>
          <p:cNvPr id="21" name="流程图: 决策 20"/>
          <p:cNvSpPr/>
          <p:nvPr/>
        </p:nvSpPr>
        <p:spPr>
          <a:xfrm>
            <a:off x="6866501" y="2274544"/>
            <a:ext cx="3401390" cy="1540234"/>
          </a:xfrm>
          <a:prstGeom prst="flowChartDecision">
            <a:avLst/>
          </a:prstGeom>
        </p:spPr>
        <p:style>
          <a:lnRef idx="2">
            <a:schemeClr val="accent2"/>
          </a:lnRef>
          <a:fillRef idx="1">
            <a:schemeClr val="lt1"/>
          </a:fillRef>
          <a:effectRef idx="0">
            <a:schemeClr val="accent2"/>
          </a:effectRef>
          <a:fontRef idx="minor">
            <a:schemeClr val="dk1"/>
          </a:fontRef>
        </p:style>
        <p:txBody>
          <a:bodyPr vert="horz" lIns="91440" tIns="0" rIns="91440" bIns="0" anchor="ctr" upright="1"/>
          <a:lstStyle/>
          <a:p>
            <a:pPr algn="ctr" eaLnBrk="0" fontAlgn="base" hangingPunct="0"/>
            <a:r>
              <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rPr>
              <a:t>选择的对比器械与申报产品是否具有相同的适用范围</a:t>
            </a:r>
            <a:endPar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cxnSp>
        <p:nvCxnSpPr>
          <p:cNvPr id="22" name="AutoShape 168"/>
          <p:cNvCxnSpPr>
            <a:cxnSpLocks noChangeShapeType="1"/>
          </p:cNvCxnSpPr>
          <p:nvPr/>
        </p:nvCxnSpPr>
        <p:spPr bwMode="auto">
          <a:xfrm rot="5400000">
            <a:off x="8453092" y="3961030"/>
            <a:ext cx="228205" cy="0"/>
          </a:xfrm>
          <a:prstGeom prst="straightConnector1">
            <a:avLst/>
          </a:prstGeom>
          <a:noFill/>
          <a:ln w="9525">
            <a:solidFill>
              <a:srgbClr val="000000"/>
            </a:solidFill>
            <a:round/>
            <a:tailEnd type="arrow" w="med" len="med"/>
          </a:ln>
        </p:spPr>
      </p:cxnSp>
      <p:sp>
        <p:nvSpPr>
          <p:cNvPr id="23" name="文本框 175"/>
          <p:cNvSpPr txBox="1"/>
          <p:nvPr/>
        </p:nvSpPr>
        <p:spPr>
          <a:xfrm>
            <a:off x="10267891" y="2819617"/>
            <a:ext cx="392961" cy="225043"/>
          </a:xfrm>
          <a:prstGeom prst="rect">
            <a:avLst/>
          </a:prstGeom>
          <a:noFill/>
          <a:ln w="9525">
            <a:noFill/>
          </a:ln>
        </p:spPr>
        <p:txBody>
          <a:bodyPr vert="horz" anchor="t" upright="1"/>
          <a:lstStyle/>
          <a:p>
            <a:pPr>
              <a:lnSpc>
                <a:spcPct val="107000"/>
              </a:lnSpc>
              <a:spcAft>
                <a:spcPts val="800"/>
              </a:spcAft>
            </a:pPr>
            <a:r>
              <a:rPr lang="zh-CN" altLang="en-US" sz="1100" dirty="0">
                <a:solidFill>
                  <a:srgbClr val="000000"/>
                </a:solidFill>
                <a:latin typeface="Calibri" panose="020F0502020204030204" pitchFamily="34" charset="0"/>
                <a:ea typeface="宋体" panose="02010600030101010101" pitchFamily="2" charset="-122"/>
                <a:cs typeface="Times New Roman" panose="02020603050405020304" pitchFamily="18" charset="0"/>
              </a:rPr>
              <a:t>否</a:t>
            </a:r>
            <a:endParaRPr lang="zh-CN"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24" name="流程图: 过程 23"/>
          <p:cNvSpPr/>
          <p:nvPr/>
        </p:nvSpPr>
        <p:spPr>
          <a:xfrm>
            <a:off x="6997420" y="4149178"/>
            <a:ext cx="3173297" cy="563347"/>
          </a:xfrm>
          <a:prstGeom prst="flowChartProcess">
            <a:avLst/>
          </a:prstGeom>
        </p:spPr>
        <p:style>
          <a:lnRef idx="2">
            <a:schemeClr val="accent2"/>
          </a:lnRef>
          <a:fillRef idx="1">
            <a:schemeClr val="lt1"/>
          </a:fillRef>
          <a:effectRef idx="0">
            <a:schemeClr val="accent2"/>
          </a:effectRef>
          <a:fontRef idx="minor">
            <a:schemeClr val="dk1"/>
          </a:fontRef>
        </p:style>
        <p:txBody>
          <a:bodyPr vert="horz" lIns="91440" tIns="0" rIns="91440" bIns="0" anchor="ctr" upright="1"/>
          <a:lstStyle/>
          <a:p>
            <a:pPr algn="ctr" eaLnBrk="0" fontAlgn="base" hangingPunct="0"/>
            <a:r>
              <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rPr>
              <a:t>将申报产品的技术特征和生物学特性与对比器械进行比对</a:t>
            </a:r>
            <a:endPar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2. </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比较适用范围</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2" name="文本框 1"/>
          <p:cNvSpPr txBox="1"/>
          <p:nvPr/>
        </p:nvSpPr>
        <p:spPr>
          <a:xfrm>
            <a:off x="306242" y="1714587"/>
            <a:ext cx="6167297" cy="4200381"/>
          </a:xfrm>
          <a:prstGeom prst="rect">
            <a:avLst/>
          </a:prstGeom>
          <a:noFill/>
        </p:spPr>
        <p:txBody>
          <a:bodyPr wrap="square">
            <a:spAutoFit/>
          </a:bodyPr>
          <a:lstStyle/>
          <a:p>
            <a:pPr marL="285750" indent="-285750" algn="just">
              <a:lnSpc>
                <a:spcPct val="120000"/>
              </a:lnSpc>
              <a:spcAft>
                <a:spcPts val="600"/>
              </a:spcAft>
              <a:buFont typeface="Wingdings" panose="05000000000000000000" pitchFamily="2" charset="2"/>
              <a:buChar char="ü"/>
            </a:pPr>
            <a:r>
              <a:rPr lang="zh-CN" altLang="en-US" sz="1400" kern="100" dirty="0">
                <a:solidFill>
                  <a:srgbClr val="000000"/>
                </a:solidFill>
                <a:latin typeface="+mn-ea"/>
              </a:rPr>
              <a:t>（</a:t>
            </a:r>
            <a:r>
              <a:rPr lang="en-US" altLang="zh-CN" sz="1400" kern="100" dirty="0">
                <a:solidFill>
                  <a:srgbClr val="000000"/>
                </a:solidFill>
                <a:latin typeface="+mn-ea"/>
              </a:rPr>
              <a:t>1</a:t>
            </a:r>
            <a:r>
              <a:rPr lang="zh-CN" altLang="en-US" sz="1400" kern="100" dirty="0">
                <a:solidFill>
                  <a:srgbClr val="000000"/>
                </a:solidFill>
                <a:latin typeface="+mn-ea"/>
              </a:rPr>
              <a:t>）适应证：包括器械预防、诊断、缓解、治疗或者监护的疾病或症状；</a:t>
            </a:r>
            <a:endParaRPr lang="zh-CN" altLang="en-US" sz="1400" kern="100" dirty="0">
              <a:solidFill>
                <a:srgbClr val="000000"/>
              </a:solidFill>
              <a:latin typeface="+mn-ea"/>
            </a:endParaRPr>
          </a:p>
          <a:p>
            <a:pPr marL="285750" indent="-285750" algn="just">
              <a:lnSpc>
                <a:spcPct val="120000"/>
              </a:lnSpc>
              <a:spcAft>
                <a:spcPts val="600"/>
              </a:spcAft>
              <a:buFont typeface="Wingdings" panose="05000000000000000000" pitchFamily="2" charset="2"/>
              <a:buChar char="ü"/>
            </a:pPr>
            <a:r>
              <a:rPr lang="zh-CN" altLang="en-US" sz="1400" kern="100" dirty="0">
                <a:solidFill>
                  <a:srgbClr val="000000"/>
                </a:solidFill>
                <a:latin typeface="+mn-ea"/>
              </a:rPr>
              <a:t>（</a:t>
            </a:r>
            <a:r>
              <a:rPr lang="en-US" altLang="zh-CN" sz="1400" kern="100" dirty="0">
                <a:solidFill>
                  <a:srgbClr val="000000"/>
                </a:solidFill>
                <a:latin typeface="+mn-ea"/>
              </a:rPr>
              <a:t>2</a:t>
            </a:r>
            <a:r>
              <a:rPr lang="zh-CN" altLang="en-US" sz="1400" kern="100" dirty="0">
                <a:solidFill>
                  <a:srgbClr val="000000"/>
                </a:solidFill>
                <a:latin typeface="+mn-ea"/>
              </a:rPr>
              <a:t>）适用人群：如年龄、性别、体重等对适用人群的限定；</a:t>
            </a:r>
            <a:endParaRPr lang="zh-CN" altLang="en-US" sz="1400" kern="100" dirty="0">
              <a:solidFill>
                <a:srgbClr val="000000"/>
              </a:solidFill>
              <a:latin typeface="+mn-ea"/>
            </a:endParaRPr>
          </a:p>
          <a:p>
            <a:pPr marL="285750" indent="-285750" algn="just">
              <a:lnSpc>
                <a:spcPct val="120000"/>
              </a:lnSpc>
              <a:spcAft>
                <a:spcPts val="600"/>
              </a:spcAft>
              <a:buFont typeface="Wingdings" panose="05000000000000000000" pitchFamily="2" charset="2"/>
              <a:buChar char="ü"/>
            </a:pPr>
            <a:r>
              <a:rPr lang="zh-CN" altLang="en-US" sz="1400" kern="100" dirty="0">
                <a:solidFill>
                  <a:srgbClr val="000000"/>
                </a:solidFill>
                <a:latin typeface="+mn-ea"/>
              </a:rPr>
              <a:t>（</a:t>
            </a:r>
            <a:r>
              <a:rPr lang="en-US" altLang="zh-CN" sz="1400" kern="100" dirty="0">
                <a:solidFill>
                  <a:srgbClr val="000000"/>
                </a:solidFill>
                <a:latin typeface="+mn-ea"/>
              </a:rPr>
              <a:t>3</a:t>
            </a:r>
            <a:r>
              <a:rPr lang="zh-CN" altLang="en-US" sz="1400" kern="100" dirty="0">
                <a:solidFill>
                  <a:srgbClr val="000000"/>
                </a:solidFill>
                <a:latin typeface="+mn-ea"/>
              </a:rPr>
              <a:t>）适用部位：如临床应用的具体人体部位、器官、组织、体液等；</a:t>
            </a:r>
            <a:endParaRPr lang="zh-CN" altLang="en-US" sz="1400" kern="100" dirty="0">
              <a:solidFill>
                <a:srgbClr val="000000"/>
              </a:solidFill>
              <a:latin typeface="+mn-ea"/>
            </a:endParaRPr>
          </a:p>
          <a:p>
            <a:pPr marL="285750" indent="-285750" algn="just">
              <a:lnSpc>
                <a:spcPct val="120000"/>
              </a:lnSpc>
              <a:spcAft>
                <a:spcPts val="600"/>
              </a:spcAft>
              <a:buFont typeface="Wingdings" panose="05000000000000000000" pitchFamily="2" charset="2"/>
              <a:buChar char="ü"/>
            </a:pPr>
            <a:r>
              <a:rPr lang="zh-CN" altLang="en-US" sz="1400" kern="100" dirty="0">
                <a:solidFill>
                  <a:srgbClr val="000000"/>
                </a:solidFill>
                <a:latin typeface="+mn-ea"/>
              </a:rPr>
              <a:t>（</a:t>
            </a:r>
            <a:r>
              <a:rPr lang="en-US" altLang="zh-CN" sz="1400" kern="100" dirty="0">
                <a:solidFill>
                  <a:srgbClr val="000000"/>
                </a:solidFill>
                <a:latin typeface="+mn-ea"/>
              </a:rPr>
              <a:t>4</a:t>
            </a:r>
            <a:r>
              <a:rPr lang="zh-CN" altLang="en-US" sz="1400" kern="100" dirty="0">
                <a:solidFill>
                  <a:srgbClr val="000000"/>
                </a:solidFill>
                <a:latin typeface="+mn-ea"/>
              </a:rPr>
              <a:t>）与人体接触方式和时间：如植入或体表接触、接触时间、接触次数等；</a:t>
            </a:r>
            <a:endParaRPr lang="zh-CN" altLang="en-US" sz="1400" kern="100" dirty="0">
              <a:solidFill>
                <a:srgbClr val="000000"/>
              </a:solidFill>
              <a:latin typeface="+mn-ea"/>
            </a:endParaRPr>
          </a:p>
          <a:p>
            <a:pPr marL="285750" indent="-285750" algn="just">
              <a:lnSpc>
                <a:spcPct val="120000"/>
              </a:lnSpc>
              <a:spcAft>
                <a:spcPts val="600"/>
              </a:spcAft>
              <a:buFont typeface="Wingdings" panose="05000000000000000000" pitchFamily="2" charset="2"/>
              <a:buChar char="ü"/>
            </a:pPr>
            <a:r>
              <a:rPr lang="zh-CN" altLang="en-US" sz="1400" kern="100" dirty="0">
                <a:solidFill>
                  <a:srgbClr val="000000"/>
                </a:solidFill>
                <a:latin typeface="+mn-ea"/>
              </a:rPr>
              <a:t>（</a:t>
            </a:r>
            <a:r>
              <a:rPr lang="en-US" altLang="zh-CN" sz="1400" kern="100" dirty="0">
                <a:solidFill>
                  <a:srgbClr val="000000"/>
                </a:solidFill>
                <a:latin typeface="+mn-ea"/>
              </a:rPr>
              <a:t>5</a:t>
            </a:r>
            <a:r>
              <a:rPr lang="zh-CN" altLang="en-US" sz="1400" kern="100" dirty="0">
                <a:solidFill>
                  <a:srgbClr val="000000"/>
                </a:solidFill>
                <a:latin typeface="+mn-ea"/>
              </a:rPr>
              <a:t>）疾病的严重程度和阶段：如疾病的名称、分型、分期、严重程度等；</a:t>
            </a:r>
            <a:endParaRPr lang="zh-CN" altLang="en-US" sz="1400" kern="100" dirty="0">
              <a:solidFill>
                <a:srgbClr val="000000"/>
              </a:solidFill>
              <a:latin typeface="+mn-ea"/>
            </a:endParaRPr>
          </a:p>
          <a:p>
            <a:pPr marL="285750" indent="-285750" algn="just">
              <a:lnSpc>
                <a:spcPct val="120000"/>
              </a:lnSpc>
              <a:spcAft>
                <a:spcPts val="600"/>
              </a:spcAft>
              <a:buFont typeface="Wingdings" panose="05000000000000000000" pitchFamily="2" charset="2"/>
              <a:buChar char="ü"/>
            </a:pPr>
            <a:r>
              <a:rPr lang="zh-CN" altLang="en-US" sz="1400" kern="100" dirty="0">
                <a:solidFill>
                  <a:srgbClr val="000000"/>
                </a:solidFill>
                <a:latin typeface="+mn-ea"/>
              </a:rPr>
              <a:t>（</a:t>
            </a:r>
            <a:r>
              <a:rPr lang="en-US" altLang="zh-CN" sz="1400" kern="100" dirty="0">
                <a:solidFill>
                  <a:srgbClr val="000000"/>
                </a:solidFill>
                <a:latin typeface="+mn-ea"/>
              </a:rPr>
              <a:t>6</a:t>
            </a:r>
            <a:r>
              <a:rPr lang="zh-CN" altLang="en-US" sz="1400" kern="100" dirty="0">
                <a:solidFill>
                  <a:srgbClr val="000000"/>
                </a:solidFill>
                <a:latin typeface="+mn-ea"/>
              </a:rPr>
              <a:t>）使用条件：如使用环境（家用、医院、具体科室、手术室、救护车等）、配合使用的器械或药品、使用者要求等；</a:t>
            </a:r>
            <a:endParaRPr lang="zh-CN" altLang="en-US" sz="1400" kern="100" dirty="0">
              <a:solidFill>
                <a:srgbClr val="000000"/>
              </a:solidFill>
              <a:latin typeface="+mn-ea"/>
            </a:endParaRPr>
          </a:p>
          <a:p>
            <a:pPr marL="285750" indent="-285750" algn="just">
              <a:lnSpc>
                <a:spcPct val="120000"/>
              </a:lnSpc>
              <a:spcAft>
                <a:spcPts val="600"/>
              </a:spcAft>
              <a:buFont typeface="Wingdings" panose="05000000000000000000" pitchFamily="2" charset="2"/>
              <a:buChar char="ü"/>
            </a:pPr>
            <a:r>
              <a:rPr lang="zh-CN" altLang="en-US" sz="1400" kern="100" dirty="0">
                <a:solidFill>
                  <a:srgbClr val="000000"/>
                </a:solidFill>
                <a:latin typeface="+mn-ea"/>
              </a:rPr>
              <a:t>（</a:t>
            </a:r>
            <a:r>
              <a:rPr lang="en-US" altLang="zh-CN" sz="1400" kern="100" dirty="0">
                <a:solidFill>
                  <a:srgbClr val="000000"/>
                </a:solidFill>
                <a:latin typeface="+mn-ea"/>
              </a:rPr>
              <a:t>7</a:t>
            </a:r>
            <a:r>
              <a:rPr lang="zh-CN" altLang="en-US" sz="1400" kern="100" dirty="0">
                <a:solidFill>
                  <a:srgbClr val="000000"/>
                </a:solidFill>
                <a:latin typeface="+mn-ea"/>
              </a:rPr>
              <a:t>）重复使用：如可否重复使用、可重复使用的次数和时间等；</a:t>
            </a:r>
            <a:endParaRPr lang="zh-CN" altLang="en-US" sz="1400" kern="100" dirty="0">
              <a:solidFill>
                <a:srgbClr val="000000"/>
              </a:solidFill>
              <a:latin typeface="+mn-ea"/>
            </a:endParaRPr>
          </a:p>
          <a:p>
            <a:pPr marL="285750" indent="-285750" algn="just">
              <a:lnSpc>
                <a:spcPct val="120000"/>
              </a:lnSpc>
              <a:spcAft>
                <a:spcPts val="600"/>
              </a:spcAft>
              <a:buFont typeface="Wingdings" panose="05000000000000000000" pitchFamily="2" charset="2"/>
              <a:buChar char="ü"/>
            </a:pPr>
            <a:r>
              <a:rPr lang="zh-CN" altLang="en-US" sz="1400" kern="100" dirty="0">
                <a:solidFill>
                  <a:srgbClr val="000000"/>
                </a:solidFill>
                <a:latin typeface="+mn-ea"/>
              </a:rPr>
              <a:t>（</a:t>
            </a:r>
            <a:r>
              <a:rPr lang="en-US" altLang="zh-CN" sz="1400" kern="100" dirty="0">
                <a:solidFill>
                  <a:srgbClr val="000000"/>
                </a:solidFill>
                <a:latin typeface="+mn-ea"/>
              </a:rPr>
              <a:t>8</a:t>
            </a:r>
            <a:r>
              <a:rPr lang="zh-CN" altLang="en-US" sz="1400" kern="100" dirty="0">
                <a:solidFill>
                  <a:srgbClr val="000000"/>
                </a:solidFill>
                <a:latin typeface="+mn-ea"/>
              </a:rPr>
              <a:t>）使用方法；</a:t>
            </a:r>
            <a:endParaRPr lang="zh-CN" altLang="en-US" sz="1400" kern="100" dirty="0">
              <a:solidFill>
                <a:srgbClr val="000000"/>
              </a:solidFill>
              <a:latin typeface="+mn-ea"/>
            </a:endParaRPr>
          </a:p>
          <a:p>
            <a:pPr marL="285750" indent="-285750" algn="just">
              <a:lnSpc>
                <a:spcPct val="120000"/>
              </a:lnSpc>
              <a:spcAft>
                <a:spcPts val="600"/>
              </a:spcAft>
              <a:buFont typeface="Wingdings" panose="05000000000000000000" pitchFamily="2" charset="2"/>
              <a:buChar char="ü"/>
            </a:pPr>
            <a:r>
              <a:rPr lang="zh-CN" altLang="en-US" sz="1400" kern="100" dirty="0">
                <a:solidFill>
                  <a:srgbClr val="000000"/>
                </a:solidFill>
                <a:latin typeface="+mn-ea"/>
              </a:rPr>
              <a:t>（</a:t>
            </a:r>
            <a:r>
              <a:rPr lang="en-US" altLang="zh-CN" sz="1400" kern="100" dirty="0">
                <a:solidFill>
                  <a:srgbClr val="000000"/>
                </a:solidFill>
                <a:latin typeface="+mn-ea"/>
              </a:rPr>
              <a:t>9</a:t>
            </a:r>
            <a:r>
              <a:rPr lang="zh-CN" altLang="en-US" sz="1400" kern="100" dirty="0">
                <a:solidFill>
                  <a:srgbClr val="000000"/>
                </a:solidFill>
                <a:latin typeface="+mn-ea"/>
              </a:rPr>
              <a:t>）禁忌证；</a:t>
            </a:r>
            <a:endParaRPr lang="zh-CN" altLang="en-US" sz="1400" kern="100" dirty="0">
              <a:solidFill>
                <a:srgbClr val="000000"/>
              </a:solidFill>
              <a:latin typeface="+mn-ea"/>
            </a:endParaRPr>
          </a:p>
          <a:p>
            <a:pPr marL="285750" indent="-285750" algn="just">
              <a:lnSpc>
                <a:spcPct val="120000"/>
              </a:lnSpc>
              <a:spcAft>
                <a:spcPts val="600"/>
              </a:spcAft>
              <a:buFont typeface="Wingdings" panose="05000000000000000000" pitchFamily="2" charset="2"/>
              <a:buChar char="ü"/>
            </a:pPr>
            <a:r>
              <a:rPr lang="zh-CN" altLang="en-US" sz="1400" kern="100" dirty="0">
                <a:solidFill>
                  <a:srgbClr val="000000"/>
                </a:solidFill>
                <a:latin typeface="+mn-ea"/>
              </a:rPr>
              <a:t>（</a:t>
            </a:r>
            <a:r>
              <a:rPr lang="en-US" altLang="zh-CN" sz="1400" kern="100" dirty="0">
                <a:solidFill>
                  <a:srgbClr val="000000"/>
                </a:solidFill>
                <a:latin typeface="+mn-ea"/>
              </a:rPr>
              <a:t>10</a:t>
            </a:r>
            <a:r>
              <a:rPr lang="zh-CN" altLang="en-US" sz="1400" kern="100" dirty="0">
                <a:solidFill>
                  <a:srgbClr val="000000"/>
                </a:solidFill>
                <a:latin typeface="+mn-ea"/>
              </a:rPr>
              <a:t>）警告及预防措施；</a:t>
            </a:r>
            <a:endParaRPr lang="zh-CN" altLang="en-US" sz="1400" kern="100" dirty="0">
              <a:solidFill>
                <a:srgbClr val="000000"/>
              </a:solidFill>
              <a:latin typeface="+mn-ea"/>
            </a:endParaRPr>
          </a:p>
          <a:p>
            <a:pPr marL="285750" indent="-285750" algn="just">
              <a:lnSpc>
                <a:spcPct val="120000"/>
              </a:lnSpc>
              <a:spcAft>
                <a:spcPts val="600"/>
              </a:spcAft>
              <a:buFont typeface="Wingdings" panose="05000000000000000000" pitchFamily="2" charset="2"/>
              <a:buChar char="ü"/>
            </a:pPr>
            <a:r>
              <a:rPr lang="zh-CN" altLang="en-US" sz="1400" kern="100" dirty="0">
                <a:solidFill>
                  <a:srgbClr val="000000"/>
                </a:solidFill>
                <a:latin typeface="+mn-ea"/>
              </a:rPr>
              <a:t>（</a:t>
            </a:r>
            <a:r>
              <a:rPr lang="en-US" altLang="zh-CN" sz="1400" kern="100" dirty="0">
                <a:solidFill>
                  <a:srgbClr val="000000"/>
                </a:solidFill>
                <a:latin typeface="+mn-ea"/>
              </a:rPr>
              <a:t>11</a:t>
            </a:r>
            <a:r>
              <a:rPr lang="zh-CN" altLang="en-US" sz="1400" kern="100" dirty="0">
                <a:solidFill>
                  <a:srgbClr val="000000"/>
                </a:solidFill>
                <a:latin typeface="+mn-ea"/>
              </a:rPr>
              <a:t>）其他。</a:t>
            </a:r>
            <a:endParaRPr lang="zh-CN" altLang="en-US" sz="1400" kern="100" dirty="0">
              <a:solidFill>
                <a:srgbClr val="000000"/>
              </a:solidFill>
              <a:latin typeface="+mn-ea"/>
            </a:endParaRPr>
          </a:p>
        </p:txBody>
      </p:sp>
      <p:sp>
        <p:nvSpPr>
          <p:cNvPr id="6" name="文本框 5"/>
          <p:cNvSpPr txBox="1"/>
          <p:nvPr/>
        </p:nvSpPr>
        <p:spPr>
          <a:xfrm>
            <a:off x="413702" y="1215988"/>
            <a:ext cx="4262137" cy="362343"/>
          </a:xfrm>
          <a:prstGeom prst="rect">
            <a:avLst/>
          </a:prstGeom>
          <a:noFill/>
        </p:spPr>
        <p:txBody>
          <a:bodyPr wrap="square" lIns="0" rtlCol="0" anchor="t">
            <a:spAutoFit/>
          </a:bodyPr>
          <a:lstStyle/>
          <a:p>
            <a:pPr marL="285750" indent="-285750">
              <a:lnSpc>
                <a:spcPct val="120000"/>
              </a:lnSpc>
              <a:buFont typeface="Wingdings" panose="05000000000000000000" pitchFamily="2" charset="2"/>
              <a:buChar char="Ø"/>
            </a:pPr>
            <a:r>
              <a:rPr lang="zh-CN" altLang="en-US" sz="1600" dirty="0">
                <a:solidFill>
                  <a:schemeClr val="tx1">
                    <a:lumMod val="50000"/>
                  </a:schemeClr>
                </a:solidFill>
                <a:latin typeface="Segoe UI Light" panose="020B0502040204020203" pitchFamily="34" charset="0"/>
                <a:cs typeface="Segoe UI Light" panose="020B0502040204020203" pitchFamily="34" charset="0"/>
              </a:rPr>
              <a:t>适用范围及临床应用信息比较：</a:t>
            </a:r>
            <a:endParaRPr lang="zh-CN" altLang="en-US" sz="1600" dirty="0">
              <a:solidFill>
                <a:schemeClr val="tx1">
                  <a:lumMod val="50000"/>
                </a:schemeClr>
              </a:solidFill>
              <a:latin typeface="Segoe UI Light" panose="020B0502040204020203" pitchFamily="34" charset="0"/>
              <a:cs typeface="Segoe UI Light" panose="020B0502040204020203" pitchFamily="34" charset="0"/>
            </a:endParaRPr>
          </a:p>
        </p:txBody>
      </p:sp>
      <p:sp>
        <p:nvSpPr>
          <p:cNvPr id="5" name="流程图: 可选过程 4"/>
          <p:cNvSpPr/>
          <p:nvPr/>
        </p:nvSpPr>
        <p:spPr>
          <a:xfrm>
            <a:off x="10826119" y="2407001"/>
            <a:ext cx="1059639" cy="1275319"/>
          </a:xfrm>
          <a:prstGeom prst="flowChartAlternateProcess">
            <a:avLst/>
          </a:prstGeom>
        </p:spPr>
        <p:style>
          <a:lnRef idx="2">
            <a:schemeClr val="accent2"/>
          </a:lnRef>
          <a:fillRef idx="1">
            <a:schemeClr val="lt1"/>
          </a:fillRef>
          <a:effectRef idx="0">
            <a:schemeClr val="accent2"/>
          </a:effectRef>
          <a:fontRef idx="minor">
            <a:schemeClr val="dk1"/>
          </a:fontRef>
        </p:style>
        <p:txBody>
          <a:bodyPr vert="horz" lIns="91440" tIns="0" rIns="91440" bIns="0" anchor="ctr" upright="1"/>
          <a:lstStyle/>
          <a:p>
            <a:pPr algn="ctr" eaLnBrk="0" fontAlgn="base" hangingPunct="0"/>
            <a:r>
              <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rPr>
              <a:t>不能证明申报产品与所选对比器械的等同性，不能视为等同器械</a:t>
            </a:r>
            <a:endPar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sp>
        <p:nvSpPr>
          <p:cNvPr id="7" name="文本框 175"/>
          <p:cNvSpPr txBox="1"/>
          <p:nvPr/>
        </p:nvSpPr>
        <p:spPr>
          <a:xfrm>
            <a:off x="8567194" y="3850088"/>
            <a:ext cx="392961" cy="225043"/>
          </a:xfrm>
          <a:prstGeom prst="rect">
            <a:avLst/>
          </a:prstGeom>
          <a:noFill/>
          <a:ln w="9525">
            <a:noFill/>
          </a:ln>
        </p:spPr>
        <p:txBody>
          <a:bodyPr vert="horz" anchor="t" upright="1"/>
          <a:lstStyle/>
          <a:p>
            <a:pPr>
              <a:lnSpc>
                <a:spcPct val="107000"/>
              </a:lnSpc>
              <a:spcAft>
                <a:spcPts val="800"/>
              </a:spcAft>
            </a:pPr>
            <a:r>
              <a:rPr lang="zh-CN" sz="1100" kern="12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是</a:t>
            </a:r>
            <a:endParaRPr lang="zh-CN" dirty="0">
              <a:effectLst/>
              <a:latin typeface="Calibri" panose="020F0502020204030204" pitchFamily="34" charset="0"/>
              <a:ea typeface="宋体" panose="02010600030101010101" pitchFamily="2" charset="-122"/>
              <a:cs typeface="Times New Roman" panose="02020603050405020304" pitchFamily="18" charset="0"/>
            </a:endParaRPr>
          </a:p>
        </p:txBody>
      </p:sp>
      <p:cxnSp>
        <p:nvCxnSpPr>
          <p:cNvPr id="8" name="AutoShape 168"/>
          <p:cNvCxnSpPr>
            <a:cxnSpLocks noChangeShapeType="1"/>
          </p:cNvCxnSpPr>
          <p:nvPr/>
        </p:nvCxnSpPr>
        <p:spPr bwMode="auto">
          <a:xfrm rot="5400000">
            <a:off x="8453094" y="2148981"/>
            <a:ext cx="228205" cy="0"/>
          </a:xfrm>
          <a:prstGeom prst="straightConnector1">
            <a:avLst/>
          </a:prstGeom>
          <a:noFill/>
          <a:ln w="9525">
            <a:solidFill>
              <a:srgbClr val="000000"/>
            </a:solidFill>
            <a:round/>
            <a:tailEnd type="arrow" w="med" len="med"/>
          </a:ln>
        </p:spPr>
      </p:cxnSp>
      <p:cxnSp>
        <p:nvCxnSpPr>
          <p:cNvPr id="10" name="AutoShape 174"/>
          <p:cNvCxnSpPr>
            <a:cxnSpLocks noChangeShapeType="1"/>
          </p:cNvCxnSpPr>
          <p:nvPr/>
        </p:nvCxnSpPr>
        <p:spPr bwMode="auto">
          <a:xfrm>
            <a:off x="10153844" y="3044661"/>
            <a:ext cx="672275" cy="0"/>
          </a:xfrm>
          <a:prstGeom prst="straightConnector1">
            <a:avLst/>
          </a:prstGeom>
          <a:noFill/>
          <a:ln w="9525">
            <a:solidFill>
              <a:srgbClr val="000000"/>
            </a:solidFill>
            <a:round/>
            <a:tailEnd type="arrow" w="med" len="med"/>
          </a:ln>
        </p:spPr>
      </p:cxnSp>
      <p:sp>
        <p:nvSpPr>
          <p:cNvPr id="11" name="流程图: 可选过程 10"/>
          <p:cNvSpPr/>
          <p:nvPr/>
        </p:nvSpPr>
        <p:spPr>
          <a:xfrm>
            <a:off x="7026967" y="1489555"/>
            <a:ext cx="3080459" cy="524635"/>
          </a:xfrm>
          <a:prstGeom prst="flowChartAlternateProcess">
            <a:avLst/>
          </a:prstGeom>
        </p:spPr>
        <p:style>
          <a:lnRef idx="2">
            <a:schemeClr val="accent2"/>
          </a:lnRef>
          <a:fillRef idx="1">
            <a:schemeClr val="lt1"/>
          </a:fillRef>
          <a:effectRef idx="0">
            <a:schemeClr val="accent2"/>
          </a:effectRef>
          <a:fontRef idx="minor">
            <a:schemeClr val="dk1"/>
          </a:fontRef>
        </p:style>
        <p:txBody>
          <a:bodyPr vert="horz" lIns="91440" tIns="0" rIns="91440" bIns="0" anchor="ctr" upright="1"/>
          <a:lstStyle/>
          <a:p>
            <a:pPr algn="ctr" eaLnBrk="0" fontAlgn="base" hangingPunct="0">
              <a:lnSpc>
                <a:spcPts val="1000"/>
              </a:lnSpc>
            </a:pPr>
            <a:r>
              <a:rPr lang="zh-CN" sz="1200" kern="1200" dirty="0">
                <a:solidFill>
                  <a:schemeClr val="tx1">
                    <a:lumMod val="75000"/>
                  </a:schemeClr>
                </a:solidFill>
                <a:effectLst/>
                <a:latin typeface="思源黑体 Regular" panose="020B0500000000000000" pitchFamily="34" charset="-122"/>
                <a:ea typeface="思源黑体 Regular" panose="020B0500000000000000" pitchFamily="34" charset="-122"/>
                <a:cs typeface="Times New Roman" panose="02020603050405020304" pitchFamily="18" charset="0"/>
              </a:rPr>
              <a:t>结合产品研发背景，初步选择对比器械</a:t>
            </a:r>
            <a:endParaRPr lang="zh-CN" sz="2000" dirty="0">
              <a:solidFill>
                <a:schemeClr val="tx1">
                  <a:lumMod val="75000"/>
                </a:schemeClr>
              </a:solidFill>
              <a:effectLst/>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sp>
        <p:nvSpPr>
          <p:cNvPr id="12" name="流程图: 决策 11"/>
          <p:cNvSpPr/>
          <p:nvPr/>
        </p:nvSpPr>
        <p:spPr>
          <a:xfrm>
            <a:off x="6866501" y="2274544"/>
            <a:ext cx="3401390" cy="1540234"/>
          </a:xfrm>
          <a:prstGeom prst="flowChartDecision">
            <a:avLst/>
          </a:prstGeom>
        </p:spPr>
        <p:style>
          <a:lnRef idx="2">
            <a:schemeClr val="accent2"/>
          </a:lnRef>
          <a:fillRef idx="1">
            <a:schemeClr val="lt1"/>
          </a:fillRef>
          <a:effectRef idx="0">
            <a:schemeClr val="accent2"/>
          </a:effectRef>
          <a:fontRef idx="minor">
            <a:schemeClr val="dk1"/>
          </a:fontRef>
        </p:style>
        <p:txBody>
          <a:bodyPr vert="horz" lIns="91440" tIns="0" rIns="91440" bIns="0" anchor="ctr" upright="1"/>
          <a:lstStyle/>
          <a:p>
            <a:pPr algn="ctr" eaLnBrk="0" fontAlgn="base" hangingPunct="0"/>
            <a:r>
              <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rPr>
              <a:t>选择的对比器械与申报产品是否具有相同的适用范围</a:t>
            </a:r>
            <a:endPar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cxnSp>
        <p:nvCxnSpPr>
          <p:cNvPr id="13" name="AutoShape 168"/>
          <p:cNvCxnSpPr>
            <a:cxnSpLocks noChangeShapeType="1"/>
          </p:cNvCxnSpPr>
          <p:nvPr/>
        </p:nvCxnSpPr>
        <p:spPr bwMode="auto">
          <a:xfrm rot="5400000">
            <a:off x="8453092" y="3961030"/>
            <a:ext cx="228205" cy="0"/>
          </a:xfrm>
          <a:prstGeom prst="straightConnector1">
            <a:avLst/>
          </a:prstGeom>
          <a:noFill/>
          <a:ln w="9525">
            <a:solidFill>
              <a:srgbClr val="000000"/>
            </a:solidFill>
            <a:round/>
            <a:tailEnd type="arrow" w="med" len="med"/>
          </a:ln>
        </p:spPr>
      </p:cxnSp>
      <p:sp>
        <p:nvSpPr>
          <p:cNvPr id="14" name="文本框 175"/>
          <p:cNvSpPr txBox="1"/>
          <p:nvPr/>
        </p:nvSpPr>
        <p:spPr>
          <a:xfrm>
            <a:off x="10267891" y="2819617"/>
            <a:ext cx="392961" cy="225043"/>
          </a:xfrm>
          <a:prstGeom prst="rect">
            <a:avLst/>
          </a:prstGeom>
          <a:noFill/>
          <a:ln w="9525">
            <a:noFill/>
          </a:ln>
        </p:spPr>
        <p:txBody>
          <a:bodyPr vert="horz" anchor="t" upright="1"/>
          <a:lstStyle/>
          <a:p>
            <a:pPr>
              <a:lnSpc>
                <a:spcPct val="107000"/>
              </a:lnSpc>
              <a:spcAft>
                <a:spcPts val="800"/>
              </a:spcAft>
            </a:pPr>
            <a:r>
              <a:rPr lang="zh-CN" altLang="en-US" sz="1100" dirty="0">
                <a:solidFill>
                  <a:srgbClr val="000000"/>
                </a:solidFill>
                <a:latin typeface="Calibri" panose="020F0502020204030204" pitchFamily="34" charset="0"/>
                <a:ea typeface="宋体" panose="02010600030101010101" pitchFamily="2" charset="-122"/>
                <a:cs typeface="Times New Roman" panose="02020603050405020304" pitchFamily="18" charset="0"/>
              </a:rPr>
              <a:t>否</a:t>
            </a:r>
            <a:endParaRPr lang="zh-CN"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5" name="流程图: 过程 14"/>
          <p:cNvSpPr/>
          <p:nvPr/>
        </p:nvSpPr>
        <p:spPr>
          <a:xfrm>
            <a:off x="6997420" y="4149178"/>
            <a:ext cx="3173297" cy="563347"/>
          </a:xfrm>
          <a:prstGeom prst="flowChartProcess">
            <a:avLst/>
          </a:prstGeom>
        </p:spPr>
        <p:style>
          <a:lnRef idx="2">
            <a:schemeClr val="accent2"/>
          </a:lnRef>
          <a:fillRef idx="1">
            <a:schemeClr val="lt1"/>
          </a:fillRef>
          <a:effectRef idx="0">
            <a:schemeClr val="accent2"/>
          </a:effectRef>
          <a:fontRef idx="minor">
            <a:schemeClr val="dk1"/>
          </a:fontRef>
        </p:style>
        <p:txBody>
          <a:bodyPr vert="horz" lIns="91440" tIns="0" rIns="91440" bIns="0" anchor="ctr" upright="1"/>
          <a:lstStyle/>
          <a:p>
            <a:pPr algn="ctr" eaLnBrk="0" fontAlgn="base" hangingPunct="0"/>
            <a:r>
              <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rPr>
              <a:t>将申报产品的技术特征和生物学特性与对比器械进行比对</a:t>
            </a:r>
            <a:endPar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a:off x="490439" y="1473444"/>
            <a:ext cx="11141321" cy="1913676"/>
          </a:xfrm>
          <a:prstGeom prst="roundRect">
            <a:avLst>
              <a:gd name="adj" fmla="val 10333"/>
            </a:avLst>
          </a:prstGeom>
          <a:ln w="28575">
            <a:solidFill>
              <a:schemeClr val="accent5"/>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9"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sz="3600" spc="300" dirty="0">
                <a:solidFill>
                  <a:srgbClr val="565656"/>
                </a:solidFill>
                <a:effectLst>
                  <a:outerShdw blurRad="38100" dist="38100" dir="2700000" algn="tl">
                    <a:srgbClr val="000000">
                      <a:alpha val="43137"/>
                    </a:srgbClr>
                  </a:outerShdw>
                </a:effectLst>
                <a:cs typeface="Segoe UI Light" panose="020B0502040204020203" pitchFamily="34" charset="0"/>
                <a:sym typeface="+mn-ea"/>
              </a:rPr>
              <a:t>实例分析</a:t>
            </a:r>
            <a:r>
              <a:rPr kumimoji="0" lang="en-US" altLang="zh-CN"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3</a:t>
            </a:r>
            <a:r>
              <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：适用范围有差异</a:t>
            </a:r>
            <a:endPar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endParaRPr>
          </a:p>
        </p:txBody>
      </p:sp>
      <p:sp>
        <p:nvSpPr>
          <p:cNvPr id="3" name="文本框 2"/>
          <p:cNvSpPr txBox="1"/>
          <p:nvPr/>
        </p:nvSpPr>
        <p:spPr>
          <a:xfrm>
            <a:off x="657215" y="1557995"/>
            <a:ext cx="10659945" cy="1704890"/>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600"/>
              </a:spcAft>
              <a:buClrTx/>
              <a:buSzTx/>
              <a:buFont typeface="Wingdings" panose="05000000000000000000" pitchFamily="2" charset="2"/>
              <a:buChar char="Ø"/>
              <a:defRPr/>
            </a:pPr>
            <a:r>
              <a:rPr kumimoji="0" lang="zh-CN" altLang="en-US" sz="1800" b="1" i="0" u="none" strike="noStrike" kern="1200" cap="none" spc="0" normalizeH="0" baseline="0" noProof="0" dirty="0">
                <a:ln>
                  <a:noFill/>
                </a:ln>
                <a:solidFill>
                  <a:srgbClr val="565656"/>
                </a:solidFill>
                <a:effectLst/>
                <a:uLnTx/>
                <a:uFillTx/>
                <a:latin typeface="Segoe UI Light" panose="020B0502040204020203"/>
                <a:ea typeface="+mn-ea"/>
                <a:cs typeface="+mn-cs"/>
              </a:rPr>
              <a:t>分析</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视具体情况而定，在现行的指导原则下，要求选择适用范围相同的产品作为对比产品，但是也有产品尝试过选择原来已经批准的产品作为对比器械，这就需要针对适用范围有差异的部分提供额外的支持性证据来论证其安全有效性。</a:t>
            </a:r>
            <a:r>
              <a:rPr kumimoji="0" lang="zh-CN" altLang="en-US" sz="1800" b="0" i="0" u="sng" strike="noStrike" kern="1200" cap="none" spc="0" normalizeH="0" baseline="0" noProof="0" dirty="0">
                <a:ln>
                  <a:noFill/>
                </a:ln>
                <a:solidFill>
                  <a:srgbClr val="565656"/>
                </a:solidFill>
                <a:effectLst/>
                <a:highlight>
                  <a:srgbClr val="FFFF00"/>
                </a:highlight>
                <a:uLnTx/>
                <a:uFillTx/>
                <a:latin typeface="Segoe UI Light" panose="020B0502040204020203"/>
                <a:ea typeface="+mn-ea"/>
                <a:cs typeface="+mn-cs"/>
              </a:rPr>
              <a:t>需要注意的是，原产品临床适应证外应用数据不能作为有效性的支持性资料</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a:t>
            </a:r>
            <a:endPar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endParaRPr>
          </a:p>
        </p:txBody>
      </p:sp>
      <p:sp>
        <p:nvSpPr>
          <p:cNvPr id="4" name="文本框 3"/>
          <p:cNvSpPr txBox="1"/>
          <p:nvPr/>
        </p:nvSpPr>
        <p:spPr>
          <a:xfrm>
            <a:off x="573827" y="3649252"/>
            <a:ext cx="10974544" cy="1289392"/>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600"/>
              </a:spcAft>
              <a:buClrTx/>
              <a:buSzTx/>
              <a:buFont typeface="Wingdings" panose="05000000000000000000" pitchFamily="2" charset="2"/>
              <a:buChar char="p"/>
              <a:defRPr/>
            </a:pP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申报产品和同品种对比项有适用范围的差异，需要用申报产品自身的可接受的非临床以及临床的证据来论证增加适用范围的可行性，此外也可以选择更换或增加等同器械和</a:t>
            </a:r>
            <a:r>
              <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rPr>
              <a:t>/</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或可比器械来说明增加适用范围的可行性。</a:t>
            </a:r>
            <a:endPar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479057" y="3670230"/>
            <a:ext cx="11141321" cy="2646808"/>
          </a:xfrm>
          <a:prstGeom prst="roundRect">
            <a:avLst>
              <a:gd name="adj" fmla="val 10333"/>
            </a:avLst>
          </a:prstGeom>
          <a:ln w="28575">
            <a:solidFill>
              <a:schemeClr val="accent5"/>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2" name="矩形: 圆角 1"/>
          <p:cNvSpPr/>
          <p:nvPr/>
        </p:nvSpPr>
        <p:spPr>
          <a:xfrm>
            <a:off x="479058" y="1328606"/>
            <a:ext cx="11141321" cy="2100394"/>
          </a:xfrm>
          <a:prstGeom prst="roundRect">
            <a:avLst>
              <a:gd name="adj" fmla="val 10333"/>
            </a:avLst>
          </a:prstGeom>
          <a:ln w="28575">
            <a:solidFill>
              <a:schemeClr val="accent5"/>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9"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sz="3600" spc="300" dirty="0">
                <a:solidFill>
                  <a:srgbClr val="565656"/>
                </a:solidFill>
                <a:effectLst>
                  <a:outerShdw blurRad="38100" dist="38100" dir="2700000" algn="tl">
                    <a:srgbClr val="000000">
                      <a:alpha val="43137"/>
                    </a:srgbClr>
                  </a:outerShdw>
                </a:effectLst>
                <a:cs typeface="Segoe UI Light" panose="020B0502040204020203" pitchFamily="34" charset="0"/>
                <a:sym typeface="+mn-ea"/>
              </a:rPr>
              <a:t>实例分析</a:t>
            </a:r>
            <a:r>
              <a:rPr kumimoji="0" lang="en-US" altLang="zh-CN"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3</a:t>
            </a:r>
            <a:r>
              <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：适用范围有差异</a:t>
            </a:r>
            <a:endPar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endParaRPr>
          </a:p>
        </p:txBody>
      </p:sp>
      <p:sp>
        <p:nvSpPr>
          <p:cNvPr id="11" name="文本框 10"/>
          <p:cNvSpPr txBox="1"/>
          <p:nvPr/>
        </p:nvSpPr>
        <p:spPr>
          <a:xfrm>
            <a:off x="571621" y="1449413"/>
            <a:ext cx="10752008" cy="1858779"/>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1200"/>
              </a:spcAft>
              <a:buClrTx/>
              <a:buSzTx/>
              <a:buFont typeface="Wingdings" panose="05000000000000000000" pitchFamily="2" charset="2"/>
              <a:buChar char="Ø"/>
              <a:defRPr/>
            </a:pPr>
            <a:r>
              <a:rPr kumimoji="0" lang="zh-CN" altLang="en-US" sz="1800" b="1" i="0" u="none" strike="noStrike" kern="1200" cap="none" spc="0" normalizeH="0" baseline="0" noProof="0" dirty="0">
                <a:ln>
                  <a:noFill/>
                </a:ln>
                <a:solidFill>
                  <a:srgbClr val="565656"/>
                </a:solidFill>
                <a:effectLst/>
                <a:uLnTx/>
                <a:uFillTx/>
                <a:latin typeface="Segoe UI Light" panose="020B0502040204020203"/>
                <a:ea typeface="+mn-ea"/>
                <a:cs typeface="+mn-cs"/>
              </a:rPr>
              <a:t>实例</a:t>
            </a:r>
            <a:r>
              <a:rPr kumimoji="0" lang="en-US" altLang="zh-CN" sz="1800" b="1" i="0" u="none" strike="noStrike" kern="1200" cap="none" spc="0" normalizeH="0" baseline="0" noProof="0" dirty="0">
                <a:ln>
                  <a:noFill/>
                </a:ln>
                <a:solidFill>
                  <a:srgbClr val="565656"/>
                </a:solidFill>
                <a:effectLst/>
                <a:uLnTx/>
                <a:uFillTx/>
                <a:latin typeface="Segoe UI Light" panose="020B0502040204020203"/>
                <a:ea typeface="+mn-ea"/>
                <a:cs typeface="+mn-cs"/>
              </a:rPr>
              <a:t>3-1</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：申报产品为高压氧舱，其适用范围为“用于婴幼儿缺血、缺氧性疾病的治疗”，所选对比器械“用于成人缺血、缺氧性疾病的治疗”。</a:t>
            </a:r>
            <a:endPar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endParaRPr>
          </a:p>
          <a:p>
            <a:pPr marL="285750" marR="0" lvl="0" indent="-285750" algn="l" defTabSz="914400" rtl="0" eaLnBrk="1" fontAlgn="auto" latinLnBrk="0" hangingPunct="1">
              <a:lnSpc>
                <a:spcPct val="150000"/>
              </a:lnSpc>
              <a:spcBef>
                <a:spcPts val="0"/>
              </a:spcBef>
              <a:spcAft>
                <a:spcPts val="1200"/>
              </a:spcAft>
              <a:buClrTx/>
              <a:buSzTx/>
              <a:buFont typeface="Wingdings" panose="05000000000000000000" pitchFamily="2" charset="2"/>
              <a:buChar char="p"/>
              <a:defRPr/>
            </a:pP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在婴幼儿和成人在耐受性等方面需要考虑的安全性问题虽类似，但程度明显不同，婴幼儿人群使用所面临的风险较高，适用范围不同。</a:t>
            </a:r>
            <a:endPar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endParaRPr>
          </a:p>
        </p:txBody>
      </p:sp>
      <p:sp>
        <p:nvSpPr>
          <p:cNvPr id="12" name="文本框 11"/>
          <p:cNvSpPr txBox="1"/>
          <p:nvPr/>
        </p:nvSpPr>
        <p:spPr>
          <a:xfrm>
            <a:off x="479058" y="3780168"/>
            <a:ext cx="10947452" cy="2274277"/>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1200"/>
              </a:spcAft>
              <a:buClrTx/>
              <a:buSzTx/>
              <a:buFont typeface="Wingdings" panose="05000000000000000000" pitchFamily="2" charset="2"/>
              <a:buChar char="Ø"/>
              <a:defRPr/>
            </a:pPr>
            <a:r>
              <a:rPr lang="zh-CN" altLang="en-US" b="1" dirty="0">
                <a:solidFill>
                  <a:srgbClr val="565656"/>
                </a:solidFill>
                <a:latin typeface="Segoe UI Light" panose="020B0502040204020203"/>
                <a:sym typeface="+mn-ea"/>
              </a:rPr>
              <a:t>实例</a:t>
            </a:r>
            <a:r>
              <a:rPr lang="en-US" altLang="zh-CN" b="1" dirty="0">
                <a:solidFill>
                  <a:srgbClr val="565656"/>
                </a:solidFill>
                <a:latin typeface="Segoe UI Light" panose="020B0502040204020203"/>
                <a:sym typeface="+mn-ea"/>
              </a:rPr>
              <a:t>3-2</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常规设计的强脉冲光治疗仪，适用范围可描述为“用于良性色素性表皮和皮肤病变、良性皮肤血管性病变及脱毛的治疗”。该类产品的适应证可包括雀斑、老年斑、黄褐斑、毛细血管扩张症、红斑性痤疮。申报产品与对比器械均在上述适应证的范围内。</a:t>
            </a:r>
            <a:endPar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endParaRPr>
          </a:p>
          <a:p>
            <a:pPr marL="285750" marR="0" lvl="0" indent="-285750" algn="l" defTabSz="914400" rtl="0" eaLnBrk="1" fontAlgn="auto" latinLnBrk="0" hangingPunct="1">
              <a:lnSpc>
                <a:spcPct val="150000"/>
              </a:lnSpc>
              <a:spcBef>
                <a:spcPts val="0"/>
              </a:spcBef>
              <a:spcAft>
                <a:spcPts val="1200"/>
              </a:spcAft>
              <a:buClrTx/>
              <a:buSzTx/>
              <a:buFont typeface="Wingdings" panose="05000000000000000000" pitchFamily="2" charset="2"/>
              <a:buChar char="p"/>
              <a:defRPr/>
            </a:pP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二者存在差异时，注册申请人可经充分论证，申报产品与对比器械均在上述适应证的范围内，风险相等或下降，证明适应证的差异将不引起适用范围的不同。</a:t>
            </a:r>
            <a:endPar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a:off x="525338" y="1464718"/>
            <a:ext cx="11306021" cy="852693"/>
          </a:xfrm>
          <a:prstGeom prst="roundRect">
            <a:avLst>
              <a:gd name="adj" fmla="val 10333"/>
            </a:avLst>
          </a:prstGeom>
          <a:ln w="28575">
            <a:solidFill>
              <a:schemeClr val="accent5"/>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9"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sz="3600" spc="300" dirty="0">
                <a:solidFill>
                  <a:srgbClr val="565656"/>
                </a:solidFill>
                <a:effectLst>
                  <a:outerShdw blurRad="38100" dist="38100" dir="2700000" algn="tl">
                    <a:srgbClr val="000000">
                      <a:alpha val="43137"/>
                    </a:srgbClr>
                  </a:outerShdw>
                </a:effectLst>
                <a:cs typeface="Segoe UI Light" panose="020B0502040204020203" pitchFamily="34" charset="0"/>
                <a:sym typeface="+mn-ea"/>
              </a:rPr>
              <a:t>实例分析</a:t>
            </a:r>
            <a:r>
              <a:rPr kumimoji="0" lang="en-US" altLang="zh-CN"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4</a:t>
            </a:r>
            <a:r>
              <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：临床使用信息或禁忌证差异</a:t>
            </a:r>
            <a:endPar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endParaRPr>
          </a:p>
        </p:txBody>
      </p:sp>
      <p:sp>
        <p:nvSpPr>
          <p:cNvPr id="3" name="文本框 2"/>
          <p:cNvSpPr txBox="1"/>
          <p:nvPr/>
        </p:nvSpPr>
        <p:spPr>
          <a:xfrm>
            <a:off x="692115" y="1599875"/>
            <a:ext cx="10659945" cy="458395"/>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600"/>
              </a:spcAft>
              <a:buClrTx/>
              <a:buSzTx/>
              <a:buFont typeface="Wingdings" panose="05000000000000000000" pitchFamily="2" charset="2"/>
              <a:buChar char="Ø"/>
              <a:defRPr/>
            </a:pPr>
            <a:r>
              <a:rPr kumimoji="0" lang="zh-CN" altLang="en-US" sz="1800" b="1" i="0" u="none" strike="noStrike" kern="1200" cap="none" spc="0" normalizeH="0" baseline="0" noProof="0" dirty="0">
                <a:ln>
                  <a:noFill/>
                </a:ln>
                <a:solidFill>
                  <a:srgbClr val="565656"/>
                </a:solidFill>
                <a:effectLst/>
                <a:uLnTx/>
                <a:uFillTx/>
                <a:latin typeface="Segoe UI Light" panose="020B0502040204020203"/>
                <a:ea typeface="+mn-ea"/>
                <a:cs typeface="+mn-cs"/>
              </a:rPr>
              <a:t>分析</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：具体情况具体分析。</a:t>
            </a:r>
            <a:endPar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endParaRPr>
          </a:p>
        </p:txBody>
      </p:sp>
      <p:sp>
        <p:nvSpPr>
          <p:cNvPr id="8" name="文本框 7"/>
          <p:cNvSpPr txBox="1"/>
          <p:nvPr/>
        </p:nvSpPr>
        <p:spPr>
          <a:xfrm>
            <a:off x="377516" y="2741712"/>
            <a:ext cx="10974544" cy="3105274"/>
          </a:xfrm>
          <a:prstGeom prst="rect">
            <a:avLst/>
          </a:prstGeom>
          <a:noFill/>
        </p:spPr>
        <p:txBody>
          <a:bodyPr wrap="square">
            <a:spAutoFit/>
          </a:bodyPr>
          <a:lstStyle/>
          <a:p>
            <a:pPr marL="742950" lvl="1" indent="-285750">
              <a:lnSpc>
                <a:spcPct val="150000"/>
              </a:lnSpc>
              <a:spcAft>
                <a:spcPts val="600"/>
              </a:spcAft>
              <a:buFont typeface="Wingdings" panose="05000000000000000000" pitchFamily="2" charset="2"/>
              <a:buChar char="p"/>
              <a:defRPr/>
            </a:pPr>
            <a:r>
              <a:rPr kumimoji="0" lang="zh-CN" altLang="en-US" b="0" i="0" u="sng" strike="noStrike" kern="1200" cap="none" spc="0" normalizeH="0" baseline="0" noProof="0" dirty="0">
                <a:ln>
                  <a:noFill/>
                </a:ln>
                <a:solidFill>
                  <a:srgbClr val="565656"/>
                </a:solidFill>
                <a:effectLst/>
                <a:uLnTx/>
                <a:uFillTx/>
                <a:latin typeface="Segoe UI Light" panose="020B0502040204020203"/>
                <a:ea typeface="+mn-ea"/>
                <a:cs typeface="+mn-cs"/>
              </a:rPr>
              <a:t>第一种情况只是描述性的差异</a:t>
            </a:r>
            <a:r>
              <a:rPr kumimoji="0" lang="zh-CN" altLang="en-US" b="0" i="0" u="none" strike="noStrike" kern="1200" cap="none" spc="0" normalizeH="0" baseline="0" noProof="0" dirty="0">
                <a:ln>
                  <a:noFill/>
                </a:ln>
                <a:solidFill>
                  <a:srgbClr val="565656"/>
                </a:solidFill>
                <a:effectLst/>
                <a:uLnTx/>
                <a:uFillTx/>
                <a:latin typeface="Segoe UI Light" panose="020B0502040204020203"/>
                <a:ea typeface="+mn-ea"/>
                <a:cs typeface="+mn-cs"/>
              </a:rPr>
              <a:t>，就是通常所说的文字差异，这种情况下就可以分析只是文字描述的差异，实质内容无差异。</a:t>
            </a:r>
            <a:endParaRPr kumimoji="0" lang="en-US" altLang="zh-CN" b="0" i="0" u="none" strike="noStrike" kern="1200" cap="none" spc="0" normalizeH="0" baseline="0" noProof="0" dirty="0">
              <a:ln>
                <a:noFill/>
              </a:ln>
              <a:solidFill>
                <a:srgbClr val="565656"/>
              </a:solidFill>
              <a:effectLst/>
              <a:uLnTx/>
              <a:uFillTx/>
              <a:latin typeface="Segoe UI Light" panose="020B0502040204020203"/>
              <a:ea typeface="+mn-ea"/>
              <a:cs typeface="+mn-cs"/>
            </a:endParaRPr>
          </a:p>
          <a:p>
            <a:pPr marL="742950" lvl="1" indent="-285750">
              <a:lnSpc>
                <a:spcPct val="150000"/>
              </a:lnSpc>
              <a:spcAft>
                <a:spcPts val="600"/>
              </a:spcAft>
              <a:buFont typeface="Wingdings" panose="05000000000000000000" pitchFamily="2" charset="2"/>
              <a:buChar char="p"/>
              <a:defRPr/>
            </a:pPr>
            <a:r>
              <a:rPr kumimoji="0" lang="zh-CN" altLang="en-US" b="0" i="0" u="sng" strike="noStrike" kern="1200" cap="none" spc="0" normalizeH="0" baseline="0" noProof="0" dirty="0">
                <a:ln>
                  <a:noFill/>
                </a:ln>
                <a:solidFill>
                  <a:srgbClr val="565656"/>
                </a:solidFill>
                <a:effectLst/>
                <a:uLnTx/>
                <a:uFillTx/>
                <a:latin typeface="Segoe UI Light" panose="020B0502040204020203"/>
                <a:ea typeface="+mn-ea"/>
                <a:cs typeface="+mn-cs"/>
              </a:rPr>
              <a:t>第二种情况，随着诊疗要求的变化，禁忌证限定变得更加严格了</a:t>
            </a:r>
            <a:r>
              <a:rPr kumimoji="0" lang="zh-CN" altLang="en-US" b="0" i="0" u="none" strike="noStrike" kern="1200" cap="none" spc="0" normalizeH="0" baseline="0" noProof="0" dirty="0">
                <a:ln>
                  <a:noFill/>
                </a:ln>
                <a:solidFill>
                  <a:srgbClr val="565656"/>
                </a:solidFill>
                <a:effectLst/>
                <a:uLnTx/>
                <a:uFillTx/>
                <a:latin typeface="Segoe UI Light" panose="020B0502040204020203"/>
                <a:ea typeface="+mn-ea"/>
                <a:cs typeface="+mn-cs"/>
              </a:rPr>
              <a:t>，差异性分析时写明因为申报产品的什么样的使用方法导致禁忌证的要求变严格了。</a:t>
            </a:r>
            <a:endParaRPr kumimoji="0" lang="en-US" altLang="zh-CN" b="0" i="0" u="none" strike="noStrike" kern="1200" cap="none" spc="0" normalizeH="0" baseline="0" noProof="0" dirty="0">
              <a:ln>
                <a:noFill/>
              </a:ln>
              <a:solidFill>
                <a:srgbClr val="565656"/>
              </a:solidFill>
              <a:effectLst/>
              <a:uLnTx/>
              <a:uFillTx/>
              <a:latin typeface="Segoe UI Light" panose="020B0502040204020203"/>
              <a:ea typeface="+mn-ea"/>
              <a:cs typeface="+mn-cs"/>
            </a:endParaRPr>
          </a:p>
          <a:p>
            <a:pPr marL="742950" lvl="1" indent="-285750">
              <a:lnSpc>
                <a:spcPct val="150000"/>
              </a:lnSpc>
              <a:spcAft>
                <a:spcPts val="600"/>
              </a:spcAft>
              <a:buFont typeface="Wingdings" panose="05000000000000000000" pitchFamily="2" charset="2"/>
              <a:buChar char="p"/>
              <a:defRPr/>
            </a:pPr>
            <a:r>
              <a:rPr kumimoji="0" lang="zh-CN" altLang="en-US" b="0" i="0" u="sng" strike="noStrike" kern="1200" cap="none" spc="0" normalizeH="0" baseline="0" noProof="0" dirty="0">
                <a:ln>
                  <a:noFill/>
                </a:ln>
                <a:solidFill>
                  <a:srgbClr val="565656"/>
                </a:solidFill>
                <a:effectLst/>
                <a:uLnTx/>
                <a:uFillTx/>
                <a:latin typeface="Segoe UI Light" panose="020B0502040204020203"/>
                <a:ea typeface="+mn-ea"/>
                <a:cs typeface="+mn-cs"/>
              </a:rPr>
              <a:t>第三种情况，禁忌证要求变宽泛了。</a:t>
            </a:r>
            <a:r>
              <a:rPr kumimoji="0" lang="zh-CN" altLang="en-US" b="0" i="0" u="none" strike="noStrike" kern="1200" cap="none" spc="0" normalizeH="0" baseline="0" noProof="0" dirty="0">
                <a:ln>
                  <a:noFill/>
                </a:ln>
                <a:solidFill>
                  <a:srgbClr val="565656"/>
                </a:solidFill>
                <a:effectLst/>
                <a:uLnTx/>
                <a:uFillTx/>
                <a:latin typeface="Segoe UI Light" panose="020B0502040204020203"/>
                <a:ea typeface="+mn-ea"/>
                <a:cs typeface="+mn-cs"/>
              </a:rPr>
              <a:t>这种情况下需要去论证为什么减少了这些适应证的限制，需要提供相应的临床证据来证明申报产品是做了哪些改进，而放宽了对适应证的要求，这种情况下的差异性论证较有难度。</a:t>
            </a:r>
            <a:endParaRPr kumimoji="0" lang="en-US" altLang="zh-CN" b="0" i="0" u="none" strike="noStrike" kern="1200" cap="none" spc="0" normalizeH="0" baseline="0" noProof="0" dirty="0">
              <a:ln>
                <a:noFill/>
              </a:ln>
              <a:solidFill>
                <a:srgbClr val="565656"/>
              </a:solidFill>
              <a:effectLst/>
              <a:uLnTx/>
              <a:uFillTx/>
              <a:latin typeface="Segoe UI Light" panose="020B0502040204020203"/>
              <a:ea typeface="+mn-ea"/>
              <a:cs typeface="+mn-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3.</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 比较技术特征和生物学特性</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41" name="文本框 175"/>
          <p:cNvSpPr txBox="1"/>
          <p:nvPr/>
        </p:nvSpPr>
        <p:spPr>
          <a:xfrm>
            <a:off x="8996379" y="1436045"/>
            <a:ext cx="392961" cy="225043"/>
          </a:xfrm>
          <a:prstGeom prst="rect">
            <a:avLst/>
          </a:prstGeom>
          <a:noFill/>
          <a:ln w="9525">
            <a:noFill/>
          </a:ln>
        </p:spPr>
        <p:txBody>
          <a:bodyPr vert="horz" anchor="t" upright="1"/>
          <a:lstStyle/>
          <a:p>
            <a:pPr>
              <a:lnSpc>
                <a:spcPct val="107000"/>
              </a:lnSpc>
              <a:spcAft>
                <a:spcPts val="800"/>
              </a:spcAft>
            </a:pPr>
            <a:r>
              <a:rPr lang="zh-CN" sz="1100" kern="12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是</a:t>
            </a:r>
            <a:endParaRPr lang="zh-CN"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46" name="流程图: 过程 45"/>
          <p:cNvSpPr/>
          <p:nvPr/>
        </p:nvSpPr>
        <p:spPr>
          <a:xfrm>
            <a:off x="7418968" y="1698036"/>
            <a:ext cx="3173297" cy="563347"/>
          </a:xfrm>
          <a:prstGeom prst="flowChartProcess">
            <a:avLst/>
          </a:prstGeom>
        </p:spPr>
        <p:style>
          <a:lnRef idx="2">
            <a:schemeClr val="accent2"/>
          </a:lnRef>
          <a:fillRef idx="1">
            <a:schemeClr val="lt1"/>
          </a:fillRef>
          <a:effectRef idx="0">
            <a:schemeClr val="accent2"/>
          </a:effectRef>
          <a:fontRef idx="minor">
            <a:schemeClr val="dk1"/>
          </a:fontRef>
        </p:style>
        <p:txBody>
          <a:bodyPr vert="horz" lIns="91440" tIns="0" rIns="91440" bIns="0" anchor="ctr" upright="1"/>
          <a:lstStyle/>
          <a:p>
            <a:pPr algn="ctr" eaLnBrk="0" fontAlgn="base" hangingPunct="0"/>
            <a:r>
              <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rPr>
              <a:t>将申报产品的技术特征和生物学特性与对比器械进行比对</a:t>
            </a:r>
            <a:endPar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cxnSp>
        <p:nvCxnSpPr>
          <p:cNvPr id="47" name="AutoShape 168"/>
          <p:cNvCxnSpPr>
            <a:cxnSpLocks noChangeShapeType="1"/>
          </p:cNvCxnSpPr>
          <p:nvPr/>
        </p:nvCxnSpPr>
        <p:spPr bwMode="auto">
          <a:xfrm rot="5400000">
            <a:off x="8882277" y="1546987"/>
            <a:ext cx="228205" cy="0"/>
          </a:xfrm>
          <a:prstGeom prst="straightConnector1">
            <a:avLst/>
          </a:prstGeom>
          <a:noFill/>
          <a:ln w="9525">
            <a:solidFill>
              <a:srgbClr val="000000"/>
            </a:solidFill>
            <a:round/>
            <a:tailEnd type="arrow" w="med" len="med"/>
          </a:ln>
        </p:spPr>
      </p:cxnSp>
      <p:sp>
        <p:nvSpPr>
          <p:cNvPr id="50" name="流程图: 决策 49"/>
          <p:cNvSpPr/>
          <p:nvPr/>
        </p:nvSpPr>
        <p:spPr>
          <a:xfrm>
            <a:off x="7295684" y="2515849"/>
            <a:ext cx="3401390" cy="970795"/>
          </a:xfrm>
          <a:prstGeom prst="flowChartDecision">
            <a:avLst/>
          </a:prstGeom>
        </p:spPr>
        <p:style>
          <a:lnRef idx="2">
            <a:schemeClr val="accent2"/>
          </a:lnRef>
          <a:fillRef idx="1">
            <a:schemeClr val="lt1"/>
          </a:fillRef>
          <a:effectRef idx="0">
            <a:schemeClr val="accent2"/>
          </a:effectRef>
          <a:fontRef idx="minor">
            <a:schemeClr val="dk1"/>
          </a:fontRef>
        </p:style>
        <p:txBody>
          <a:bodyPr vert="horz" lIns="91440" tIns="0" rIns="91440" bIns="0" anchor="ctr" upright="1"/>
          <a:lstStyle/>
          <a:p>
            <a:pPr algn="ctr" eaLnBrk="0" fontAlgn="base" hangingPunct="0"/>
            <a:r>
              <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rPr>
              <a:t>申报产品与对比器械是否具有相同的技术特征和生物学特性</a:t>
            </a:r>
            <a:endPar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cxnSp>
        <p:nvCxnSpPr>
          <p:cNvPr id="51" name="AutoShape 168"/>
          <p:cNvCxnSpPr>
            <a:cxnSpLocks noChangeShapeType="1"/>
          </p:cNvCxnSpPr>
          <p:nvPr/>
        </p:nvCxnSpPr>
        <p:spPr bwMode="auto">
          <a:xfrm rot="5400000">
            <a:off x="8882548" y="2357011"/>
            <a:ext cx="228205" cy="0"/>
          </a:xfrm>
          <a:prstGeom prst="straightConnector1">
            <a:avLst/>
          </a:prstGeom>
          <a:noFill/>
          <a:ln w="9525">
            <a:solidFill>
              <a:srgbClr val="000000"/>
            </a:solidFill>
            <a:round/>
            <a:tailEnd type="arrow" w="med" len="med"/>
          </a:ln>
        </p:spPr>
      </p:cxnSp>
      <p:sp>
        <p:nvSpPr>
          <p:cNvPr id="53" name="文本框 177"/>
          <p:cNvSpPr txBox="1"/>
          <p:nvPr/>
        </p:nvSpPr>
        <p:spPr>
          <a:xfrm>
            <a:off x="7001162" y="2742766"/>
            <a:ext cx="589041" cy="349423"/>
          </a:xfrm>
          <a:prstGeom prst="rect">
            <a:avLst/>
          </a:prstGeom>
          <a:noFill/>
          <a:ln w="9525">
            <a:noFill/>
          </a:ln>
        </p:spPr>
        <p:txBody>
          <a:bodyPr vert="horz" anchor="t" upright="1"/>
          <a:lstStyle/>
          <a:p>
            <a:pPr>
              <a:lnSpc>
                <a:spcPct val="107000"/>
              </a:lnSpc>
              <a:spcAft>
                <a:spcPts val="800"/>
              </a:spcAft>
            </a:pPr>
            <a:r>
              <a:rPr lang="zh-CN" sz="1100" kern="12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是</a:t>
            </a:r>
            <a:endParaRPr lang="zh-CN"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54" name="流程图: 过程 19"/>
          <p:cNvSpPr/>
          <p:nvPr/>
        </p:nvSpPr>
        <p:spPr>
          <a:xfrm>
            <a:off x="7370948" y="5477373"/>
            <a:ext cx="3269336" cy="472222"/>
          </a:xfrm>
          <a:prstGeom prst="roundRect">
            <a:avLst/>
          </a:prstGeom>
        </p:spPr>
        <p:style>
          <a:lnRef idx="2">
            <a:schemeClr val="accent2"/>
          </a:lnRef>
          <a:fillRef idx="1">
            <a:schemeClr val="lt1"/>
          </a:fillRef>
          <a:effectRef idx="0">
            <a:schemeClr val="accent2"/>
          </a:effectRef>
          <a:fontRef idx="minor">
            <a:schemeClr val="dk1"/>
          </a:fontRef>
        </p:style>
        <p:txBody>
          <a:bodyPr vert="horz" lIns="91440" tIns="0" rIns="91440" bIns="0" anchor="ctr" upright="1"/>
          <a:lstStyle/>
          <a:p>
            <a:pPr algn="ctr" eaLnBrk="0" fontAlgn="base" hangingPunct="0"/>
            <a:r>
              <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rPr>
              <a:t>对比器械通过论证可视为等同器械，可使用等同器械的临床数据进行临床评价。</a:t>
            </a:r>
            <a:endPar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cxnSp>
        <p:nvCxnSpPr>
          <p:cNvPr id="55" name="AutoShape 177"/>
          <p:cNvCxnSpPr>
            <a:cxnSpLocks noChangeShapeType="1"/>
            <a:stCxn id="50" idx="1"/>
            <a:endCxn id="54" idx="1"/>
          </p:cNvCxnSpPr>
          <p:nvPr/>
        </p:nvCxnSpPr>
        <p:spPr bwMode="auto">
          <a:xfrm rot="10800000" flipH="1" flipV="1">
            <a:off x="7295684" y="3001246"/>
            <a:ext cx="75264" cy="2712237"/>
          </a:xfrm>
          <a:prstGeom prst="bentConnector3">
            <a:avLst>
              <a:gd name="adj1" fmla="val -303731"/>
            </a:avLst>
          </a:prstGeom>
          <a:noFill/>
          <a:ln w="9525">
            <a:solidFill>
              <a:srgbClr val="000000"/>
            </a:solidFill>
            <a:round/>
            <a:tailEnd type="arrow" w="med" len="med"/>
          </a:ln>
        </p:spPr>
      </p:cxnSp>
      <p:sp>
        <p:nvSpPr>
          <p:cNvPr id="70" name="文本框 69"/>
          <p:cNvSpPr txBox="1"/>
          <p:nvPr/>
        </p:nvSpPr>
        <p:spPr>
          <a:xfrm>
            <a:off x="608612" y="2624999"/>
            <a:ext cx="4948809" cy="3464731"/>
          </a:xfrm>
          <a:prstGeom prst="rect">
            <a:avLst/>
          </a:prstGeom>
          <a:noFill/>
        </p:spPr>
        <p:txBody>
          <a:bodyPr wrap="square">
            <a:spAutoFit/>
          </a:bodyPr>
          <a:lstStyle/>
          <a:p>
            <a:pPr marL="285750" indent="-285750" algn="just">
              <a:lnSpc>
                <a:spcPct val="150000"/>
              </a:lnSpc>
              <a:spcAft>
                <a:spcPts val="600"/>
              </a:spcAft>
              <a:buFont typeface="Wingdings" panose="05000000000000000000" pitchFamily="2" charset="2"/>
              <a:buChar char="Ø"/>
            </a:pPr>
            <a:r>
              <a:rPr lang="zh-CN" altLang="en-US" sz="1600" kern="100" dirty="0">
                <a:solidFill>
                  <a:srgbClr val="000000"/>
                </a:solidFill>
                <a:latin typeface="+mn-ea"/>
              </a:rPr>
              <a:t>技术特征：</a:t>
            </a:r>
            <a:endParaRPr lang="en-US" altLang="zh-CN" sz="1600" kern="100" dirty="0">
              <a:solidFill>
                <a:srgbClr val="000000"/>
              </a:solidFill>
              <a:latin typeface="+mn-ea"/>
            </a:endParaRPr>
          </a:p>
          <a:p>
            <a:pPr marL="800100" lvl="1" indent="-342900" algn="just">
              <a:lnSpc>
                <a:spcPct val="150000"/>
              </a:lnSpc>
              <a:spcAft>
                <a:spcPts val="600"/>
              </a:spcAft>
              <a:buFont typeface="Wingdings" panose="05000000000000000000" pitchFamily="2" charset="2"/>
              <a:buChar char="ü"/>
            </a:pPr>
            <a:r>
              <a:rPr lang="zh-CN" altLang="en-US" sz="1600" kern="100" dirty="0">
                <a:solidFill>
                  <a:srgbClr val="000000"/>
                </a:solidFill>
                <a:latin typeface="+mn-ea"/>
              </a:rPr>
              <a:t>设计信息（工作原理</a:t>
            </a:r>
            <a:r>
              <a:rPr lang="en-US" altLang="zh-CN" sz="1600" kern="100" dirty="0">
                <a:solidFill>
                  <a:srgbClr val="000000"/>
                </a:solidFill>
                <a:latin typeface="+mn-ea"/>
              </a:rPr>
              <a:t>/</a:t>
            </a:r>
            <a:r>
              <a:rPr lang="zh-CN" altLang="en-US" sz="1600" kern="100" dirty="0">
                <a:solidFill>
                  <a:srgbClr val="000000"/>
                </a:solidFill>
                <a:latin typeface="+mn-ea"/>
              </a:rPr>
              <a:t>作用机理）</a:t>
            </a:r>
            <a:endParaRPr lang="en-US" altLang="zh-CN" sz="1600" kern="100" dirty="0">
              <a:solidFill>
                <a:srgbClr val="000000"/>
              </a:solidFill>
              <a:latin typeface="+mn-ea"/>
            </a:endParaRPr>
          </a:p>
          <a:p>
            <a:pPr marL="800100" lvl="1" indent="-342900" algn="just">
              <a:lnSpc>
                <a:spcPct val="150000"/>
              </a:lnSpc>
              <a:spcAft>
                <a:spcPts val="600"/>
              </a:spcAft>
              <a:buFont typeface="Wingdings" panose="05000000000000000000" pitchFamily="2" charset="2"/>
              <a:buChar char="ü"/>
            </a:pPr>
            <a:r>
              <a:rPr lang="zh-CN" altLang="en-US" sz="1600" kern="100" dirty="0">
                <a:solidFill>
                  <a:srgbClr val="000000"/>
                </a:solidFill>
                <a:latin typeface="+mn-ea"/>
              </a:rPr>
              <a:t>材料（组成材料</a:t>
            </a:r>
            <a:r>
              <a:rPr lang="en-US" altLang="zh-CN" sz="1600" kern="100" dirty="0">
                <a:solidFill>
                  <a:srgbClr val="000000"/>
                </a:solidFill>
                <a:latin typeface="+mn-ea"/>
              </a:rPr>
              <a:t>/</a:t>
            </a:r>
            <a:r>
              <a:rPr lang="zh-CN" altLang="en-US" sz="1600" kern="100" dirty="0">
                <a:solidFill>
                  <a:srgbClr val="000000"/>
                </a:solidFill>
                <a:latin typeface="+mn-ea"/>
              </a:rPr>
              <a:t>材料的加工方式）</a:t>
            </a:r>
            <a:endParaRPr lang="en-US" altLang="zh-CN" sz="1600" kern="100" dirty="0">
              <a:solidFill>
                <a:srgbClr val="000000"/>
              </a:solidFill>
              <a:latin typeface="+mn-ea"/>
            </a:endParaRPr>
          </a:p>
          <a:p>
            <a:pPr marL="800100" lvl="1" indent="-342900" algn="just">
              <a:lnSpc>
                <a:spcPct val="150000"/>
              </a:lnSpc>
              <a:spcAft>
                <a:spcPts val="600"/>
              </a:spcAft>
              <a:buFont typeface="Wingdings" panose="05000000000000000000" pitchFamily="2" charset="2"/>
              <a:buChar char="ü"/>
            </a:pPr>
            <a:r>
              <a:rPr lang="zh-CN" altLang="en-US" sz="1600" kern="100" dirty="0">
                <a:solidFill>
                  <a:srgbClr val="000000"/>
                </a:solidFill>
                <a:latin typeface="+mn-ea"/>
              </a:rPr>
              <a:t>能源（电池</a:t>
            </a:r>
            <a:r>
              <a:rPr lang="en-US" altLang="zh-CN" sz="1600" kern="100" dirty="0">
                <a:solidFill>
                  <a:srgbClr val="000000"/>
                </a:solidFill>
                <a:latin typeface="+mn-ea"/>
              </a:rPr>
              <a:t>/X</a:t>
            </a:r>
            <a:r>
              <a:rPr lang="zh-CN" altLang="en-US" sz="1600" kern="100" dirty="0">
                <a:solidFill>
                  <a:srgbClr val="000000"/>
                </a:solidFill>
                <a:latin typeface="+mn-ea"/>
              </a:rPr>
              <a:t>射线</a:t>
            </a:r>
            <a:r>
              <a:rPr lang="en-US" altLang="zh-CN" sz="1600" kern="100" dirty="0">
                <a:solidFill>
                  <a:srgbClr val="000000"/>
                </a:solidFill>
                <a:latin typeface="+mn-ea"/>
              </a:rPr>
              <a:t>/</a:t>
            </a:r>
            <a:r>
              <a:rPr lang="zh-CN" altLang="en-US" sz="1600" kern="100" dirty="0">
                <a:solidFill>
                  <a:srgbClr val="000000"/>
                </a:solidFill>
                <a:latin typeface="+mn-ea"/>
              </a:rPr>
              <a:t>超声）</a:t>
            </a:r>
            <a:endParaRPr lang="en-US" altLang="zh-CN" sz="1600" kern="100" dirty="0">
              <a:solidFill>
                <a:srgbClr val="000000"/>
              </a:solidFill>
              <a:latin typeface="+mn-ea"/>
            </a:endParaRPr>
          </a:p>
          <a:p>
            <a:pPr marL="800100" lvl="1" indent="-342900" algn="just">
              <a:lnSpc>
                <a:spcPct val="150000"/>
              </a:lnSpc>
              <a:spcAft>
                <a:spcPts val="600"/>
              </a:spcAft>
              <a:buFont typeface="Wingdings" panose="05000000000000000000" pitchFamily="2" charset="2"/>
              <a:buChar char="ü"/>
            </a:pPr>
            <a:r>
              <a:rPr lang="zh-CN" altLang="en-US" sz="1600" b="0" i="0" dirty="0">
                <a:solidFill>
                  <a:srgbClr val="000000"/>
                </a:solidFill>
                <a:effectLst/>
                <a:latin typeface="微软雅黑" panose="020B0503020204020204" pitchFamily="34" charset="-122"/>
                <a:ea typeface="微软雅黑" panose="020B0503020204020204" pitchFamily="34" charset="-122"/>
              </a:rPr>
              <a:t>产品性能、功能及其他关键技术特征</a:t>
            </a:r>
            <a:endParaRPr lang="en-US" altLang="zh-CN" sz="1600" kern="100" dirty="0">
              <a:solidFill>
                <a:srgbClr val="000000"/>
              </a:solidFill>
              <a:latin typeface="+mn-ea"/>
            </a:endParaRPr>
          </a:p>
          <a:p>
            <a:pPr marL="285750" indent="-285750" algn="just">
              <a:lnSpc>
                <a:spcPct val="150000"/>
              </a:lnSpc>
              <a:spcAft>
                <a:spcPts val="600"/>
              </a:spcAft>
              <a:buFont typeface="Wingdings" panose="05000000000000000000" pitchFamily="2" charset="2"/>
              <a:buChar char="Ø"/>
            </a:pPr>
            <a:r>
              <a:rPr lang="zh-CN" altLang="en-US" sz="1600" kern="100" dirty="0">
                <a:solidFill>
                  <a:srgbClr val="000000"/>
                </a:solidFill>
                <a:latin typeface="+mn-ea"/>
              </a:rPr>
              <a:t>生物学特性：</a:t>
            </a:r>
            <a:endParaRPr lang="en-US" altLang="zh-CN" sz="1600" kern="100" dirty="0">
              <a:solidFill>
                <a:srgbClr val="000000"/>
              </a:solidFill>
              <a:latin typeface="+mn-ea"/>
            </a:endParaRPr>
          </a:p>
          <a:p>
            <a:pPr marL="742950" lvl="1" indent="-285750" algn="just">
              <a:lnSpc>
                <a:spcPct val="150000"/>
              </a:lnSpc>
              <a:spcAft>
                <a:spcPts val="600"/>
              </a:spcAft>
              <a:buFont typeface="Wingdings" panose="05000000000000000000" pitchFamily="2" charset="2"/>
              <a:buChar char="ü"/>
            </a:pPr>
            <a:r>
              <a:rPr lang="zh-CN" altLang="en-US" sz="1600" b="0" i="0" dirty="0">
                <a:solidFill>
                  <a:srgbClr val="000000"/>
                </a:solidFill>
                <a:effectLst/>
                <a:latin typeface="微软雅黑" panose="020B0503020204020204" pitchFamily="34" charset="-122"/>
                <a:ea typeface="微软雅黑" panose="020B0503020204020204" pitchFamily="34" charset="-122"/>
              </a:rPr>
              <a:t>如降解性能、生物学反应（如免疫反应、组织整合等）等。</a:t>
            </a:r>
            <a:endParaRPr lang="zh-CN" altLang="en-US" sz="1600" kern="100" dirty="0">
              <a:solidFill>
                <a:srgbClr val="000000"/>
              </a:solidFill>
              <a:latin typeface="+mn-ea"/>
            </a:endParaRPr>
          </a:p>
        </p:txBody>
      </p:sp>
      <p:sp>
        <p:nvSpPr>
          <p:cNvPr id="2" name="文本框 1"/>
          <p:cNvSpPr txBox="1"/>
          <p:nvPr/>
        </p:nvSpPr>
        <p:spPr>
          <a:xfrm>
            <a:off x="546047" y="1279021"/>
            <a:ext cx="6084080" cy="1139414"/>
          </a:xfrm>
          <a:prstGeom prst="rect">
            <a:avLst/>
          </a:prstGeom>
          <a:noFill/>
        </p:spPr>
        <p:txBody>
          <a:bodyPr wrap="square">
            <a:spAutoFit/>
          </a:bodyPr>
          <a:lstStyle/>
          <a:p>
            <a:pPr indent="406400" algn="just">
              <a:lnSpc>
                <a:spcPts val="2800"/>
              </a:lnSpc>
              <a:spcAft>
                <a:spcPts val="800"/>
              </a:spcAft>
            </a:pPr>
            <a:r>
              <a:rPr lang="zh-CN" altLang="en-US" sz="1800" dirty="0">
                <a:effectLst/>
                <a:latin typeface="Times New Roman" panose="02020603050405020304" pitchFamily="18" charset="0"/>
                <a:ea typeface="仿宋_GB2312" panose="02010609030101010101" charset="-122"/>
                <a:cs typeface="Times New Roman" panose="02020603050405020304" pitchFamily="18" charset="0"/>
              </a:rPr>
              <a:t>在确定申报产品与对比医疗器械具有相同的适用范围后，注册申请人需提供技术特征和生物学特性的充分信息并对其进行对比。</a:t>
            </a:r>
            <a:endParaRPr lang="zh-CN" altLang="zh-CN" sz="1800" dirty="0">
              <a:effectLst/>
              <a:latin typeface="Calibri" panose="020F0502020204030204" pitchFamily="34" charset="0"/>
              <a:ea typeface="宋体" panose="02010600030101010101" pitchFamily="2" charset="-122"/>
              <a:cs typeface="Times New Roman" panose="02020603050405020304" pitchFamily="18" charset="0"/>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3.</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 比较技术特征和生物学特性</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0" name="流程图: 决策 49"/>
          <p:cNvSpPr/>
          <p:nvPr/>
        </p:nvSpPr>
        <p:spPr>
          <a:xfrm>
            <a:off x="7101720" y="1168455"/>
            <a:ext cx="3401390" cy="970795"/>
          </a:xfrm>
          <a:prstGeom prst="flowChartDecision">
            <a:avLst/>
          </a:prstGeom>
        </p:spPr>
        <p:style>
          <a:lnRef idx="2">
            <a:schemeClr val="accent2"/>
          </a:lnRef>
          <a:fillRef idx="1">
            <a:schemeClr val="lt1"/>
          </a:fillRef>
          <a:effectRef idx="0">
            <a:schemeClr val="accent2"/>
          </a:effectRef>
          <a:fontRef idx="minor">
            <a:schemeClr val="dk1"/>
          </a:fontRef>
        </p:style>
        <p:txBody>
          <a:bodyPr vert="horz" lIns="91440" tIns="0" rIns="91440" bIns="0" anchor="ctr" upright="1"/>
          <a:lstStyle/>
          <a:p>
            <a:pPr algn="ctr" eaLnBrk="0" fontAlgn="base" hangingPunct="0"/>
            <a:r>
              <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rPr>
              <a:t>申报产品与对比器械是否具有相同的技术特征和生物学特性</a:t>
            </a:r>
            <a:endPar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cxnSp>
        <p:nvCxnSpPr>
          <p:cNvPr id="51" name="AutoShape 168"/>
          <p:cNvCxnSpPr>
            <a:cxnSpLocks noChangeShapeType="1"/>
          </p:cNvCxnSpPr>
          <p:nvPr/>
        </p:nvCxnSpPr>
        <p:spPr bwMode="auto">
          <a:xfrm rot="5400000">
            <a:off x="8688584" y="1037325"/>
            <a:ext cx="228205" cy="0"/>
          </a:xfrm>
          <a:prstGeom prst="straightConnector1">
            <a:avLst/>
          </a:prstGeom>
          <a:noFill/>
          <a:ln w="9525">
            <a:solidFill>
              <a:srgbClr val="000000"/>
            </a:solidFill>
            <a:round/>
            <a:tailEnd type="arrow" w="med" len="med"/>
          </a:ln>
        </p:spPr>
      </p:cxnSp>
      <p:sp>
        <p:nvSpPr>
          <p:cNvPr id="53" name="文本框 177"/>
          <p:cNvSpPr txBox="1"/>
          <p:nvPr/>
        </p:nvSpPr>
        <p:spPr>
          <a:xfrm>
            <a:off x="6863989" y="1378470"/>
            <a:ext cx="589041" cy="349423"/>
          </a:xfrm>
          <a:prstGeom prst="rect">
            <a:avLst/>
          </a:prstGeom>
          <a:noFill/>
          <a:ln w="9525">
            <a:noFill/>
          </a:ln>
        </p:spPr>
        <p:txBody>
          <a:bodyPr vert="horz" anchor="t" upright="1"/>
          <a:lstStyle/>
          <a:p>
            <a:pPr>
              <a:lnSpc>
                <a:spcPct val="107000"/>
              </a:lnSpc>
              <a:spcAft>
                <a:spcPts val="800"/>
              </a:spcAft>
            </a:pPr>
            <a:r>
              <a:rPr lang="zh-CN" sz="1100" kern="12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是</a:t>
            </a:r>
            <a:endParaRPr lang="zh-CN"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54" name="流程图: 过程 19"/>
          <p:cNvSpPr/>
          <p:nvPr/>
        </p:nvSpPr>
        <p:spPr>
          <a:xfrm>
            <a:off x="7176983" y="5987746"/>
            <a:ext cx="3269336" cy="472222"/>
          </a:xfrm>
          <a:prstGeom prst="roundRect">
            <a:avLst/>
          </a:prstGeom>
        </p:spPr>
        <p:style>
          <a:lnRef idx="2">
            <a:schemeClr val="accent2"/>
          </a:lnRef>
          <a:fillRef idx="1">
            <a:schemeClr val="lt1"/>
          </a:fillRef>
          <a:effectRef idx="0">
            <a:schemeClr val="accent2"/>
          </a:effectRef>
          <a:fontRef idx="minor">
            <a:schemeClr val="dk1"/>
          </a:fontRef>
        </p:style>
        <p:txBody>
          <a:bodyPr vert="horz" lIns="91440" tIns="0" rIns="91440" bIns="0" anchor="ctr" upright="1"/>
          <a:lstStyle/>
          <a:p>
            <a:pPr algn="ctr" eaLnBrk="0" fontAlgn="base" hangingPunct="0"/>
            <a:r>
              <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rPr>
              <a:t>对比器械通过论证可视为等同器械，可使用等同器械的临床数据进行临床评价。</a:t>
            </a:r>
            <a:endPar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cxnSp>
        <p:nvCxnSpPr>
          <p:cNvPr id="55" name="AutoShape 177"/>
          <p:cNvCxnSpPr>
            <a:cxnSpLocks noChangeShapeType="1"/>
            <a:stCxn id="50" idx="1"/>
            <a:endCxn id="54" idx="1"/>
          </p:cNvCxnSpPr>
          <p:nvPr/>
        </p:nvCxnSpPr>
        <p:spPr bwMode="auto">
          <a:xfrm rot="10800000" flipH="1" flipV="1">
            <a:off x="7101719" y="1653853"/>
            <a:ext cx="75263" cy="4570004"/>
          </a:xfrm>
          <a:prstGeom prst="bentConnector3">
            <a:avLst>
              <a:gd name="adj1" fmla="val -303735"/>
            </a:avLst>
          </a:prstGeom>
          <a:noFill/>
          <a:ln w="9525">
            <a:solidFill>
              <a:srgbClr val="000000"/>
            </a:solidFill>
            <a:round/>
            <a:tailEnd type="arrow" w="med" len="med"/>
          </a:ln>
        </p:spPr>
      </p:cxnSp>
      <p:sp>
        <p:nvSpPr>
          <p:cNvPr id="70" name="文本框 69"/>
          <p:cNvSpPr txBox="1"/>
          <p:nvPr/>
        </p:nvSpPr>
        <p:spPr>
          <a:xfrm>
            <a:off x="455715" y="1842855"/>
            <a:ext cx="5755206" cy="4517327"/>
          </a:xfrm>
          <a:prstGeom prst="rect">
            <a:avLst/>
          </a:prstGeom>
          <a:noFill/>
        </p:spPr>
        <p:txBody>
          <a:bodyPr wrap="square">
            <a:spAutoFit/>
          </a:bodyPr>
          <a:lstStyle/>
          <a:p>
            <a:pPr marL="285750" indent="-285750" algn="just">
              <a:lnSpc>
                <a:spcPct val="120000"/>
              </a:lnSpc>
              <a:spcAft>
                <a:spcPts val="1200"/>
              </a:spcAft>
              <a:buFont typeface="Wingdings" panose="05000000000000000000" pitchFamily="2" charset="2"/>
              <a:buChar char="ü"/>
            </a:pPr>
            <a:r>
              <a:rPr lang="zh-CN" altLang="en-US" b="1" i="0" dirty="0">
                <a:effectLst/>
                <a:latin typeface="+mn-ea"/>
              </a:rPr>
              <a:t>（</a:t>
            </a:r>
            <a:r>
              <a:rPr lang="en-US" altLang="zh-CN" b="1" i="0" dirty="0">
                <a:effectLst/>
                <a:latin typeface="+mn-ea"/>
              </a:rPr>
              <a:t>1</a:t>
            </a:r>
            <a:r>
              <a:rPr lang="zh-CN" altLang="en-US" b="1" i="0" dirty="0">
                <a:effectLst/>
                <a:latin typeface="+mn-ea"/>
              </a:rPr>
              <a:t>）提供充分的科学证据证明二者具有相同的安全有效性</a:t>
            </a:r>
            <a:endParaRPr lang="zh-CN" altLang="en-US" b="1" i="0" dirty="0">
              <a:effectLst/>
              <a:latin typeface="+mn-ea"/>
            </a:endParaRPr>
          </a:p>
          <a:p>
            <a:pPr marL="285750" indent="-285750" algn="just">
              <a:lnSpc>
                <a:spcPct val="120000"/>
              </a:lnSpc>
              <a:spcAft>
                <a:spcPts val="1200"/>
              </a:spcAft>
              <a:buFont typeface="Wingdings" panose="05000000000000000000" pitchFamily="2" charset="2"/>
              <a:buChar char="p"/>
            </a:pPr>
            <a:r>
              <a:rPr lang="zh-CN" altLang="en-US" sz="1600" b="0" i="0" dirty="0">
                <a:effectLst/>
                <a:latin typeface="+mn-ea"/>
              </a:rPr>
              <a:t>当申报产品的技术特征和</a:t>
            </a:r>
            <a:r>
              <a:rPr lang="en-US" altLang="zh-CN" sz="1600" b="0" i="0" dirty="0">
                <a:effectLst/>
                <a:latin typeface="+mn-ea"/>
              </a:rPr>
              <a:t>/</a:t>
            </a:r>
            <a:r>
              <a:rPr lang="zh-CN" altLang="en-US" sz="1600" b="0" i="0" dirty="0">
                <a:effectLst/>
                <a:latin typeface="+mn-ea"/>
              </a:rPr>
              <a:t>或生物特性与对比器械存在差异时，需提交充分的科学证据证明二者具有相同的安全有效性，从而论证其等同性。</a:t>
            </a:r>
            <a:endParaRPr lang="zh-CN" altLang="en-US" b="0" i="0" dirty="0">
              <a:effectLst/>
              <a:latin typeface="+mn-ea"/>
            </a:endParaRPr>
          </a:p>
          <a:p>
            <a:pPr marL="285750" indent="-285750" algn="just">
              <a:lnSpc>
                <a:spcPct val="120000"/>
              </a:lnSpc>
              <a:spcAft>
                <a:spcPts val="1200"/>
              </a:spcAft>
              <a:buFont typeface="Wingdings" panose="05000000000000000000" pitchFamily="2" charset="2"/>
              <a:buChar char="ü"/>
            </a:pPr>
            <a:r>
              <a:rPr lang="zh-CN" altLang="en-US" b="1" i="0" dirty="0">
                <a:effectLst/>
                <a:latin typeface="+mn-ea"/>
              </a:rPr>
              <a:t>（</a:t>
            </a:r>
            <a:r>
              <a:rPr lang="en-US" altLang="zh-CN" b="1" i="0" dirty="0">
                <a:effectLst/>
                <a:latin typeface="+mn-ea"/>
              </a:rPr>
              <a:t>2</a:t>
            </a:r>
            <a:r>
              <a:rPr lang="zh-CN" altLang="en-US" b="1" i="0" dirty="0">
                <a:effectLst/>
                <a:latin typeface="+mn-ea"/>
              </a:rPr>
              <a:t>）选择适宜的对比医疗器械，尽可能缩小二者差异</a:t>
            </a:r>
            <a:endParaRPr lang="zh-CN" altLang="en-US" b="1" i="0" dirty="0">
              <a:effectLst/>
              <a:latin typeface="+mn-ea"/>
            </a:endParaRPr>
          </a:p>
          <a:p>
            <a:pPr marL="285750" indent="-285750" algn="just">
              <a:lnSpc>
                <a:spcPct val="120000"/>
              </a:lnSpc>
              <a:spcAft>
                <a:spcPts val="1200"/>
              </a:spcAft>
              <a:buFont typeface="Wingdings" panose="05000000000000000000" pitchFamily="2" charset="2"/>
              <a:buChar char="p"/>
            </a:pPr>
            <a:r>
              <a:rPr lang="zh-CN" altLang="en-US" sz="1600" b="0" i="0" dirty="0">
                <a:effectLst/>
                <a:latin typeface="+mn-ea"/>
              </a:rPr>
              <a:t>随着差异程度的增大，特别是显著影响或可能显著影响产品安全有效性的差异，进行等同性论证时所需的科学证据将增加。基于上述考虑，建议在适宜的前提下，选择与申报产品尽可能相似的产品作为对比器械，二者的差异不引起不同的安全有效性问题，即申报产品未出现对比器械不存在的且可能引发重大风险和</a:t>
            </a:r>
            <a:r>
              <a:rPr lang="en-US" altLang="zh-CN" sz="1600" b="0" i="0" dirty="0">
                <a:effectLst/>
                <a:latin typeface="+mn-ea"/>
              </a:rPr>
              <a:t>/</a:t>
            </a:r>
            <a:r>
              <a:rPr lang="zh-CN" altLang="en-US" sz="1600" b="0" i="0" dirty="0">
                <a:effectLst/>
                <a:latin typeface="+mn-ea"/>
              </a:rPr>
              <a:t>或引起显著影响有效性的问题。</a:t>
            </a:r>
            <a:endParaRPr lang="zh-CN" altLang="en-US" sz="1600" kern="100" dirty="0">
              <a:latin typeface="+mn-ea"/>
            </a:endParaRPr>
          </a:p>
        </p:txBody>
      </p:sp>
      <p:cxnSp>
        <p:nvCxnSpPr>
          <p:cNvPr id="71" name="AutoShape 168"/>
          <p:cNvCxnSpPr>
            <a:cxnSpLocks noChangeShapeType="1"/>
          </p:cNvCxnSpPr>
          <p:nvPr/>
        </p:nvCxnSpPr>
        <p:spPr bwMode="auto">
          <a:xfrm rot="5400000">
            <a:off x="8686004" y="3065655"/>
            <a:ext cx="228205" cy="0"/>
          </a:xfrm>
          <a:prstGeom prst="straightConnector1">
            <a:avLst/>
          </a:prstGeom>
          <a:noFill/>
          <a:ln w="9525">
            <a:solidFill>
              <a:srgbClr val="000000"/>
            </a:solidFill>
            <a:round/>
            <a:tailEnd type="arrow" w="med" len="med"/>
          </a:ln>
        </p:spPr>
      </p:cxnSp>
      <p:sp>
        <p:nvSpPr>
          <p:cNvPr id="72" name="流程图: 过程 71"/>
          <p:cNvSpPr/>
          <p:nvPr/>
        </p:nvSpPr>
        <p:spPr>
          <a:xfrm>
            <a:off x="7221352" y="2363015"/>
            <a:ext cx="3218915" cy="571635"/>
          </a:xfrm>
          <a:prstGeom prst="flowChartProcess">
            <a:avLst/>
          </a:prstGeom>
        </p:spPr>
        <p:style>
          <a:lnRef idx="2">
            <a:schemeClr val="accent2"/>
          </a:lnRef>
          <a:fillRef idx="1">
            <a:schemeClr val="lt1"/>
          </a:fillRef>
          <a:effectRef idx="0">
            <a:schemeClr val="accent2"/>
          </a:effectRef>
          <a:fontRef idx="minor">
            <a:schemeClr val="dk1"/>
          </a:fontRef>
        </p:style>
        <p:txBody>
          <a:bodyPr vert="horz" lIns="91440" tIns="0" rIns="91440" bIns="0" anchor="ctr" upright="1"/>
          <a:lstStyle/>
          <a:p>
            <a:pPr algn="ctr" eaLnBrk="0" fontAlgn="base" hangingPunct="0"/>
            <a:r>
              <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rPr>
              <a:t>对申报产品与对比器械技术特征和生物学特性的差异进行评价</a:t>
            </a:r>
            <a:endPar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sp>
        <p:nvSpPr>
          <p:cNvPr id="73" name="文本框 183"/>
          <p:cNvSpPr txBox="1"/>
          <p:nvPr/>
        </p:nvSpPr>
        <p:spPr>
          <a:xfrm>
            <a:off x="8909241" y="2116890"/>
            <a:ext cx="583438" cy="237165"/>
          </a:xfrm>
          <a:prstGeom prst="rect">
            <a:avLst/>
          </a:prstGeom>
          <a:noFill/>
          <a:ln w="9525">
            <a:noFill/>
          </a:ln>
        </p:spPr>
        <p:txBody>
          <a:bodyPr vert="horz" anchor="t" upright="1"/>
          <a:lstStyle/>
          <a:p>
            <a:pPr>
              <a:lnSpc>
                <a:spcPct val="107000"/>
              </a:lnSpc>
              <a:spcAft>
                <a:spcPts val="800"/>
              </a:spcAft>
            </a:pPr>
            <a:r>
              <a:rPr lang="zh-CN" sz="1100" kern="12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否</a:t>
            </a:r>
            <a:endParaRPr lang="zh-CN">
              <a:effectLst/>
              <a:latin typeface="Calibri" panose="020F0502020204030204" pitchFamily="34" charset="0"/>
              <a:ea typeface="宋体" panose="02010600030101010101" pitchFamily="2" charset="-122"/>
              <a:cs typeface="Times New Roman" panose="02020603050405020304" pitchFamily="18" charset="0"/>
            </a:endParaRPr>
          </a:p>
        </p:txBody>
      </p:sp>
      <p:cxnSp>
        <p:nvCxnSpPr>
          <p:cNvPr id="74" name="AutoShape 168"/>
          <p:cNvCxnSpPr>
            <a:cxnSpLocks noChangeShapeType="1"/>
          </p:cNvCxnSpPr>
          <p:nvPr/>
        </p:nvCxnSpPr>
        <p:spPr bwMode="auto">
          <a:xfrm rot="5400000">
            <a:off x="8686004" y="2239953"/>
            <a:ext cx="228205" cy="0"/>
          </a:xfrm>
          <a:prstGeom prst="straightConnector1">
            <a:avLst/>
          </a:prstGeom>
          <a:noFill/>
          <a:ln w="9525">
            <a:solidFill>
              <a:srgbClr val="000000"/>
            </a:solidFill>
            <a:round/>
            <a:tailEnd type="arrow" w="med" len="med"/>
          </a:ln>
        </p:spPr>
      </p:cxnSp>
      <p:sp>
        <p:nvSpPr>
          <p:cNvPr id="10" name="文本框 9"/>
          <p:cNvSpPr txBox="1"/>
          <p:nvPr/>
        </p:nvSpPr>
        <p:spPr>
          <a:xfrm>
            <a:off x="408120" y="1258819"/>
            <a:ext cx="6153740" cy="362343"/>
          </a:xfrm>
          <a:prstGeom prst="rect">
            <a:avLst/>
          </a:prstGeom>
          <a:noFill/>
        </p:spPr>
        <p:txBody>
          <a:bodyPr wrap="square" lIns="0" rtlCol="0" anchor="t">
            <a:spAutoFit/>
          </a:bodyPr>
          <a:lstStyle/>
          <a:p>
            <a:pPr marL="285750" indent="-285750">
              <a:lnSpc>
                <a:spcPct val="120000"/>
              </a:lnSpc>
              <a:buFont typeface="Wingdings" panose="05000000000000000000" pitchFamily="2" charset="2"/>
              <a:buChar char="Ø"/>
            </a:pPr>
            <a:r>
              <a:rPr lang="zh-CN" altLang="en-US" sz="1600" dirty="0">
                <a:solidFill>
                  <a:schemeClr val="tx1">
                    <a:lumMod val="75000"/>
                  </a:schemeClr>
                </a:solidFill>
                <a:latin typeface="Segoe UI Light" panose="020B0502040204020203" pitchFamily="34" charset="0"/>
                <a:cs typeface="Segoe UI Light" panose="020B0502040204020203" pitchFamily="34" charset="0"/>
              </a:rPr>
              <a:t>对申报产品与对比器械技术特征和生物学特性的差异进行评价</a:t>
            </a:r>
            <a:endParaRPr lang="zh-CN" altLang="en-US" sz="1600" dirty="0">
              <a:solidFill>
                <a:schemeClr val="tx1">
                  <a:lumMod val="75000"/>
                </a:schemeClr>
              </a:solidFill>
              <a:latin typeface="Segoe UI Light" panose="020B0502040204020203" pitchFamily="34" charset="0"/>
              <a:cs typeface="Segoe UI Light" panose="020B0502040204020203" pitchFamily="34" charset="0"/>
            </a:endParaRPr>
          </a:p>
        </p:txBody>
      </p:sp>
      <p:sp>
        <p:nvSpPr>
          <p:cNvPr id="12" name="流程图: 决策 11"/>
          <p:cNvSpPr/>
          <p:nvPr/>
        </p:nvSpPr>
        <p:spPr>
          <a:xfrm>
            <a:off x="7099411" y="3210033"/>
            <a:ext cx="3401390" cy="905882"/>
          </a:xfrm>
          <a:prstGeom prst="flowChartDecision">
            <a:avLst/>
          </a:prstGeom>
        </p:spPr>
        <p:style>
          <a:lnRef idx="2">
            <a:schemeClr val="accent2"/>
          </a:lnRef>
          <a:fillRef idx="1">
            <a:schemeClr val="lt1"/>
          </a:fillRef>
          <a:effectRef idx="0">
            <a:schemeClr val="accent2"/>
          </a:effectRef>
          <a:fontRef idx="minor">
            <a:schemeClr val="dk1"/>
          </a:fontRef>
        </p:style>
        <p:txBody>
          <a:bodyPr vert="horz" lIns="91440" tIns="0" rIns="91440" bIns="0" anchor="ctr" upright="1"/>
          <a:lstStyle/>
          <a:p>
            <a:pPr algn="ctr" eaLnBrk="0" fontAlgn="base" hangingPunct="0"/>
            <a:r>
              <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rPr>
              <a:t>技术特征和生物学特性的差异是否引起不同的安全有效性问题</a:t>
            </a:r>
            <a:endPar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sp>
        <p:nvSpPr>
          <p:cNvPr id="13" name="文本框 184"/>
          <p:cNvSpPr txBox="1"/>
          <p:nvPr/>
        </p:nvSpPr>
        <p:spPr>
          <a:xfrm>
            <a:off x="10421574" y="3409807"/>
            <a:ext cx="613851" cy="349423"/>
          </a:xfrm>
          <a:prstGeom prst="rect">
            <a:avLst/>
          </a:prstGeom>
          <a:noFill/>
          <a:ln w="9525">
            <a:noFill/>
          </a:ln>
        </p:spPr>
        <p:txBody>
          <a:bodyPr vert="horz" anchor="t" upright="1"/>
          <a:lstStyle/>
          <a:p>
            <a:pPr>
              <a:lnSpc>
                <a:spcPct val="107000"/>
              </a:lnSpc>
              <a:spcAft>
                <a:spcPts val="800"/>
              </a:spcAft>
            </a:pPr>
            <a:r>
              <a:rPr lang="zh-CN" sz="1100" kern="12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是</a:t>
            </a:r>
            <a:endParaRPr lang="zh-CN"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4" name="流程图: 可选过程 13"/>
          <p:cNvSpPr/>
          <p:nvPr/>
        </p:nvSpPr>
        <p:spPr>
          <a:xfrm>
            <a:off x="10878224" y="3306132"/>
            <a:ext cx="989663" cy="713684"/>
          </a:xfrm>
          <a:prstGeom prst="flowChartAlternateProcess">
            <a:avLst/>
          </a:prstGeom>
        </p:spPr>
        <p:style>
          <a:lnRef idx="2">
            <a:schemeClr val="accent2"/>
          </a:lnRef>
          <a:fillRef idx="1">
            <a:schemeClr val="lt1"/>
          </a:fillRef>
          <a:effectRef idx="0">
            <a:schemeClr val="accent2"/>
          </a:effectRef>
          <a:fontRef idx="minor">
            <a:schemeClr val="dk1"/>
          </a:fontRef>
        </p:style>
        <p:txBody>
          <a:bodyPr vert="horz" lIns="91440" tIns="0" rIns="91440" bIns="0" anchor="ctr" upright="1"/>
          <a:lstStyle/>
          <a:p>
            <a:pPr algn="ctr" eaLnBrk="0" fontAlgn="base" hangingPunct="0"/>
            <a:r>
              <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rPr>
              <a:t>建议更换对比器械</a:t>
            </a:r>
            <a:endPar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cxnSp>
        <p:nvCxnSpPr>
          <p:cNvPr id="15" name="AutoShape 168"/>
          <p:cNvCxnSpPr>
            <a:cxnSpLocks noChangeShapeType="1"/>
            <a:stCxn id="12" idx="3"/>
            <a:endCxn id="14" idx="1"/>
          </p:cNvCxnSpPr>
          <p:nvPr/>
        </p:nvCxnSpPr>
        <p:spPr bwMode="auto">
          <a:xfrm>
            <a:off x="10500801" y="3662974"/>
            <a:ext cx="377423" cy="0"/>
          </a:xfrm>
          <a:prstGeom prst="straightConnector1">
            <a:avLst/>
          </a:prstGeom>
          <a:noFill/>
          <a:ln w="9525">
            <a:solidFill>
              <a:srgbClr val="000000"/>
            </a:solidFill>
            <a:round/>
            <a:tailEnd type="arrow" w="med" len="med"/>
          </a:ln>
        </p:spPr>
      </p:cxnSp>
      <p:sp>
        <p:nvSpPr>
          <p:cNvPr id="17" name="流程图: 过程 16"/>
          <p:cNvSpPr/>
          <p:nvPr/>
        </p:nvSpPr>
        <p:spPr>
          <a:xfrm>
            <a:off x="7248277" y="4342087"/>
            <a:ext cx="3173297" cy="367869"/>
          </a:xfrm>
          <a:prstGeom prst="flowChartProcess">
            <a:avLst/>
          </a:prstGeom>
        </p:spPr>
        <p:style>
          <a:lnRef idx="2">
            <a:schemeClr val="accent2"/>
          </a:lnRef>
          <a:fillRef idx="1">
            <a:schemeClr val="lt1"/>
          </a:fillRef>
          <a:effectRef idx="0">
            <a:schemeClr val="accent2"/>
          </a:effectRef>
          <a:fontRef idx="minor">
            <a:schemeClr val="dk1"/>
          </a:fontRef>
        </p:style>
        <p:txBody>
          <a:bodyPr vert="horz" lIns="91440" tIns="0" rIns="91440" bIns="0" anchor="ctr" upright="1"/>
          <a:lstStyle/>
          <a:p>
            <a:pPr algn="ctr" eaLnBrk="0" fontAlgn="base" hangingPunct="0"/>
            <a:r>
              <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rPr>
              <a:t>申报产品与对比器械具有相似的技术特征和生物学特性</a:t>
            </a:r>
            <a:endParaRPr lang="zh-CN" altLang="en-US" sz="12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sp>
        <p:nvSpPr>
          <p:cNvPr id="18" name="文本框 182"/>
          <p:cNvSpPr txBox="1"/>
          <p:nvPr/>
        </p:nvSpPr>
        <p:spPr>
          <a:xfrm>
            <a:off x="10544499" y="5103474"/>
            <a:ext cx="613851" cy="349423"/>
          </a:xfrm>
          <a:prstGeom prst="rect">
            <a:avLst/>
          </a:prstGeom>
          <a:noFill/>
          <a:ln w="9525">
            <a:noFill/>
          </a:ln>
        </p:spPr>
        <p:txBody>
          <a:bodyPr vert="horz" anchor="t" upright="1"/>
          <a:lstStyle/>
          <a:p>
            <a:pPr>
              <a:lnSpc>
                <a:spcPct val="107000"/>
              </a:lnSpc>
              <a:spcAft>
                <a:spcPts val="800"/>
              </a:spcAft>
            </a:pPr>
            <a:r>
              <a:rPr lang="zh-CN" sz="1100" kern="12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否</a:t>
            </a:r>
            <a:endParaRPr lang="zh-CN">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9" name="流程图: 决策 18"/>
          <p:cNvSpPr/>
          <p:nvPr/>
        </p:nvSpPr>
        <p:spPr>
          <a:xfrm>
            <a:off x="7069568" y="4936128"/>
            <a:ext cx="3492038" cy="768194"/>
          </a:xfrm>
          <a:prstGeom prst="flowChartDecision">
            <a:avLst/>
          </a:prstGeom>
        </p:spPr>
        <p:style>
          <a:lnRef idx="2">
            <a:schemeClr val="accent2"/>
          </a:lnRef>
          <a:fillRef idx="1">
            <a:schemeClr val="lt1"/>
          </a:fillRef>
          <a:effectRef idx="0">
            <a:schemeClr val="accent2"/>
          </a:effectRef>
          <a:fontRef idx="minor">
            <a:schemeClr val="dk1"/>
          </a:fontRef>
        </p:style>
        <p:txBody>
          <a:bodyPr vert="horz" lIns="91440" tIns="0" rIns="91440" bIns="0" anchor="ctr" upright="1"/>
          <a:lstStyle/>
          <a:p>
            <a:pPr algn="ctr" eaLnBrk="0" fontAlgn="base" hangingPunct="0"/>
            <a:r>
              <a:rPr lang="zh-CN" altLang="en-US" sz="11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rPr>
              <a:t>是否有充分的科学证据证明申报产品与对比器械具有相同的安全有效性</a:t>
            </a:r>
            <a:endParaRPr lang="zh-CN" altLang="en-US" sz="11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sp>
        <p:nvSpPr>
          <p:cNvPr id="20" name="流程图: 可选过程 19"/>
          <p:cNvSpPr/>
          <p:nvPr/>
        </p:nvSpPr>
        <p:spPr>
          <a:xfrm>
            <a:off x="10970444" y="4856446"/>
            <a:ext cx="989664" cy="884042"/>
          </a:xfrm>
          <a:prstGeom prst="flowChartAlternateProcess">
            <a:avLst/>
          </a:prstGeom>
        </p:spPr>
        <p:style>
          <a:lnRef idx="2">
            <a:schemeClr val="accent2"/>
          </a:lnRef>
          <a:fillRef idx="1">
            <a:schemeClr val="lt1"/>
          </a:fillRef>
          <a:effectRef idx="0">
            <a:schemeClr val="accent2"/>
          </a:effectRef>
          <a:fontRef idx="minor">
            <a:schemeClr val="dk1"/>
          </a:fontRef>
        </p:style>
        <p:txBody>
          <a:bodyPr vert="horz" lIns="91440" tIns="0" rIns="91440" bIns="0" anchor="ctr" upright="1"/>
          <a:lstStyle/>
          <a:p>
            <a:pPr algn="ctr" eaLnBrk="0" fontAlgn="base" hangingPunct="0"/>
            <a:r>
              <a:rPr lang="zh-CN" altLang="en-US" sz="11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rPr>
              <a:t>不能证明申报产品与所选对比器械的等同性</a:t>
            </a:r>
            <a:endParaRPr lang="zh-CN" altLang="en-US" sz="1100" dirty="0">
              <a:solidFill>
                <a:schemeClr val="tx1">
                  <a:lumMod val="75000"/>
                </a:schemeClr>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cxnSp>
        <p:nvCxnSpPr>
          <p:cNvPr id="21" name="AutoShape 179"/>
          <p:cNvCxnSpPr>
            <a:cxnSpLocks noChangeShapeType="1"/>
          </p:cNvCxnSpPr>
          <p:nvPr/>
        </p:nvCxnSpPr>
        <p:spPr bwMode="auto">
          <a:xfrm>
            <a:off x="10522091" y="5298467"/>
            <a:ext cx="432236" cy="0"/>
          </a:xfrm>
          <a:prstGeom prst="straightConnector1">
            <a:avLst/>
          </a:prstGeom>
          <a:noFill/>
          <a:ln w="9525">
            <a:solidFill>
              <a:srgbClr val="000000"/>
            </a:solidFill>
            <a:round/>
            <a:tailEnd type="arrow" w="med" len="med"/>
          </a:ln>
        </p:spPr>
      </p:cxnSp>
      <p:sp>
        <p:nvSpPr>
          <p:cNvPr id="22" name="文本框 179"/>
          <p:cNvSpPr txBox="1"/>
          <p:nvPr/>
        </p:nvSpPr>
        <p:spPr>
          <a:xfrm>
            <a:off x="8878828" y="4073020"/>
            <a:ext cx="613851" cy="349423"/>
          </a:xfrm>
          <a:prstGeom prst="rect">
            <a:avLst/>
          </a:prstGeom>
          <a:noFill/>
          <a:ln w="9525">
            <a:noFill/>
          </a:ln>
        </p:spPr>
        <p:txBody>
          <a:bodyPr vert="horz" anchor="t" upright="1"/>
          <a:lstStyle/>
          <a:p>
            <a:pPr>
              <a:lnSpc>
                <a:spcPct val="107000"/>
              </a:lnSpc>
              <a:spcAft>
                <a:spcPts val="800"/>
              </a:spcAft>
            </a:pPr>
            <a:r>
              <a:rPr lang="zh-CN" sz="1100" kern="12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否</a:t>
            </a:r>
            <a:endParaRPr lang="zh-CN">
              <a:effectLst/>
              <a:latin typeface="Calibri" panose="020F0502020204030204" pitchFamily="34" charset="0"/>
              <a:ea typeface="宋体" panose="02010600030101010101" pitchFamily="2" charset="-122"/>
              <a:cs typeface="Times New Roman" panose="02020603050405020304" pitchFamily="18" charset="0"/>
            </a:endParaRPr>
          </a:p>
        </p:txBody>
      </p:sp>
      <p:cxnSp>
        <p:nvCxnSpPr>
          <p:cNvPr id="23" name="AutoShape 181"/>
          <p:cNvCxnSpPr>
            <a:cxnSpLocks noChangeShapeType="1"/>
          </p:cNvCxnSpPr>
          <p:nvPr/>
        </p:nvCxnSpPr>
        <p:spPr bwMode="auto">
          <a:xfrm>
            <a:off x="8815587" y="4719782"/>
            <a:ext cx="1601" cy="191840"/>
          </a:xfrm>
          <a:prstGeom prst="straightConnector1">
            <a:avLst/>
          </a:prstGeom>
          <a:noFill/>
          <a:ln w="9525">
            <a:solidFill>
              <a:srgbClr val="000000"/>
            </a:solidFill>
            <a:round/>
            <a:tailEnd type="arrow" w="med" len="med"/>
          </a:ln>
        </p:spPr>
      </p:cxnSp>
      <p:cxnSp>
        <p:nvCxnSpPr>
          <p:cNvPr id="28" name="AutoShape 168"/>
          <p:cNvCxnSpPr>
            <a:cxnSpLocks noChangeShapeType="1"/>
          </p:cNvCxnSpPr>
          <p:nvPr/>
        </p:nvCxnSpPr>
        <p:spPr bwMode="auto">
          <a:xfrm rot="5400000">
            <a:off x="8701485" y="4220004"/>
            <a:ext cx="228205" cy="0"/>
          </a:xfrm>
          <a:prstGeom prst="straightConnector1">
            <a:avLst/>
          </a:prstGeom>
          <a:noFill/>
          <a:ln w="9525">
            <a:solidFill>
              <a:srgbClr val="000000"/>
            </a:solidFill>
            <a:round/>
            <a:tailEnd type="arrow" w="med" len="med"/>
          </a:ln>
        </p:spPr>
      </p:cxnSp>
      <p:cxnSp>
        <p:nvCxnSpPr>
          <p:cNvPr id="30" name="AutoShape 181"/>
          <p:cNvCxnSpPr>
            <a:cxnSpLocks noChangeShapeType="1"/>
            <a:stCxn id="19" idx="2"/>
            <a:endCxn id="54" idx="0"/>
          </p:cNvCxnSpPr>
          <p:nvPr/>
        </p:nvCxnSpPr>
        <p:spPr bwMode="auto">
          <a:xfrm flipH="1">
            <a:off x="8811651" y="5704322"/>
            <a:ext cx="3936" cy="283424"/>
          </a:xfrm>
          <a:prstGeom prst="straightConnector1">
            <a:avLst/>
          </a:prstGeom>
          <a:noFill/>
          <a:ln w="9525">
            <a:solidFill>
              <a:srgbClr val="000000"/>
            </a:solidFill>
            <a:round/>
            <a:tailEnd type="arrow" w="med" len="med"/>
          </a:ln>
        </p:spPr>
      </p:cxnSp>
      <p:sp>
        <p:nvSpPr>
          <p:cNvPr id="31" name="文本框 184"/>
          <p:cNvSpPr txBox="1"/>
          <p:nvPr/>
        </p:nvSpPr>
        <p:spPr>
          <a:xfrm>
            <a:off x="8863394" y="5741034"/>
            <a:ext cx="613851" cy="349423"/>
          </a:xfrm>
          <a:prstGeom prst="rect">
            <a:avLst/>
          </a:prstGeom>
          <a:noFill/>
          <a:ln w="9525">
            <a:noFill/>
          </a:ln>
        </p:spPr>
        <p:txBody>
          <a:bodyPr vert="horz" anchor="t" upright="1"/>
          <a:lstStyle/>
          <a:p>
            <a:pPr>
              <a:lnSpc>
                <a:spcPct val="107000"/>
              </a:lnSpc>
              <a:spcAft>
                <a:spcPts val="800"/>
              </a:spcAft>
            </a:pPr>
            <a:r>
              <a:rPr lang="zh-CN" sz="1100" kern="12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是</a:t>
            </a:r>
            <a:endParaRPr lang="zh-CN" dirty="0">
              <a:effectLst/>
              <a:latin typeface="Calibri" panose="020F0502020204030204" pitchFamily="34" charset="0"/>
              <a:ea typeface="宋体" panose="02010600030101010101" pitchFamily="2" charset="-122"/>
              <a:cs typeface="Times New Roman" panose="02020603050405020304" pitchFamily="18" charset="0"/>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a:off x="525339" y="1464718"/>
            <a:ext cx="11166418" cy="1299422"/>
          </a:xfrm>
          <a:prstGeom prst="roundRect">
            <a:avLst>
              <a:gd name="adj" fmla="val 10333"/>
            </a:avLst>
          </a:prstGeom>
          <a:ln w="28575">
            <a:solidFill>
              <a:schemeClr val="accent5"/>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9"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sz="3600" spc="300" dirty="0">
                <a:solidFill>
                  <a:srgbClr val="565656"/>
                </a:solidFill>
                <a:effectLst>
                  <a:outerShdw blurRad="38100" dist="38100" dir="2700000" algn="tl">
                    <a:srgbClr val="000000">
                      <a:alpha val="43137"/>
                    </a:srgbClr>
                  </a:outerShdw>
                </a:effectLst>
                <a:cs typeface="Segoe UI Light" panose="020B0502040204020203" pitchFamily="34" charset="0"/>
                <a:sym typeface="+mn-ea"/>
              </a:rPr>
              <a:t>实例分析</a:t>
            </a:r>
            <a:r>
              <a:rPr kumimoji="0" lang="en-US" altLang="zh-CN"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5</a:t>
            </a:r>
            <a:r>
              <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：申报产品有新增功能</a:t>
            </a:r>
            <a:endPar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endParaRPr>
          </a:p>
        </p:txBody>
      </p:sp>
      <p:sp>
        <p:nvSpPr>
          <p:cNvPr id="3" name="文本框 2"/>
          <p:cNvSpPr txBox="1"/>
          <p:nvPr/>
        </p:nvSpPr>
        <p:spPr>
          <a:xfrm>
            <a:off x="692115" y="1599875"/>
            <a:ext cx="10659945" cy="873894"/>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600"/>
              </a:spcAft>
              <a:buClrTx/>
              <a:buSzTx/>
              <a:buFont typeface="Wingdings" panose="05000000000000000000" pitchFamily="2" charset="2"/>
              <a:buChar char="Ø"/>
              <a:defRPr/>
            </a:pPr>
            <a:r>
              <a:rPr kumimoji="0" lang="zh-CN" altLang="en-US" sz="1800" b="1" i="0" u="none" strike="noStrike" kern="1200" cap="none" spc="0" normalizeH="0" baseline="0" noProof="0" dirty="0">
                <a:ln>
                  <a:noFill/>
                </a:ln>
                <a:solidFill>
                  <a:srgbClr val="565656"/>
                </a:solidFill>
                <a:effectLst/>
                <a:uLnTx/>
                <a:uFillTx/>
                <a:latin typeface="Segoe UI Light" panose="020B0502040204020203"/>
                <a:ea typeface="+mn-ea"/>
                <a:cs typeface="+mn-cs"/>
              </a:rPr>
              <a:t>分析</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：申报产品与对比器械适用范围等同，可以考虑走同品种临床评价路径，但需要充分论证新增功能是否影响申报产品的安全有效性。</a:t>
            </a:r>
            <a:endPar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endParaRPr>
          </a:p>
        </p:txBody>
      </p:sp>
      <p:sp>
        <p:nvSpPr>
          <p:cNvPr id="8" name="文本框 7"/>
          <p:cNvSpPr txBox="1"/>
          <p:nvPr/>
        </p:nvSpPr>
        <p:spPr>
          <a:xfrm>
            <a:off x="448557" y="3097699"/>
            <a:ext cx="10974544" cy="1366336"/>
          </a:xfrm>
          <a:prstGeom prst="rect">
            <a:avLst/>
          </a:prstGeom>
          <a:noFill/>
        </p:spPr>
        <p:txBody>
          <a:bodyPr wrap="square">
            <a:spAutoFit/>
          </a:bodyPr>
          <a:lstStyle/>
          <a:p>
            <a:pPr marL="742950" lvl="1" indent="-285750">
              <a:lnSpc>
                <a:spcPct val="150000"/>
              </a:lnSpc>
              <a:spcAft>
                <a:spcPts val="600"/>
              </a:spcAft>
              <a:buFont typeface="Wingdings" panose="05000000000000000000" pitchFamily="2" charset="2"/>
              <a:buChar char="p"/>
              <a:defRPr/>
            </a:pP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适用范围相同，申报产品新增加了功能，需要申报产品新增功能有充分的支持性资料。</a:t>
            </a:r>
            <a:endPar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endParaRPr>
          </a:p>
          <a:p>
            <a:pPr marL="742950" lvl="1" indent="-285750">
              <a:lnSpc>
                <a:spcPct val="150000"/>
              </a:lnSpc>
              <a:spcAft>
                <a:spcPts val="600"/>
              </a:spcAft>
              <a:buFont typeface="Wingdings" panose="05000000000000000000" pitchFamily="2" charset="2"/>
              <a:buChar char="p"/>
              <a:defRPr/>
            </a:pP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如申报产品是一个进口产品，新增功能在境外有相应的临床数据，或者有非常充分的非临床数据，同品种临床评价路径有可行性。</a:t>
            </a:r>
            <a:endParaRPr kumimoji="0" lang="en-US" altLang="zh-CN" b="0" i="0" u="none" strike="noStrike" kern="1200" cap="none" spc="0" normalizeH="0" baseline="0" noProof="0" dirty="0">
              <a:ln>
                <a:noFill/>
              </a:ln>
              <a:solidFill>
                <a:srgbClr val="565656"/>
              </a:solidFill>
              <a:effectLst/>
              <a:uLnTx/>
              <a:uFillTx/>
              <a:latin typeface="Segoe UI Light" panose="020B0502040204020203"/>
              <a:ea typeface="+mn-ea"/>
              <a:cs typeface="+mn-cs"/>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a:off x="297830" y="1191046"/>
            <a:ext cx="11361174" cy="3192492"/>
          </a:xfrm>
          <a:prstGeom prst="roundRect">
            <a:avLst>
              <a:gd name="adj" fmla="val 10333"/>
            </a:avLst>
          </a:prstGeom>
          <a:ln w="28575">
            <a:solidFill>
              <a:schemeClr val="accent5"/>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9"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sz="3600" spc="300" dirty="0">
                <a:solidFill>
                  <a:srgbClr val="565656"/>
                </a:solidFill>
                <a:effectLst>
                  <a:outerShdw blurRad="38100" dist="38100" dir="2700000" algn="tl">
                    <a:srgbClr val="000000">
                      <a:alpha val="43137"/>
                    </a:srgbClr>
                  </a:outerShdw>
                </a:effectLst>
                <a:cs typeface="Segoe UI Light" panose="020B0502040204020203" pitchFamily="34" charset="0"/>
                <a:sym typeface="+mn-ea"/>
              </a:rPr>
              <a:t>实例分析</a:t>
            </a:r>
            <a:r>
              <a:rPr kumimoji="0" lang="en-US" altLang="zh-CN"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6</a:t>
            </a:r>
            <a:r>
              <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：主要组成材料不同</a:t>
            </a:r>
            <a:endPar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endParaRPr>
          </a:p>
        </p:txBody>
      </p:sp>
      <p:sp>
        <p:nvSpPr>
          <p:cNvPr id="3" name="文本框 2"/>
          <p:cNvSpPr txBox="1"/>
          <p:nvPr/>
        </p:nvSpPr>
        <p:spPr>
          <a:xfrm>
            <a:off x="505075" y="1286807"/>
            <a:ext cx="11074998" cy="3028330"/>
          </a:xfrm>
          <a:prstGeom prst="rect">
            <a:avLst/>
          </a:prstGeom>
          <a:noFill/>
        </p:spPr>
        <p:txBody>
          <a:bodyPr wrap="square">
            <a:spAutoFit/>
          </a:bodyPr>
          <a:lstStyle/>
          <a:p>
            <a:pPr marL="285750" indent="-285750">
              <a:lnSpc>
                <a:spcPct val="150000"/>
              </a:lnSpc>
              <a:spcAft>
                <a:spcPts val="600"/>
              </a:spcAft>
              <a:buFont typeface="Wingdings" panose="05000000000000000000" pitchFamily="2" charset="2"/>
              <a:buChar char="Ø"/>
              <a:defRPr/>
            </a:pPr>
            <a:r>
              <a:rPr kumimoji="0" lang="zh-CN" altLang="en-US" sz="1800" b="1"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实例</a:t>
            </a:r>
            <a:r>
              <a:rPr kumimoji="0" lang="en-US" altLang="zh-CN" sz="1800" b="1"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6-1</a:t>
            </a:r>
            <a:r>
              <a:rPr kumimoji="0" lang="zh-CN" altLang="en-US" sz="1800"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t>
            </a:r>
            <a:r>
              <a:rPr kumimoji="0" lang="zh-CN" altLang="en-US" sz="1800"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常规设计的髋关节假体组件</a:t>
            </a:r>
            <a:r>
              <a:rPr kumimoji="0" lang="en-US" altLang="zh-CN" sz="1800"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1800"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股骨柄，其主要制造材料由前代产品的不锈钢更换为钛合金，结构不变或仅进行微小改进，由于钛合金已广泛应用于其他已获准上市的股骨柄并已有充分的相关数据，注册申请人可考虑使用不锈钢材料制造的前代产品作为对比器械进行等同性论证。</a:t>
            </a:r>
            <a:endParaRPr kumimoji="0" lang="en-US" altLang="zh-CN" sz="1800"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ct val="150000"/>
              </a:lnSpc>
              <a:spcAft>
                <a:spcPts val="600"/>
              </a:spcAft>
              <a:buFont typeface="Wingdings" panose="05000000000000000000" pitchFamily="2" charset="2"/>
              <a:buChar char="p"/>
              <a:defRPr/>
            </a:pPr>
            <a:r>
              <a:rPr kumimoji="0" lang="zh-CN" altLang="en-US" sz="1800"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当申报产品的主要组成材料与选择的对比器械不同时，若该材料已用于具有相同适用范围且已在境内获准上市的同类产品，注册申请人可从材料变化对该产品临床安全有效性的影响、材料性能差异、材料与结构的相互作用、使用该材料的具有相同适用范围的已在境内上市的同类产品的数据等方面进行充分分析，有可能得出“申报产品与对比器械相比，未出现可能引发重大风险或显著影响有效性问题”的结论。</a:t>
            </a:r>
            <a:endParaRPr kumimoji="0" lang="zh-CN" altLang="en-US" sz="1800"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endParaRPr>
          </a:p>
        </p:txBody>
      </p:sp>
      <p:sp>
        <p:nvSpPr>
          <p:cNvPr id="4" name="矩形: 圆角 3"/>
          <p:cNvSpPr/>
          <p:nvPr/>
        </p:nvSpPr>
        <p:spPr>
          <a:xfrm>
            <a:off x="325751" y="4572001"/>
            <a:ext cx="11361174" cy="2023081"/>
          </a:xfrm>
          <a:prstGeom prst="roundRect">
            <a:avLst>
              <a:gd name="adj" fmla="val 10333"/>
            </a:avLst>
          </a:prstGeom>
          <a:ln w="28575">
            <a:solidFill>
              <a:schemeClr val="accent5"/>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5" name="文本框 4"/>
          <p:cNvSpPr txBox="1"/>
          <p:nvPr/>
        </p:nvSpPr>
        <p:spPr>
          <a:xfrm>
            <a:off x="500422" y="4734109"/>
            <a:ext cx="11074998" cy="1782347"/>
          </a:xfrm>
          <a:prstGeom prst="rect">
            <a:avLst/>
          </a:prstGeom>
          <a:noFill/>
        </p:spPr>
        <p:txBody>
          <a:bodyPr wrap="square">
            <a:spAutoFit/>
          </a:bodyPr>
          <a:lstStyle/>
          <a:p>
            <a:pPr marL="285750" marR="0" lvl="0" indent="-285750" fontAlgn="auto">
              <a:lnSpc>
                <a:spcPct val="150000"/>
              </a:lnSpc>
              <a:spcBef>
                <a:spcPts val="0"/>
              </a:spcBef>
              <a:spcAft>
                <a:spcPts val="600"/>
              </a:spcAft>
              <a:buClrTx/>
              <a:buSzTx/>
              <a:buFont typeface="Wingdings" panose="05000000000000000000" pitchFamily="2" charset="2"/>
              <a:buChar char="Ø"/>
              <a:defRPr/>
            </a:pPr>
            <a:r>
              <a:rPr lang="zh-CN" altLang="en-US" b="1" dirty="0">
                <a:solidFill>
                  <a:srgbClr val="565656"/>
                </a:solidFill>
                <a:latin typeface="微软雅黑" panose="020B0503020204020204" pitchFamily="34" charset="-122"/>
                <a:ea typeface="微软雅黑" panose="020B0503020204020204" pitchFamily="34" charset="-122"/>
                <a:cs typeface="Times New Roman" panose="02020603050405020304" pitchFamily="18" charset="0"/>
                <a:sym typeface="+mn-ea"/>
              </a:rPr>
              <a:t>实例</a:t>
            </a:r>
            <a:r>
              <a:rPr lang="en-US" altLang="zh-CN" b="1" dirty="0">
                <a:solidFill>
                  <a:srgbClr val="565656"/>
                </a:solidFill>
                <a:latin typeface="微软雅黑" panose="020B0503020204020204" pitchFamily="34" charset="-122"/>
                <a:ea typeface="微软雅黑" panose="020B0503020204020204" pitchFamily="34" charset="-122"/>
                <a:cs typeface="Times New Roman" panose="02020603050405020304" pitchFamily="18" charset="0"/>
                <a:sym typeface="+mn-ea"/>
              </a:rPr>
              <a:t>6-</a:t>
            </a:r>
            <a:r>
              <a:rPr lang="en-US" altLang="zh-CN" b="1" dirty="0">
                <a:solidFill>
                  <a:srgbClr val="565656"/>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dirty="0">
                <a:solidFill>
                  <a:srgbClr val="565656"/>
                </a:solidFill>
                <a:latin typeface="微软雅黑" panose="020B0503020204020204" pitchFamily="34" charset="-122"/>
                <a:ea typeface="微软雅黑" panose="020B0503020204020204" pitchFamily="34" charset="-122"/>
                <a:cs typeface="Times New Roman" panose="02020603050405020304" pitchFamily="18" charset="0"/>
              </a:rPr>
              <a:t>：隐形眼镜多功能护理液使用的消毒剂尚未用于具有相同适用范围的已上市产品。</a:t>
            </a:r>
            <a:endParaRPr lang="en-US" altLang="zh-CN" dirty="0">
              <a:solidFill>
                <a:srgbClr val="565656"/>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marR="0" lvl="0" indent="-285750" fontAlgn="auto">
              <a:lnSpc>
                <a:spcPct val="150000"/>
              </a:lnSpc>
              <a:spcBef>
                <a:spcPts val="0"/>
              </a:spcBef>
              <a:spcAft>
                <a:spcPts val="600"/>
              </a:spcAft>
              <a:buClrTx/>
              <a:buSzTx/>
              <a:buFont typeface="Wingdings" panose="05000000000000000000" pitchFamily="2" charset="2"/>
              <a:buChar char="p"/>
              <a:defRPr/>
            </a:pPr>
            <a:r>
              <a:rPr lang="zh-CN" altLang="en-US" dirty="0">
                <a:solidFill>
                  <a:srgbClr val="565656"/>
                </a:solidFill>
                <a:latin typeface="微软雅黑" panose="020B0503020204020204" pitchFamily="34" charset="-122"/>
                <a:ea typeface="微软雅黑" panose="020B0503020204020204" pitchFamily="34" charset="-122"/>
                <a:cs typeface="Times New Roman" panose="02020603050405020304" pitchFamily="18" charset="0"/>
              </a:rPr>
              <a:t>对于无源医疗器械，主要组成材料的不同可能引起产品技术特征、生物学特性的不同，特别是申报产品所用材料尚未用于已上市同类产品的情形，申报产品可能出现选择的对比器械不存在的、可能引发重大风险和</a:t>
            </a:r>
            <a:r>
              <a:rPr lang="en-US" altLang="zh-CN" dirty="0">
                <a:solidFill>
                  <a:srgbClr val="565656"/>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solidFill>
                  <a:srgbClr val="565656"/>
                </a:solidFill>
                <a:latin typeface="微软雅黑" panose="020B0503020204020204" pitchFamily="34" charset="-122"/>
                <a:ea typeface="微软雅黑" panose="020B0503020204020204" pitchFamily="34" charset="-122"/>
                <a:cs typeface="Times New Roman" panose="02020603050405020304" pitchFamily="18" charset="0"/>
              </a:rPr>
              <a:t>或引起显著影响有效性的问题。</a:t>
            </a:r>
            <a:endParaRPr lang="en-US" altLang="zh-CN" dirty="0">
              <a:solidFill>
                <a:srgbClr val="565656"/>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相关支持性资料的准备</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14" name="文本框 13"/>
          <p:cNvSpPr txBox="1"/>
          <p:nvPr/>
        </p:nvSpPr>
        <p:spPr>
          <a:xfrm>
            <a:off x="351443" y="1147281"/>
            <a:ext cx="6832302" cy="3159839"/>
          </a:xfrm>
          <a:prstGeom prst="rect">
            <a:avLst/>
          </a:prstGeom>
          <a:noFill/>
        </p:spPr>
        <p:txBody>
          <a:bodyPr wrap="square">
            <a:spAutoFit/>
          </a:bodyPr>
          <a:lstStyle/>
          <a:p>
            <a:pPr marL="285750" lvl="0" indent="-285750">
              <a:lnSpc>
                <a:spcPct val="150000"/>
              </a:lnSpc>
              <a:spcAft>
                <a:spcPts val="600"/>
              </a:spcAft>
              <a:buFont typeface="Wingdings" panose="05000000000000000000" pitchFamily="2" charset="2"/>
              <a:buChar char="Ø"/>
            </a:pPr>
            <a:r>
              <a:rPr lang="zh-CN" altLang="en-US" b="1" dirty="0"/>
              <a:t>等同性论证的支持性数据：</a:t>
            </a:r>
            <a:endParaRPr lang="en-US" altLang="zh-CN" sz="1800" b="1" dirty="0"/>
          </a:p>
          <a:p>
            <a:pPr indent="406400" algn="just">
              <a:lnSpc>
                <a:spcPts val="2800"/>
              </a:lnSpc>
              <a:spcAft>
                <a:spcPts val="800"/>
              </a:spcAft>
            </a:pPr>
            <a:r>
              <a:rPr lang="zh-CN" altLang="zh-CN"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等同性论证时，申报产品与对比器械进行比对时所用的数据和信息，二者存在差异时证明其具有相同的安全有效性所用的有效科学证据，均为等同性论证的支持性资料。</a:t>
            </a:r>
            <a:endParaRPr lang="en-US" altLang="zh-CN"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endParaRPr>
          </a:p>
          <a:p>
            <a:pPr indent="406400" algn="just">
              <a:lnSpc>
                <a:spcPts val="2800"/>
              </a:lnSpc>
              <a:spcAft>
                <a:spcPts val="800"/>
              </a:spcAft>
            </a:pPr>
            <a:r>
              <a:rPr lang="zh-CN" altLang="zh-CN"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支持性资料通常需包括准确、可靠、完整、可追溯的数据，必要时包括数据的产生过程，试验</a:t>
            </a:r>
            <a:r>
              <a:rPr lang="en-US" altLang="zh-CN"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a:t>
            </a:r>
            <a:r>
              <a:rPr lang="zh-CN" altLang="zh-CN"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实验数据建议来自有良好质量控制的实验室；仅在极少数情形下，可使用一般性描述（如行业的普遍性共识）。未经证实的观点，以及未基于详细数据的科学评价报告不能作为支持性资料。</a:t>
            </a:r>
            <a:endParaRPr lang="en-US" altLang="zh-CN"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endParaRPr>
          </a:p>
        </p:txBody>
      </p:sp>
      <p:graphicFrame>
        <p:nvGraphicFramePr>
          <p:cNvPr id="3" name="图示 2"/>
          <p:cNvGraphicFramePr/>
          <p:nvPr/>
        </p:nvGraphicFramePr>
        <p:xfrm>
          <a:off x="8160165" y="1004009"/>
          <a:ext cx="2830390" cy="5490232"/>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 name="文本框 3"/>
          <p:cNvSpPr txBox="1"/>
          <p:nvPr/>
        </p:nvSpPr>
        <p:spPr>
          <a:xfrm>
            <a:off x="7509218" y="1004009"/>
            <a:ext cx="4132283" cy="421269"/>
          </a:xfrm>
          <a:prstGeom prst="rect">
            <a:avLst/>
          </a:prstGeom>
          <a:noFill/>
        </p:spPr>
        <p:txBody>
          <a:bodyPr wrap="square">
            <a:spAutoFit/>
          </a:bodyPr>
          <a:lstStyle/>
          <a:p>
            <a:pPr indent="406400" algn="just">
              <a:lnSpc>
                <a:spcPts val="2800"/>
              </a:lnSpc>
              <a:spcAft>
                <a:spcPts val="800"/>
              </a:spcAft>
            </a:pPr>
            <a:r>
              <a:rPr lang="zh-CN" altLang="zh-CN" sz="18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对比器械相关信息和数据</a:t>
            </a:r>
            <a:r>
              <a:rPr lang="zh-CN" altLang="en-US" dirty="0">
                <a:solidFill>
                  <a:srgbClr val="000000"/>
                </a:solidFill>
                <a:latin typeface="Times New Roman" panose="02020603050405020304" pitchFamily="18" charset="0"/>
                <a:ea typeface="仿宋_GB2312" panose="02010609030101010101" charset="-122"/>
                <a:cs typeface="Times New Roman" panose="02020603050405020304" pitchFamily="18" charset="0"/>
              </a:rPr>
              <a:t>来源：</a:t>
            </a:r>
            <a:endParaRPr lang="zh-CN" altLang="zh-CN" sz="18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5" name="文本框 4"/>
          <p:cNvSpPr txBox="1"/>
          <p:nvPr/>
        </p:nvSpPr>
        <p:spPr>
          <a:xfrm>
            <a:off x="8267626" y="1896698"/>
            <a:ext cx="974029" cy="421077"/>
          </a:xfrm>
          <a:prstGeom prst="rect">
            <a:avLst/>
          </a:prstGeom>
          <a:noFill/>
        </p:spPr>
        <p:txBody>
          <a:bodyPr wrap="square">
            <a:spAutoFit/>
          </a:bodyPr>
          <a:lstStyle/>
          <a:p>
            <a:pPr>
              <a:lnSpc>
                <a:spcPts val="2800"/>
              </a:lnSpc>
              <a:spcAft>
                <a:spcPts val="800"/>
              </a:spcAft>
            </a:pPr>
            <a:r>
              <a:rPr lang="en-US" altLang="zh-CN" sz="18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01</a:t>
            </a:r>
            <a:endParaRPr lang="zh-CN" altLang="zh-CN" sz="18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7" name="文本框 6"/>
          <p:cNvSpPr txBox="1"/>
          <p:nvPr/>
        </p:nvSpPr>
        <p:spPr>
          <a:xfrm>
            <a:off x="8267623" y="2940814"/>
            <a:ext cx="974029" cy="421077"/>
          </a:xfrm>
          <a:prstGeom prst="rect">
            <a:avLst/>
          </a:prstGeom>
          <a:noFill/>
        </p:spPr>
        <p:txBody>
          <a:bodyPr wrap="square">
            <a:spAutoFit/>
          </a:bodyPr>
          <a:lstStyle/>
          <a:p>
            <a:pPr>
              <a:lnSpc>
                <a:spcPts val="2800"/>
              </a:lnSpc>
              <a:spcAft>
                <a:spcPts val="800"/>
              </a:spcAft>
            </a:pPr>
            <a:r>
              <a:rPr lang="en-US" altLang="zh-CN" sz="18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02</a:t>
            </a:r>
            <a:endParaRPr lang="zh-CN" altLang="zh-CN" sz="18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9" name="文本框 8"/>
          <p:cNvSpPr txBox="1"/>
          <p:nvPr/>
        </p:nvSpPr>
        <p:spPr>
          <a:xfrm>
            <a:off x="8267624" y="3984930"/>
            <a:ext cx="974029" cy="421077"/>
          </a:xfrm>
          <a:prstGeom prst="rect">
            <a:avLst/>
          </a:prstGeom>
          <a:noFill/>
        </p:spPr>
        <p:txBody>
          <a:bodyPr wrap="square">
            <a:spAutoFit/>
          </a:bodyPr>
          <a:lstStyle/>
          <a:p>
            <a:pPr>
              <a:lnSpc>
                <a:spcPts val="2800"/>
              </a:lnSpc>
              <a:spcAft>
                <a:spcPts val="800"/>
              </a:spcAft>
            </a:pPr>
            <a:r>
              <a:rPr lang="en-US" altLang="zh-CN" sz="18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03</a:t>
            </a:r>
            <a:endParaRPr lang="zh-CN" altLang="zh-CN" sz="18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0" name="文本框 9"/>
          <p:cNvSpPr txBox="1"/>
          <p:nvPr/>
        </p:nvSpPr>
        <p:spPr>
          <a:xfrm>
            <a:off x="8267623" y="5029046"/>
            <a:ext cx="974029" cy="421077"/>
          </a:xfrm>
          <a:prstGeom prst="rect">
            <a:avLst/>
          </a:prstGeom>
          <a:noFill/>
        </p:spPr>
        <p:txBody>
          <a:bodyPr wrap="square">
            <a:spAutoFit/>
          </a:bodyPr>
          <a:lstStyle/>
          <a:p>
            <a:pPr>
              <a:lnSpc>
                <a:spcPts val="2800"/>
              </a:lnSpc>
              <a:spcAft>
                <a:spcPts val="800"/>
              </a:spcAft>
            </a:pPr>
            <a:r>
              <a:rPr lang="en-US" altLang="zh-CN" sz="18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04</a:t>
            </a:r>
            <a:endParaRPr lang="zh-CN" altLang="zh-CN" sz="18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2" name="文本框 1"/>
          <p:cNvSpPr txBox="1"/>
          <p:nvPr/>
        </p:nvSpPr>
        <p:spPr>
          <a:xfrm>
            <a:off x="351443" y="4456074"/>
            <a:ext cx="6832302" cy="1980029"/>
          </a:xfrm>
          <a:prstGeom prst="rect">
            <a:avLst/>
          </a:prstGeom>
          <a:noFill/>
        </p:spPr>
        <p:txBody>
          <a:bodyPr wrap="square">
            <a:spAutoFit/>
          </a:bodyPr>
          <a:lstStyle/>
          <a:p>
            <a:pPr marL="285750" lvl="0" indent="-285750">
              <a:lnSpc>
                <a:spcPct val="150000"/>
              </a:lnSpc>
              <a:spcAft>
                <a:spcPts val="600"/>
              </a:spcAft>
              <a:buFont typeface="Wingdings" panose="05000000000000000000" pitchFamily="2" charset="2"/>
              <a:buChar char="Ø"/>
            </a:pPr>
            <a:r>
              <a:rPr lang="zh-CN" altLang="en-US" b="1" dirty="0"/>
              <a:t>等同性论证内容编写：</a:t>
            </a:r>
            <a:endParaRPr lang="en-US" altLang="zh-CN" sz="1800" b="1" dirty="0"/>
          </a:p>
          <a:p>
            <a:pPr indent="406400" algn="just">
              <a:lnSpc>
                <a:spcPts val="2800"/>
              </a:lnSpc>
              <a:spcAft>
                <a:spcPts val="800"/>
              </a:spcAft>
            </a:pPr>
            <a:r>
              <a:rPr lang="zh-CN" altLang="en-US"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建议注册申请人按照所述的步骤并结合指导原则正文相应内容进行等同性论证，若已建立申报产品和对比产品的等同性，可使用等同器械的临床数据进行临床评价，并按照</a:t>
            </a:r>
            <a:r>
              <a:rPr lang="en-US" altLang="zh-CN"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a:t>
            </a:r>
            <a:r>
              <a:rPr lang="zh-CN" altLang="en-US"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医疗器械注册申报临床评价报告技术指导原则</a:t>
            </a:r>
            <a:r>
              <a:rPr lang="en-US" altLang="zh-CN"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a:t>
            </a:r>
            <a:r>
              <a:rPr lang="zh-CN" altLang="en-US"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要求完成临床评价报告中等同性论证相关内容的编写。</a:t>
            </a:r>
            <a:endParaRPr lang="en-US" altLang="zh-CN"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相关支持性资料的要求</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14" name="文本框 13"/>
          <p:cNvSpPr txBox="1"/>
          <p:nvPr/>
        </p:nvSpPr>
        <p:spPr>
          <a:xfrm>
            <a:off x="496047" y="1398712"/>
            <a:ext cx="5225304" cy="3775393"/>
          </a:xfrm>
          <a:prstGeom prst="rect">
            <a:avLst/>
          </a:prstGeom>
          <a:noFill/>
        </p:spPr>
        <p:txBody>
          <a:bodyPr wrap="square">
            <a:spAutoFit/>
          </a:bodyPr>
          <a:lstStyle/>
          <a:p>
            <a:pPr marL="285750" lvl="0" indent="-285750">
              <a:lnSpc>
                <a:spcPct val="150000"/>
              </a:lnSpc>
              <a:spcAft>
                <a:spcPts val="600"/>
              </a:spcAft>
              <a:buFont typeface="Wingdings" panose="05000000000000000000" pitchFamily="2" charset="2"/>
              <a:buChar char="Ø"/>
            </a:pPr>
            <a:r>
              <a:rPr lang="zh-CN" altLang="en-US" b="1" dirty="0"/>
              <a:t>等同器械：</a:t>
            </a:r>
            <a:endParaRPr lang="en-US" altLang="zh-CN" sz="1800" b="1" dirty="0"/>
          </a:p>
          <a:p>
            <a:pPr indent="406400" algn="just">
              <a:lnSpc>
                <a:spcPts val="2800"/>
              </a:lnSpc>
              <a:spcAft>
                <a:spcPts val="800"/>
              </a:spcAft>
            </a:pPr>
            <a:r>
              <a:rPr lang="zh-CN" altLang="en-US"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若注册申请人按照</a:t>
            </a:r>
            <a:r>
              <a:rPr lang="en-US" altLang="zh-CN"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a:t>
            </a:r>
            <a:r>
              <a:rPr lang="zh-CN" altLang="en-US"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医疗器械临床评价等同性论证技术指导原则</a:t>
            </a:r>
            <a:r>
              <a:rPr lang="en-US" altLang="zh-CN"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a:t>
            </a:r>
            <a:r>
              <a:rPr lang="zh-CN" altLang="en-US"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相关要求，论证申报产品与对比器械具有等同性，可通过等同器械的临床数据进行临床评价。当申报产品的技术特征和生物特性与对比器械存在差异时，需提交充分的科学证据证明二者具有相同的安全有效性，从而论证其等同性。对于需要通过临床证据证明二者具有相同的安全有效性时，注册申请人可参照</a:t>
            </a:r>
            <a:r>
              <a:rPr lang="en-US" altLang="zh-CN"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a:t>
            </a:r>
            <a:r>
              <a:rPr lang="zh-CN" altLang="en-US"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医疗器械临床评价技术指导原则</a:t>
            </a:r>
            <a:r>
              <a:rPr lang="en-US" altLang="zh-CN"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a:t>
            </a:r>
            <a:r>
              <a:rPr lang="zh-CN" altLang="en-US"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第二部分第四、五、六条的要求，形成申报产品的临床证据。</a:t>
            </a:r>
            <a:endParaRPr lang="en-US" altLang="zh-CN"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endParaRPr>
          </a:p>
        </p:txBody>
      </p:sp>
      <p:pic>
        <p:nvPicPr>
          <p:cNvPr id="11" name="图片 10"/>
          <p:cNvPicPr>
            <a:picLocks noChangeAspect="1"/>
          </p:cNvPicPr>
          <p:nvPr/>
        </p:nvPicPr>
        <p:blipFill>
          <a:blip r:embed="rId1"/>
          <a:stretch>
            <a:fillRect/>
          </a:stretch>
        </p:blipFill>
        <p:spPr>
          <a:xfrm>
            <a:off x="6470650" y="954691"/>
            <a:ext cx="5130000" cy="1377500"/>
          </a:xfrm>
          <a:prstGeom prst="rect">
            <a:avLst/>
          </a:prstGeom>
          <a:ln>
            <a:noFill/>
          </a:ln>
          <a:effectLst>
            <a:outerShdw blurRad="292100" dist="139700" dir="2700000" algn="tl" rotWithShape="0">
              <a:srgbClr val="333333">
                <a:alpha val="65000"/>
              </a:srgbClr>
            </a:outerShdw>
          </a:effectLst>
        </p:spPr>
      </p:pic>
      <p:pic>
        <p:nvPicPr>
          <p:cNvPr id="13" name="图片 12"/>
          <p:cNvPicPr>
            <a:picLocks noChangeAspect="1"/>
          </p:cNvPicPr>
          <p:nvPr/>
        </p:nvPicPr>
        <p:blipFill>
          <a:blip r:embed="rId2"/>
          <a:stretch>
            <a:fillRect/>
          </a:stretch>
        </p:blipFill>
        <p:spPr>
          <a:xfrm>
            <a:off x="6470650" y="2728912"/>
            <a:ext cx="5130000" cy="1472871"/>
          </a:xfrm>
          <a:prstGeom prst="rect">
            <a:avLst/>
          </a:prstGeom>
          <a:ln>
            <a:noFill/>
          </a:ln>
          <a:effectLst>
            <a:outerShdw blurRad="292100" dist="139700" dir="2700000" algn="tl" rotWithShape="0">
              <a:srgbClr val="333333">
                <a:alpha val="65000"/>
              </a:srgbClr>
            </a:outerShdw>
          </a:effectLst>
        </p:spPr>
      </p:pic>
      <p:pic>
        <p:nvPicPr>
          <p:cNvPr id="16" name="图片 15"/>
          <p:cNvPicPr>
            <a:picLocks noChangeAspect="1"/>
          </p:cNvPicPr>
          <p:nvPr/>
        </p:nvPicPr>
        <p:blipFill>
          <a:blip r:embed="rId3"/>
          <a:stretch>
            <a:fillRect/>
          </a:stretch>
        </p:blipFill>
        <p:spPr>
          <a:xfrm>
            <a:off x="6470649" y="4615607"/>
            <a:ext cx="5130000" cy="943091"/>
          </a:xfrm>
          <a:prstGeom prst="rect">
            <a:avLst/>
          </a:prstGeom>
          <a:ln>
            <a:noFill/>
          </a:ln>
          <a:effectLst>
            <a:outerShdw blurRad="292100" dist="139700" dir="2700000" algn="tl" rotWithShape="0">
              <a:srgbClr val="333333">
                <a:alpha val="65000"/>
              </a:srgbClr>
            </a:outerShdw>
          </a:effectLst>
        </p:spPr>
      </p:pic>
      <p:sp>
        <p:nvSpPr>
          <p:cNvPr id="17" name="文本框 16"/>
          <p:cNvSpPr txBox="1"/>
          <p:nvPr/>
        </p:nvSpPr>
        <p:spPr>
          <a:xfrm>
            <a:off x="325751" y="6440304"/>
            <a:ext cx="8119980" cy="277961"/>
          </a:xfrm>
          <a:prstGeom prst="rect">
            <a:avLst/>
          </a:prstGeom>
          <a:noFill/>
        </p:spPr>
        <p:txBody>
          <a:bodyPr wrap="square" lIns="0" rtlCol="0" anchor="t">
            <a:spAutoFit/>
          </a:bodyPr>
          <a:lstStyle/>
          <a:p>
            <a:pPr>
              <a:lnSpc>
                <a:spcPct val="120000"/>
              </a:lnSpc>
            </a:pPr>
            <a:r>
              <a:rPr lang="zh-CN" altLang="en-US" sz="1100" dirty="0">
                <a:latin typeface="Segoe UI Light" panose="020B0502040204020203" pitchFamily="34" charset="0"/>
                <a:cs typeface="Segoe UI Light" panose="020B0502040204020203" pitchFamily="34" charset="0"/>
              </a:rPr>
              <a:t>来源：</a:t>
            </a:r>
            <a:r>
              <a:rPr lang="zh-CN" altLang="en-US" sz="1100" dirty="0"/>
              <a:t>医疗器械临床评价技术指导原则</a:t>
            </a:r>
            <a:endParaRPr lang="zh-CN" altLang="en-US" sz="1100" kern="1200"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相关支持性资料的要求</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14" name="文本框 13"/>
          <p:cNvSpPr txBox="1"/>
          <p:nvPr/>
        </p:nvSpPr>
        <p:spPr>
          <a:xfrm>
            <a:off x="325752" y="1197166"/>
            <a:ext cx="6305958" cy="4955203"/>
          </a:xfrm>
          <a:prstGeom prst="rect">
            <a:avLst/>
          </a:prstGeom>
          <a:noFill/>
        </p:spPr>
        <p:txBody>
          <a:bodyPr wrap="square">
            <a:spAutoFit/>
          </a:bodyPr>
          <a:lstStyle/>
          <a:p>
            <a:pPr marL="285750" lvl="0" indent="-285750">
              <a:lnSpc>
                <a:spcPct val="150000"/>
              </a:lnSpc>
              <a:spcAft>
                <a:spcPts val="600"/>
              </a:spcAft>
              <a:buFont typeface="Wingdings" panose="05000000000000000000" pitchFamily="2" charset="2"/>
              <a:buChar char="Ø"/>
            </a:pPr>
            <a:r>
              <a:rPr lang="zh-CN" altLang="en-US" b="1" dirty="0"/>
              <a:t>可比器械：</a:t>
            </a:r>
            <a:endParaRPr lang="en-US" altLang="zh-CN" sz="1800" b="1" dirty="0"/>
          </a:p>
          <a:p>
            <a:pPr indent="406400" algn="just">
              <a:lnSpc>
                <a:spcPts val="2800"/>
              </a:lnSpc>
              <a:spcAft>
                <a:spcPts val="800"/>
              </a:spcAft>
            </a:pPr>
            <a:r>
              <a:rPr lang="zh-CN" altLang="en-US"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若注册申请人按照</a:t>
            </a:r>
            <a:r>
              <a:rPr lang="en-US" altLang="zh-CN"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a:t>
            </a:r>
            <a:r>
              <a:rPr lang="zh-CN" altLang="en-US"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医疗器械临床评价等同性论证技术指导原则</a:t>
            </a:r>
            <a:r>
              <a:rPr lang="en-US" altLang="zh-CN"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a:t>
            </a:r>
            <a:r>
              <a:rPr lang="zh-CN" altLang="en-US"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相关要求，将申报产品与对比器械进行对比，虽然不能论证二者具有等同性，但对比器械的适用范围、技术特征和或生物学特性与申报产品具有广泛相似性，可将对比器械视为可比器械，注册申请人可使用可比器械的临床数据用于支持申报产品的部分临床评价，作为申报产品临床证据的一部分。</a:t>
            </a:r>
            <a:endParaRPr lang="zh-CN" altLang="en-US"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endParaRPr>
          </a:p>
          <a:p>
            <a:pPr indent="406400" algn="just">
              <a:lnSpc>
                <a:spcPts val="2800"/>
              </a:lnSpc>
              <a:spcAft>
                <a:spcPts val="800"/>
              </a:spcAft>
            </a:pPr>
            <a:r>
              <a:rPr lang="zh-CN" altLang="en-US"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注册申请人需按照</a:t>
            </a:r>
            <a:r>
              <a:rPr lang="en-US" altLang="zh-CN"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a:t>
            </a:r>
            <a:r>
              <a:rPr lang="zh-CN" altLang="en-US"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医疗器械临床评价等同性论证技术指导原则</a:t>
            </a:r>
            <a:r>
              <a:rPr lang="en-US" altLang="zh-CN"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a:t>
            </a:r>
            <a:r>
              <a:rPr lang="zh-CN" altLang="en-US"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rPr>
              <a:t>提出的对比要求，详细阐述申报器械与对比器械在适用范围、技术和生物学特性方面的相同性和差异性。在此基础上，注册申请人需阐明可比器械临床数据在申报器械临床评价中的作用（如用于支持申报器械某一组件的安全性等），并基于申报器械与可比器械的相同性和差异性，论证可比器械临床数据可使用的理由。</a:t>
            </a:r>
            <a:endParaRPr lang="en-US" altLang="zh-CN" sz="1600" dirty="0">
              <a:solidFill>
                <a:srgbClr val="000000"/>
              </a:solidFill>
              <a:effectLst/>
              <a:latin typeface="Times New Roman" panose="02020603050405020304" pitchFamily="18" charset="0"/>
              <a:ea typeface="仿宋_GB2312" panose="02010609030101010101" charset="-122"/>
              <a:cs typeface="Times New Roman" panose="02020603050405020304" pitchFamily="18" charset="0"/>
            </a:endParaRPr>
          </a:p>
        </p:txBody>
      </p:sp>
      <p:sp>
        <p:nvSpPr>
          <p:cNvPr id="2" name="文本框 1"/>
          <p:cNvSpPr txBox="1"/>
          <p:nvPr/>
        </p:nvSpPr>
        <p:spPr>
          <a:xfrm>
            <a:off x="325751" y="6440304"/>
            <a:ext cx="8119980" cy="277961"/>
          </a:xfrm>
          <a:prstGeom prst="rect">
            <a:avLst/>
          </a:prstGeom>
          <a:noFill/>
        </p:spPr>
        <p:txBody>
          <a:bodyPr wrap="square" lIns="0" rtlCol="0" anchor="t">
            <a:spAutoFit/>
          </a:bodyPr>
          <a:lstStyle/>
          <a:p>
            <a:pPr>
              <a:lnSpc>
                <a:spcPct val="120000"/>
              </a:lnSpc>
            </a:pPr>
            <a:r>
              <a:rPr lang="zh-CN" altLang="en-US" sz="1100" dirty="0">
                <a:latin typeface="Segoe UI Light" panose="020B0502040204020203" pitchFamily="34" charset="0"/>
                <a:cs typeface="Segoe UI Light" panose="020B0502040204020203" pitchFamily="34" charset="0"/>
              </a:rPr>
              <a:t>来源：</a:t>
            </a:r>
            <a:r>
              <a:rPr lang="zh-CN" altLang="en-US" sz="1100" dirty="0"/>
              <a:t>医疗器械注册申报临床评价报告技术指导原则</a:t>
            </a:r>
            <a:endParaRPr lang="zh-CN" altLang="en-US" sz="1100" kern="1200" dirty="0"/>
          </a:p>
        </p:txBody>
      </p:sp>
      <p:pic>
        <p:nvPicPr>
          <p:cNvPr id="8" name="图片 7"/>
          <p:cNvPicPr>
            <a:picLocks noChangeAspect="1"/>
          </p:cNvPicPr>
          <p:nvPr/>
        </p:nvPicPr>
        <p:blipFill>
          <a:blip r:embed="rId1"/>
          <a:stretch>
            <a:fillRect/>
          </a:stretch>
        </p:blipFill>
        <p:spPr>
          <a:xfrm>
            <a:off x="7609172" y="226684"/>
            <a:ext cx="3691127" cy="4290423"/>
          </a:xfrm>
          <a:prstGeom prst="rect">
            <a:avLst/>
          </a:prstGeom>
          <a:ln>
            <a:noFill/>
          </a:ln>
          <a:effectLst>
            <a:outerShdw blurRad="292100" dist="139700" dir="2700000" algn="tl" rotWithShape="0">
              <a:srgbClr val="333333">
                <a:alpha val="65000"/>
              </a:srgbClr>
            </a:outerShdw>
          </a:effectLst>
        </p:spPr>
      </p:pic>
      <p:pic>
        <p:nvPicPr>
          <p:cNvPr id="10" name="图片 9"/>
          <p:cNvPicPr>
            <a:picLocks noChangeAspect="1"/>
          </p:cNvPicPr>
          <p:nvPr/>
        </p:nvPicPr>
        <p:blipFill>
          <a:blip r:embed="rId2"/>
          <a:stretch>
            <a:fillRect/>
          </a:stretch>
        </p:blipFill>
        <p:spPr>
          <a:xfrm>
            <a:off x="7609172" y="4805042"/>
            <a:ext cx="3691127" cy="1345645"/>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a:off x="325751" y="1311017"/>
            <a:ext cx="11652191" cy="2500146"/>
          </a:xfrm>
          <a:prstGeom prst="roundRect">
            <a:avLst>
              <a:gd name="adj" fmla="val 10333"/>
            </a:avLst>
          </a:prstGeom>
          <a:ln w="28575">
            <a:solidFill>
              <a:schemeClr val="accent5"/>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9"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sz="3600" spc="300" dirty="0">
                <a:solidFill>
                  <a:srgbClr val="565656"/>
                </a:solidFill>
                <a:effectLst>
                  <a:outerShdw blurRad="38100" dist="38100" dir="2700000" algn="tl">
                    <a:srgbClr val="000000">
                      <a:alpha val="43137"/>
                    </a:srgbClr>
                  </a:outerShdw>
                </a:effectLst>
                <a:cs typeface="Segoe UI Light" panose="020B0502040204020203" pitchFamily="34" charset="0"/>
                <a:sym typeface="+mn-ea"/>
              </a:rPr>
              <a:t>实例分析</a:t>
            </a:r>
            <a:r>
              <a:rPr kumimoji="0" lang="en-US" altLang="zh-CN"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7</a:t>
            </a:r>
            <a:r>
              <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：组合产品的等同性论证</a:t>
            </a:r>
            <a:endPar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endParaRPr>
          </a:p>
        </p:txBody>
      </p:sp>
      <p:sp>
        <p:nvSpPr>
          <p:cNvPr id="3" name="文本框 2"/>
          <p:cNvSpPr txBox="1"/>
          <p:nvPr/>
        </p:nvSpPr>
        <p:spPr>
          <a:xfrm>
            <a:off x="468839" y="1458080"/>
            <a:ext cx="11292718" cy="2197846"/>
          </a:xfrm>
          <a:prstGeom prst="rect">
            <a:avLst/>
          </a:prstGeom>
          <a:noFill/>
        </p:spPr>
        <p:txBody>
          <a:bodyPr wrap="square">
            <a:spAutoFit/>
          </a:bodyPr>
          <a:lstStyle/>
          <a:p>
            <a:pPr marL="285750" indent="-285750">
              <a:lnSpc>
                <a:spcPct val="150000"/>
              </a:lnSpc>
              <a:spcAft>
                <a:spcPts val="600"/>
              </a:spcAft>
              <a:buFont typeface="Wingdings" panose="05000000000000000000" pitchFamily="2" charset="2"/>
              <a:buChar char="Ø"/>
              <a:defRPr/>
            </a:pPr>
            <a:r>
              <a:rPr lang="zh-CN" altLang="en-US" b="1" dirty="0">
                <a:solidFill>
                  <a:srgbClr val="565656"/>
                </a:solidFill>
                <a:latin typeface="微软雅黑" panose="020B0503020204020204" pitchFamily="34" charset="-122"/>
                <a:ea typeface="微软雅黑" panose="020B0503020204020204" pitchFamily="34" charset="-122"/>
              </a:rPr>
              <a:t>实例</a:t>
            </a:r>
            <a:r>
              <a:rPr lang="en-US" altLang="zh-CN" b="1" dirty="0">
                <a:solidFill>
                  <a:srgbClr val="565656"/>
                </a:solidFill>
                <a:latin typeface="微软雅黑" panose="020B0503020204020204" pitchFamily="34" charset="-122"/>
                <a:ea typeface="微软雅黑" panose="020B0503020204020204" pitchFamily="34" charset="-122"/>
              </a:rPr>
              <a:t>7-1</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：有</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B</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C</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这</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3</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个产品，</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C</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产品具备</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B</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产品的两种合并的功能结构，用</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B</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产品的数据评价</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C</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产品。</a:t>
            </a:r>
            <a:endPar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endParaRPr>
          </a:p>
          <a:p>
            <a:pPr marL="285750" indent="-285750">
              <a:lnSpc>
                <a:spcPct val="150000"/>
              </a:lnSpc>
              <a:spcAft>
                <a:spcPts val="600"/>
              </a:spcAft>
              <a:buFont typeface="Wingdings" panose="05000000000000000000" pitchFamily="2" charset="2"/>
              <a:buChar char="Ø"/>
              <a:defRPr/>
            </a:pP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要看具体情况，如果</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B</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产品功能是相互独立的，</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C</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产品只是简单的叠加，</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C=A+B</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，那么可以用</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B</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产品来进行</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C</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产品的同品种临床评价。如果</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A+B</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产生了新功能，那么</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A+B</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去论证</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C</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就可能不足够了，需要用</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C</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产品自身数据去论证，或者能够再找到</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D</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产品来论证</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A+B</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不能涵盖的那部分差异。</a:t>
            </a:r>
            <a:endPar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endParaRPr>
          </a:p>
        </p:txBody>
      </p:sp>
      <p:sp>
        <p:nvSpPr>
          <p:cNvPr id="10" name="矩形: 圆角 9"/>
          <p:cNvSpPr/>
          <p:nvPr/>
        </p:nvSpPr>
        <p:spPr>
          <a:xfrm>
            <a:off x="269904" y="4126088"/>
            <a:ext cx="11652191" cy="2500146"/>
          </a:xfrm>
          <a:prstGeom prst="roundRect">
            <a:avLst>
              <a:gd name="adj" fmla="val 10333"/>
            </a:avLst>
          </a:prstGeom>
          <a:ln w="28575">
            <a:solidFill>
              <a:schemeClr val="accent5"/>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412992" y="4273151"/>
            <a:ext cx="11292718" cy="3028330"/>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600"/>
              </a:spcAft>
              <a:buClrTx/>
              <a:buSzTx/>
              <a:buFont typeface="Wingdings" panose="05000000000000000000" pitchFamily="2" charset="2"/>
              <a:buChar char="p"/>
              <a:defRPr/>
            </a:pPr>
            <a:r>
              <a:rPr lang="zh-CN" altLang="en-US" b="1" dirty="0">
                <a:solidFill>
                  <a:srgbClr val="565656"/>
                </a:solidFill>
                <a:latin typeface="微软雅黑" panose="020B0503020204020204" pitchFamily="34" charset="-122"/>
                <a:ea typeface="微软雅黑" panose="020B0503020204020204" pitchFamily="34" charset="-122"/>
              </a:rPr>
              <a:t>实例</a:t>
            </a:r>
            <a:r>
              <a:rPr lang="en-US" altLang="zh-CN" b="1" dirty="0">
                <a:solidFill>
                  <a:srgbClr val="565656"/>
                </a:solidFill>
                <a:latin typeface="微软雅黑" panose="020B0503020204020204" pitchFamily="34" charset="-122"/>
                <a:ea typeface="微软雅黑" panose="020B0503020204020204" pitchFamily="34" charset="-122"/>
              </a:rPr>
              <a:t>7-2</a:t>
            </a:r>
            <a:r>
              <a:rPr kumimoji="0" lang="zh-CN" altLang="en-US" sz="1800"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组合产品，如髋关节假体，各个部分的部件对应不同的对比器械，除了论证不同对比器械的等同性外，还须论证各部件组配的差异性和安全有效性。</a:t>
            </a:r>
            <a:endPar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endParaRPr>
          </a:p>
          <a:p>
            <a:pPr marL="285750" marR="0" lvl="0" indent="-285750" algn="l" defTabSz="914400" rtl="0" eaLnBrk="1" fontAlgn="auto" latinLnBrk="0" hangingPunct="1">
              <a:lnSpc>
                <a:spcPct val="150000"/>
              </a:lnSpc>
              <a:spcBef>
                <a:spcPts val="0"/>
              </a:spcBef>
              <a:spcAft>
                <a:spcPts val="600"/>
              </a:spcAft>
              <a:buClrTx/>
              <a:buSzTx/>
              <a:buFont typeface="Wingdings" panose="05000000000000000000" pitchFamily="2" charset="2"/>
              <a:buChar char="p"/>
              <a:defRPr/>
            </a:pP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对于这种情况，选择的对比器械来自不同厂家。首先这种方式是可行的，因为作为一个相对独立的功能单元，是可以进行这样分类对比的。难点在于论证各个部件组配的安全有效性。假设同品种包括</a:t>
            </a:r>
            <a:r>
              <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rPr>
              <a:t>A</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a:t>
            </a:r>
            <a:r>
              <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rPr>
              <a:t>B</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a:t>
            </a:r>
            <a:r>
              <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rPr>
              <a:t>C</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a:t>
            </a:r>
            <a:r>
              <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rPr>
              <a:t>D</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四个组件，如果是在临床文献中有不同厂家之间组配的证据，比如</a:t>
            </a:r>
            <a:r>
              <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rPr>
              <a:t>A</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a:t>
            </a:r>
            <a:r>
              <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rPr>
              <a:t>B</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组合，</a:t>
            </a:r>
            <a:r>
              <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rPr>
              <a:t>B</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a:t>
            </a:r>
            <a:r>
              <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rPr>
              <a:t>C</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组合或者</a:t>
            </a:r>
            <a:r>
              <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rPr>
              <a:t>A</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a:t>
            </a:r>
            <a:r>
              <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rPr>
              <a:t>D</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组合，则需要把这些数据进行收集，进行归类分析。另外，如果能够通过非临床验证</a:t>
            </a:r>
            <a:r>
              <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rPr>
              <a:t>A</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a:t>
            </a:r>
            <a:r>
              <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rPr>
              <a:t>B</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a:t>
            </a:r>
            <a:r>
              <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rPr>
              <a:t>C</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a:t>
            </a:r>
            <a:r>
              <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rPr>
              <a:t>D</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组件整体的组配，也是非常好的证据支持。</a:t>
            </a:r>
            <a:endPar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a:off x="378097" y="1569282"/>
            <a:ext cx="11435806" cy="1289905"/>
          </a:xfrm>
          <a:prstGeom prst="roundRect">
            <a:avLst>
              <a:gd name="adj" fmla="val 10333"/>
            </a:avLst>
          </a:prstGeom>
          <a:ln w="28575">
            <a:solidFill>
              <a:schemeClr val="accent5"/>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9"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sz="3600" spc="300" dirty="0">
                <a:solidFill>
                  <a:srgbClr val="565656"/>
                </a:solidFill>
                <a:effectLst>
                  <a:outerShdw blurRad="38100" dist="38100" dir="2700000" algn="tl">
                    <a:srgbClr val="000000">
                      <a:alpha val="43137"/>
                    </a:srgbClr>
                  </a:outerShdw>
                </a:effectLst>
                <a:cs typeface="Segoe UI Light" panose="020B0502040204020203" pitchFamily="34" charset="0"/>
                <a:sym typeface="+mn-ea"/>
              </a:rPr>
              <a:t>实例分析</a:t>
            </a:r>
            <a:r>
              <a:rPr kumimoji="0" lang="en-US" altLang="zh-CN"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7</a:t>
            </a:r>
            <a:r>
              <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：产品</a:t>
            </a:r>
            <a:r>
              <a:rPr lang="zh-CN" altLang="en-US" sz="3600" spc="300" dirty="0">
                <a:solidFill>
                  <a:srgbClr val="565656"/>
                </a:solidFill>
                <a:effectLst>
                  <a:outerShdw blurRad="38100" dist="38100" dir="2700000" algn="tl">
                    <a:srgbClr val="000000">
                      <a:alpha val="43137"/>
                    </a:srgbClr>
                  </a:outerShdw>
                </a:effectLst>
                <a:cs typeface="Segoe UI Light" panose="020B0502040204020203" pitchFamily="34" charset="0"/>
                <a:sym typeface="+mn-ea"/>
              </a:rPr>
              <a:t>升级</a:t>
            </a:r>
            <a:r>
              <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的等同性论证</a:t>
            </a:r>
            <a:endPar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endParaRPr>
          </a:p>
        </p:txBody>
      </p:sp>
      <p:sp>
        <p:nvSpPr>
          <p:cNvPr id="3" name="文本框 2"/>
          <p:cNvSpPr txBox="1"/>
          <p:nvPr/>
        </p:nvSpPr>
        <p:spPr>
          <a:xfrm>
            <a:off x="521184" y="1716345"/>
            <a:ext cx="11292718" cy="874407"/>
          </a:xfrm>
          <a:prstGeom prst="rect">
            <a:avLst/>
          </a:prstGeom>
          <a:noFill/>
        </p:spPr>
        <p:txBody>
          <a:bodyPr wrap="square">
            <a:spAutoFit/>
          </a:bodyPr>
          <a:lstStyle/>
          <a:p>
            <a:pPr marL="285750" indent="-285750">
              <a:lnSpc>
                <a:spcPct val="150000"/>
              </a:lnSpc>
              <a:spcAft>
                <a:spcPts val="600"/>
              </a:spcAft>
              <a:buFont typeface="Wingdings" panose="05000000000000000000" pitchFamily="2" charset="2"/>
              <a:buChar char="Ø"/>
              <a:defRPr/>
            </a:pPr>
            <a:r>
              <a:rPr lang="zh-CN" altLang="en-US" b="1" dirty="0">
                <a:solidFill>
                  <a:srgbClr val="565656"/>
                </a:solidFill>
                <a:latin typeface="微软雅黑" panose="020B0503020204020204" pitchFamily="34" charset="-122"/>
                <a:ea typeface="微软雅黑" panose="020B0503020204020204" pitchFamily="34" charset="-122"/>
              </a:rPr>
              <a:t>实例</a:t>
            </a:r>
            <a:r>
              <a:rPr lang="en-US" altLang="zh-CN" b="1" dirty="0">
                <a:solidFill>
                  <a:srgbClr val="565656"/>
                </a:solidFill>
                <a:latin typeface="微软雅黑" panose="020B0503020204020204" pitchFamily="34" charset="-122"/>
                <a:ea typeface="微软雅黑" panose="020B0503020204020204" pitchFamily="34" charset="-122"/>
              </a:rPr>
              <a:t>7-1</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：有</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B</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C</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这</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3</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个产品，</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C</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产品具备</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B</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产品的两种合并的功能结构，用</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B</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产品的数据评价</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C</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产品。</a:t>
            </a:r>
            <a:endPar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endParaRPr>
          </a:p>
        </p:txBody>
      </p:sp>
      <p:sp>
        <p:nvSpPr>
          <p:cNvPr id="5" name="文本框 4"/>
          <p:cNvSpPr txBox="1"/>
          <p:nvPr/>
        </p:nvSpPr>
        <p:spPr>
          <a:xfrm>
            <a:off x="659617" y="3324297"/>
            <a:ext cx="10574931" cy="1289905"/>
          </a:xfrm>
          <a:prstGeom prst="rect">
            <a:avLst/>
          </a:prstGeom>
          <a:noFill/>
        </p:spPr>
        <p:txBody>
          <a:bodyPr wrap="square">
            <a:spAutoFit/>
          </a:bodyPr>
          <a:lstStyle/>
          <a:p>
            <a:pPr marL="285750" indent="-285750">
              <a:lnSpc>
                <a:spcPct val="150000"/>
              </a:lnSpc>
              <a:spcAft>
                <a:spcPts val="600"/>
              </a:spcAft>
              <a:buFont typeface="Wingdings" panose="05000000000000000000" pitchFamily="2" charset="2"/>
              <a:buChar char="p"/>
              <a:defRPr/>
            </a:pP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要看具体情况，如果</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B</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产品功能是相互独立的，</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C</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产品只是简单的叠加，</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C=A+B</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，那么可以用</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B</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产品来进行</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C</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产品的同品种临床评价。如果</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A+B</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产生了新功能，那么</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A+B</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去论证</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C</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就可能不足够了，需要用</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C</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产品自身数据去论证，或者能够再找到</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D</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产品来论证</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A+B</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不能涵盖的那部分差异。</a:t>
            </a:r>
            <a:endPar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a:off x="378097" y="1569282"/>
            <a:ext cx="11435806" cy="1289905"/>
          </a:xfrm>
          <a:prstGeom prst="roundRect">
            <a:avLst>
              <a:gd name="adj" fmla="val 10333"/>
            </a:avLst>
          </a:prstGeom>
          <a:ln w="28575">
            <a:solidFill>
              <a:schemeClr val="accent5"/>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9"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sz="3600" spc="300" dirty="0">
                <a:solidFill>
                  <a:srgbClr val="565656"/>
                </a:solidFill>
                <a:effectLst>
                  <a:outerShdw blurRad="38100" dist="38100" dir="2700000" algn="tl">
                    <a:srgbClr val="000000">
                      <a:alpha val="43137"/>
                    </a:srgbClr>
                  </a:outerShdw>
                </a:effectLst>
                <a:cs typeface="Segoe UI Light" panose="020B0502040204020203" pitchFamily="34" charset="0"/>
                <a:sym typeface="+mn-ea"/>
              </a:rPr>
              <a:t>实例分析</a:t>
            </a:r>
            <a:r>
              <a:rPr lang="en-US" altLang="zh-CN" sz="3600" spc="300" dirty="0">
                <a:solidFill>
                  <a:srgbClr val="565656"/>
                </a:solidFill>
                <a:effectLst>
                  <a:outerShdw blurRad="38100" dist="38100" dir="2700000" algn="tl">
                    <a:srgbClr val="000000">
                      <a:alpha val="43137"/>
                    </a:srgbClr>
                  </a:outerShdw>
                </a:effectLst>
                <a:cs typeface="Segoe UI Light" panose="020B0502040204020203" pitchFamily="34" charset="0"/>
                <a:sym typeface="+mn-ea"/>
              </a:rPr>
              <a:t>8</a:t>
            </a:r>
            <a:r>
              <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：组合产品的等同性论证</a:t>
            </a:r>
            <a:endPar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endParaRPr>
          </a:p>
        </p:txBody>
      </p:sp>
      <p:sp>
        <p:nvSpPr>
          <p:cNvPr id="3" name="文本框 2"/>
          <p:cNvSpPr txBox="1"/>
          <p:nvPr/>
        </p:nvSpPr>
        <p:spPr>
          <a:xfrm>
            <a:off x="521184" y="1716345"/>
            <a:ext cx="11292718" cy="874407"/>
          </a:xfrm>
          <a:prstGeom prst="rect">
            <a:avLst/>
          </a:prstGeom>
          <a:noFill/>
        </p:spPr>
        <p:txBody>
          <a:bodyPr wrap="square">
            <a:spAutoFit/>
          </a:bodyPr>
          <a:lstStyle/>
          <a:p>
            <a:pPr marL="285750" indent="-285750">
              <a:lnSpc>
                <a:spcPct val="150000"/>
              </a:lnSpc>
              <a:spcAft>
                <a:spcPts val="600"/>
              </a:spcAft>
              <a:buFont typeface="Wingdings" panose="05000000000000000000" pitchFamily="2" charset="2"/>
              <a:buChar char="Ø"/>
              <a:defRPr/>
            </a:pPr>
            <a:r>
              <a:rPr lang="zh-CN" altLang="en-US" b="1" dirty="0">
                <a:solidFill>
                  <a:srgbClr val="565656"/>
                </a:solidFill>
                <a:latin typeface="微软雅黑" panose="020B0503020204020204" pitchFamily="34" charset="-122"/>
                <a:ea typeface="微软雅黑" panose="020B0503020204020204" pitchFamily="34" charset="-122"/>
              </a:rPr>
              <a:t>实例</a:t>
            </a:r>
            <a:r>
              <a:rPr lang="en-US" altLang="zh-CN" b="1" dirty="0">
                <a:solidFill>
                  <a:srgbClr val="565656"/>
                </a:solidFill>
                <a:latin typeface="微软雅黑" panose="020B0503020204020204" pitchFamily="34" charset="-122"/>
                <a:ea typeface="微软雅黑" panose="020B0503020204020204" pitchFamily="34" charset="-122"/>
              </a:rPr>
              <a:t>8-1</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：组合产品，如髋关节假体，各个部分的部件对应不同的对比器械，除了论证不同对比器械的等同性外，还须论证各部件组配的差异性和安全有效性。</a:t>
            </a:r>
            <a:endPar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endParaRPr>
          </a:p>
        </p:txBody>
      </p:sp>
      <p:sp>
        <p:nvSpPr>
          <p:cNvPr id="5" name="文本框 4"/>
          <p:cNvSpPr txBox="1"/>
          <p:nvPr/>
        </p:nvSpPr>
        <p:spPr>
          <a:xfrm>
            <a:off x="596796" y="3093952"/>
            <a:ext cx="11011198" cy="2690288"/>
          </a:xfrm>
          <a:prstGeom prst="rect">
            <a:avLst/>
          </a:prstGeom>
          <a:noFill/>
        </p:spPr>
        <p:txBody>
          <a:bodyPr wrap="square">
            <a:spAutoFit/>
          </a:bodyPr>
          <a:lstStyle/>
          <a:p>
            <a:pPr marL="285750" indent="-285750">
              <a:lnSpc>
                <a:spcPct val="150000"/>
              </a:lnSpc>
              <a:spcAft>
                <a:spcPts val="600"/>
              </a:spcAft>
              <a:buFont typeface="Wingdings" panose="05000000000000000000" pitchFamily="2" charset="2"/>
              <a:buChar char="p"/>
              <a:defRPr/>
            </a:pP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对于这种情况，选择的对比器械来自不同厂家。</a:t>
            </a:r>
            <a:endPar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endParaRPr>
          </a:p>
          <a:p>
            <a:pPr marL="285750" indent="-285750">
              <a:lnSpc>
                <a:spcPct val="150000"/>
              </a:lnSpc>
              <a:spcAft>
                <a:spcPts val="600"/>
              </a:spcAft>
              <a:buFont typeface="Wingdings" panose="05000000000000000000" pitchFamily="2" charset="2"/>
              <a:buChar char="p"/>
              <a:defRPr/>
            </a:pP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首先这种方式是可行的，因为作为一个相对独立的功能单元，是可以进行这样分类对比的。难点在于论证各个部件组配的安全有效性。</a:t>
            </a:r>
            <a:endPar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endParaRPr>
          </a:p>
          <a:p>
            <a:pPr marL="285750" indent="-285750">
              <a:lnSpc>
                <a:spcPct val="150000"/>
              </a:lnSpc>
              <a:spcAft>
                <a:spcPts val="600"/>
              </a:spcAft>
              <a:buFont typeface="Wingdings" panose="05000000000000000000" pitchFamily="2" charset="2"/>
              <a:buChar char="p"/>
              <a:defRPr/>
            </a:pP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假设同品种包括</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B</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C</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D</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四个组件，如果是在临床文献中有不同厂家之间组配的证据，比如</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B </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组合，</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B</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C</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组合或者</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D</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组合，则需要把这些数据进行收集，进行归类分析。另外，如果能够通过非临床验证</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B</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C</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a:t>
            </a:r>
            <a:r>
              <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D</a:t>
            </a:r>
            <a:r>
              <a:rPr kumimoji="0" lang="zh-CN" altLang="en-US"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rPr>
              <a:t>组件整体的组配，也是非常好的证据支持。</a:t>
            </a:r>
            <a:endParaRPr kumimoji="0" lang="en-US" altLang="zh-CN" b="0" i="0" u="none" strike="noStrike" kern="1200" cap="none" spc="0" normalizeH="0" baseline="0" noProof="0" dirty="0">
              <a:ln>
                <a:noFill/>
              </a:ln>
              <a:solidFill>
                <a:srgbClr val="565656"/>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5"/>
          <p:cNvSpPr txBox="1"/>
          <p:nvPr/>
        </p:nvSpPr>
        <p:spPr>
          <a:xfrm>
            <a:off x="1448826" y="2372372"/>
            <a:ext cx="9294348" cy="211325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2.5 </a:t>
            </a:r>
            <a:r>
              <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免于临床评价路径资料证据分析</a:t>
            </a:r>
            <a:endPar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p:cNvSpPr/>
          <p:nvPr/>
        </p:nvSpPr>
        <p:spPr>
          <a:xfrm>
            <a:off x="527865" y="1263189"/>
            <a:ext cx="9832760" cy="5067942"/>
          </a:xfrm>
          <a:prstGeom prst="roundRect">
            <a:avLst>
              <a:gd name="adj" fmla="val 5507"/>
            </a:avLst>
          </a:prstGeom>
          <a:ln w="19050">
            <a:solidFill>
              <a:schemeClr val="tx1"/>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spcAft>
                <a:spcPts val="600"/>
              </a:spcAft>
            </a:pPr>
            <a:endParaRPr lang="zh-CN" altLang="en-US" sz="1600" dirty="0">
              <a:solidFill>
                <a:srgbClr val="333333"/>
              </a:solidFill>
              <a:latin typeface="+mn-ea"/>
            </a:endParaRPr>
          </a:p>
        </p:txBody>
      </p:sp>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免于进行临床评价的情形</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grpSp>
        <p:nvGrpSpPr>
          <p:cNvPr id="7" name="组合 6"/>
          <p:cNvGrpSpPr/>
          <p:nvPr/>
        </p:nvGrpSpPr>
        <p:grpSpPr>
          <a:xfrm>
            <a:off x="10078830" y="247357"/>
            <a:ext cx="1899531" cy="1900293"/>
            <a:chOff x="1097189" y="3987946"/>
            <a:chExt cx="1899531" cy="1900293"/>
          </a:xfrm>
        </p:grpSpPr>
        <p:sp>
          <p:nvSpPr>
            <p:cNvPr id="28" name="空心弧 27"/>
            <p:cNvSpPr/>
            <p:nvPr/>
          </p:nvSpPr>
          <p:spPr>
            <a:xfrm>
              <a:off x="1097189" y="3987946"/>
              <a:ext cx="1899531" cy="1900293"/>
            </a:xfrm>
            <a:prstGeom prst="blockArc">
              <a:avLst>
                <a:gd name="adj1" fmla="val 13500000"/>
                <a:gd name="adj2" fmla="val 10800000"/>
                <a:gd name="adj3" fmla="val 12740"/>
              </a:avLst>
            </a:prstGeom>
          </p:spPr>
          <p:style>
            <a:lnRef idx="2">
              <a:schemeClr val="lt1">
                <a:hueOff val="0"/>
                <a:satOff val="0"/>
                <a:lumOff val="0"/>
                <a:alphaOff val="0"/>
              </a:schemeClr>
            </a:lnRef>
            <a:fillRef idx="1">
              <a:schemeClr val="accent4">
                <a:hueOff val="10910013"/>
                <a:satOff val="-50907"/>
                <a:lumOff val="-23138"/>
                <a:alphaOff val="0"/>
              </a:schemeClr>
            </a:fillRef>
            <a:effectRef idx="0">
              <a:schemeClr val="accent4">
                <a:hueOff val="10910013"/>
                <a:satOff val="-50907"/>
                <a:lumOff val="-23138"/>
                <a:alphaOff val="0"/>
              </a:schemeClr>
            </a:effectRef>
            <a:fontRef idx="minor">
              <a:schemeClr val="lt1"/>
            </a:fontRef>
          </p:style>
          <p:txBody>
            <a:bodyPr/>
            <a:lstStyle/>
            <a:p>
              <a:endParaRPr lang="zh-CN" altLang="en-US"/>
            </a:p>
          </p:txBody>
        </p:sp>
        <p:sp>
          <p:nvSpPr>
            <p:cNvPr id="29" name="任意多边形: 形状 28"/>
            <p:cNvSpPr/>
            <p:nvPr/>
          </p:nvSpPr>
          <p:spPr>
            <a:xfrm>
              <a:off x="1440143" y="4736561"/>
              <a:ext cx="1326558" cy="884690"/>
            </a:xfrm>
            <a:custGeom>
              <a:avLst/>
              <a:gdLst>
                <a:gd name="connsiteX0" fmla="*/ 0 w 1326558"/>
                <a:gd name="connsiteY0" fmla="*/ 0 h 884690"/>
                <a:gd name="connsiteX1" fmla="*/ 1326558 w 1326558"/>
                <a:gd name="connsiteY1" fmla="*/ 0 h 884690"/>
                <a:gd name="connsiteX2" fmla="*/ 1326558 w 1326558"/>
                <a:gd name="connsiteY2" fmla="*/ 884690 h 884690"/>
                <a:gd name="connsiteX3" fmla="*/ 0 w 1326558"/>
                <a:gd name="connsiteY3" fmla="*/ 884690 h 884690"/>
                <a:gd name="connsiteX4" fmla="*/ 0 w 1326558"/>
                <a:gd name="connsiteY4" fmla="*/ 0 h 884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6558" h="884690">
                  <a:moveTo>
                    <a:pt x="0" y="0"/>
                  </a:moveTo>
                  <a:lnTo>
                    <a:pt x="1326558" y="0"/>
                  </a:lnTo>
                  <a:lnTo>
                    <a:pt x="1326558" y="884690"/>
                  </a:lnTo>
                  <a:lnTo>
                    <a:pt x="0" y="88469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890" tIns="8890" rIns="8890" bIns="8890" numCol="1" spcCol="1270" anchor="ctr" anchorCtr="0">
              <a:noAutofit/>
            </a:bodyPr>
            <a:lstStyle/>
            <a:p>
              <a:pPr marL="114300" lvl="1" indent="-114300" algn="l" defTabSz="622300">
                <a:lnSpc>
                  <a:spcPct val="90000"/>
                </a:lnSpc>
                <a:spcBef>
                  <a:spcPct val="0"/>
                </a:spcBef>
                <a:spcAft>
                  <a:spcPct val="15000"/>
                </a:spcAft>
                <a:buNone/>
              </a:pPr>
              <a:r>
                <a:rPr lang="zh-CN" altLang="en-US" sz="1400" kern="1200" dirty="0"/>
                <a:t>医疗器械注册与备案管理办法</a:t>
              </a:r>
              <a:endParaRPr lang="zh-CN" altLang="en-US" sz="1400" kern="1200" dirty="0"/>
            </a:p>
          </p:txBody>
        </p:sp>
        <p:sp>
          <p:nvSpPr>
            <p:cNvPr id="30" name="任意多边形: 形状 29"/>
            <p:cNvSpPr/>
            <p:nvPr/>
          </p:nvSpPr>
          <p:spPr>
            <a:xfrm>
              <a:off x="1415632" y="4389640"/>
              <a:ext cx="1228571" cy="614138"/>
            </a:xfrm>
            <a:custGeom>
              <a:avLst/>
              <a:gdLst>
                <a:gd name="connsiteX0" fmla="*/ 0 w 1228571"/>
                <a:gd name="connsiteY0" fmla="*/ 0 h 614138"/>
                <a:gd name="connsiteX1" fmla="*/ 1228571 w 1228571"/>
                <a:gd name="connsiteY1" fmla="*/ 0 h 614138"/>
                <a:gd name="connsiteX2" fmla="*/ 1228571 w 1228571"/>
                <a:gd name="connsiteY2" fmla="*/ 614138 h 614138"/>
                <a:gd name="connsiteX3" fmla="*/ 0 w 1228571"/>
                <a:gd name="connsiteY3" fmla="*/ 614138 h 614138"/>
                <a:gd name="connsiteX4" fmla="*/ 0 w 1228571"/>
                <a:gd name="connsiteY4" fmla="*/ 0 h 614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8571" h="614138">
                  <a:moveTo>
                    <a:pt x="0" y="0"/>
                  </a:moveTo>
                  <a:lnTo>
                    <a:pt x="1228571" y="0"/>
                  </a:lnTo>
                  <a:lnTo>
                    <a:pt x="1228571" y="614138"/>
                  </a:lnTo>
                  <a:lnTo>
                    <a:pt x="0" y="61413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3495" tIns="23495" rIns="23495" bIns="23495" numCol="1" spcCol="1270" anchor="ctr" anchorCtr="0">
              <a:noAutofit/>
            </a:bodyPr>
            <a:lstStyle/>
            <a:p>
              <a:pPr marL="0" lvl="0" indent="0" algn="ctr" defTabSz="1644650">
                <a:lnSpc>
                  <a:spcPct val="90000"/>
                </a:lnSpc>
                <a:spcBef>
                  <a:spcPct val="0"/>
                </a:spcBef>
                <a:spcAft>
                  <a:spcPct val="35000"/>
                </a:spcAft>
                <a:buNone/>
              </a:pPr>
              <a:r>
                <a:rPr lang="en-US" altLang="zh-CN" sz="2800" kern="1200" dirty="0"/>
                <a:t>2022</a:t>
              </a:r>
              <a:endParaRPr lang="zh-CN" altLang="en-US" sz="2800" kern="1200" dirty="0"/>
            </a:p>
          </p:txBody>
        </p:sp>
      </p:grpSp>
      <p:sp>
        <p:nvSpPr>
          <p:cNvPr id="32" name="文本框 31"/>
          <p:cNvSpPr txBox="1"/>
          <p:nvPr/>
        </p:nvSpPr>
        <p:spPr>
          <a:xfrm>
            <a:off x="716626" y="1412190"/>
            <a:ext cx="9301045" cy="4357283"/>
          </a:xfrm>
          <a:prstGeom prst="rect">
            <a:avLst/>
          </a:prstGeom>
          <a:noFill/>
        </p:spPr>
        <p:txBody>
          <a:bodyPr wrap="square">
            <a:spAutoFit/>
          </a:bodyPr>
          <a:lstStyle/>
          <a:p>
            <a:pPr algn="just">
              <a:lnSpc>
                <a:spcPct val="150000"/>
              </a:lnSpc>
              <a:spcAft>
                <a:spcPts val="600"/>
              </a:spcAft>
            </a:pPr>
            <a:r>
              <a:rPr lang="zh-CN" altLang="en-US" sz="1600" b="1" kern="100" dirty="0">
                <a:solidFill>
                  <a:srgbClr val="000000"/>
                </a:solidFill>
                <a:latin typeface="+mn-ea"/>
              </a:rPr>
              <a:t>第三十三条　</a:t>
            </a:r>
            <a:r>
              <a:rPr lang="zh-CN" altLang="en-US" sz="1600" kern="100" dirty="0">
                <a:solidFill>
                  <a:srgbClr val="000000"/>
                </a:solidFill>
                <a:latin typeface="+mn-ea"/>
              </a:rPr>
              <a:t>除本办法第三十四条规定情形外，医疗器械产品注册、备案，应当进行临床评价。</a:t>
            </a:r>
            <a:endParaRPr lang="zh-CN" altLang="en-US" sz="1600" kern="100" dirty="0">
              <a:solidFill>
                <a:srgbClr val="000000"/>
              </a:solidFill>
              <a:latin typeface="+mn-ea"/>
            </a:endParaRPr>
          </a:p>
          <a:p>
            <a:pPr algn="just">
              <a:lnSpc>
                <a:spcPct val="150000"/>
              </a:lnSpc>
              <a:spcAft>
                <a:spcPts val="600"/>
              </a:spcAft>
            </a:pPr>
            <a:r>
              <a:rPr lang="zh-CN" altLang="en-US" sz="1600" kern="100" dirty="0">
                <a:solidFill>
                  <a:srgbClr val="000000"/>
                </a:solidFill>
                <a:latin typeface="+mn-ea"/>
              </a:rPr>
              <a:t>医疗器械临床评价是指采用科学合理的方法对临床数据进行分析、评价，以确认医疗器械在其适用范围内的安全性、有效性的活动。</a:t>
            </a:r>
            <a:endParaRPr lang="zh-CN" altLang="en-US" sz="1600" kern="100" dirty="0">
              <a:solidFill>
                <a:srgbClr val="000000"/>
              </a:solidFill>
              <a:latin typeface="+mn-ea"/>
            </a:endParaRPr>
          </a:p>
          <a:p>
            <a:pPr algn="just">
              <a:lnSpc>
                <a:spcPct val="150000"/>
              </a:lnSpc>
              <a:spcAft>
                <a:spcPts val="1200"/>
              </a:spcAft>
            </a:pPr>
            <a:r>
              <a:rPr lang="zh-CN" altLang="en-US" sz="1600" kern="100" dirty="0">
                <a:solidFill>
                  <a:srgbClr val="000000"/>
                </a:solidFill>
                <a:latin typeface="+mn-ea"/>
              </a:rPr>
              <a:t>申请医疗器械注册，应当提交临床评价资料。</a:t>
            </a:r>
            <a:endParaRPr lang="zh-CN" altLang="en-US" sz="1600" kern="100" dirty="0">
              <a:solidFill>
                <a:srgbClr val="000000"/>
              </a:solidFill>
              <a:latin typeface="+mn-ea"/>
            </a:endParaRPr>
          </a:p>
          <a:p>
            <a:pPr algn="just">
              <a:lnSpc>
                <a:spcPct val="150000"/>
              </a:lnSpc>
              <a:spcAft>
                <a:spcPts val="600"/>
              </a:spcAft>
            </a:pPr>
            <a:r>
              <a:rPr lang="zh-CN" altLang="en-US" sz="1600" b="1" kern="100" dirty="0">
                <a:solidFill>
                  <a:srgbClr val="000000"/>
                </a:solidFill>
                <a:latin typeface="+mn-ea"/>
              </a:rPr>
              <a:t>第三十四条　有下列情形之一的，可以免于进行临床评价：</a:t>
            </a:r>
            <a:endParaRPr lang="zh-CN" altLang="en-US" sz="1600" b="1" kern="100" dirty="0">
              <a:solidFill>
                <a:srgbClr val="000000"/>
              </a:solidFill>
              <a:latin typeface="+mn-ea"/>
            </a:endParaRPr>
          </a:p>
          <a:p>
            <a:pPr algn="just">
              <a:lnSpc>
                <a:spcPct val="150000"/>
              </a:lnSpc>
              <a:spcAft>
                <a:spcPts val="600"/>
              </a:spcAft>
            </a:pPr>
            <a:r>
              <a:rPr lang="zh-CN" altLang="en-US" sz="1600" kern="100" dirty="0">
                <a:solidFill>
                  <a:srgbClr val="000000"/>
                </a:solidFill>
                <a:latin typeface="+mn-ea"/>
              </a:rPr>
              <a:t>（一）工作机理明确、设计定型，生产工艺成熟，已上市的同品种医疗器械临床应用多年且无严重不良事件记录，不改变常规用途的；</a:t>
            </a:r>
            <a:endParaRPr lang="zh-CN" altLang="en-US" sz="1600" kern="100" dirty="0">
              <a:solidFill>
                <a:srgbClr val="000000"/>
              </a:solidFill>
              <a:latin typeface="+mn-ea"/>
            </a:endParaRPr>
          </a:p>
          <a:p>
            <a:pPr algn="just">
              <a:lnSpc>
                <a:spcPct val="150000"/>
              </a:lnSpc>
              <a:spcAft>
                <a:spcPts val="600"/>
              </a:spcAft>
            </a:pPr>
            <a:r>
              <a:rPr lang="zh-CN" altLang="en-US" sz="1600" kern="100" dirty="0">
                <a:solidFill>
                  <a:srgbClr val="000000"/>
                </a:solidFill>
                <a:latin typeface="+mn-ea"/>
              </a:rPr>
              <a:t>（二）其他通过非临床评价能够证明该医疗器械安全、有效的。</a:t>
            </a:r>
            <a:endParaRPr lang="zh-CN" altLang="en-US" sz="1600" kern="100" dirty="0">
              <a:solidFill>
                <a:srgbClr val="000000"/>
              </a:solidFill>
              <a:latin typeface="+mn-ea"/>
            </a:endParaRPr>
          </a:p>
          <a:p>
            <a:pPr algn="just">
              <a:lnSpc>
                <a:spcPct val="150000"/>
              </a:lnSpc>
              <a:spcAft>
                <a:spcPts val="600"/>
              </a:spcAft>
            </a:pPr>
            <a:r>
              <a:rPr lang="zh-CN" altLang="en-US" sz="1600" kern="100" dirty="0">
                <a:solidFill>
                  <a:srgbClr val="000000"/>
                </a:solidFill>
                <a:latin typeface="+mn-ea"/>
              </a:rPr>
              <a:t>免于进行临床评价的，可以免于提交临床评价资料。</a:t>
            </a:r>
            <a:endParaRPr lang="zh-CN" altLang="en-US" sz="1600" kern="100" dirty="0">
              <a:solidFill>
                <a:srgbClr val="000000"/>
              </a:solidFill>
              <a:latin typeface="+mn-ea"/>
            </a:endParaRPr>
          </a:p>
          <a:p>
            <a:pPr algn="just">
              <a:lnSpc>
                <a:spcPct val="150000"/>
              </a:lnSpc>
              <a:spcAft>
                <a:spcPts val="1200"/>
              </a:spcAft>
            </a:pPr>
            <a:r>
              <a:rPr lang="zh-CN" altLang="en-US" sz="1600" kern="100" dirty="0">
                <a:solidFill>
                  <a:srgbClr val="000000"/>
                </a:solidFill>
                <a:latin typeface="+mn-ea"/>
              </a:rPr>
              <a:t>免于进行</a:t>
            </a:r>
            <a:r>
              <a:rPr lang="zh-CN" altLang="en-US" sz="1600" u="sng" kern="100" dirty="0">
                <a:solidFill>
                  <a:srgbClr val="000000"/>
                </a:solidFill>
                <a:highlight>
                  <a:srgbClr val="FFFF00"/>
                </a:highlight>
                <a:latin typeface="+mn-ea"/>
              </a:rPr>
              <a:t>临床评价的医疗器械目录</a:t>
            </a:r>
            <a:r>
              <a:rPr lang="zh-CN" altLang="en-US" sz="1600" kern="100" dirty="0">
                <a:solidFill>
                  <a:srgbClr val="000000"/>
                </a:solidFill>
                <a:latin typeface="+mn-ea"/>
              </a:rPr>
              <a:t>由国家药品监督管理局制定、调整并公布。</a:t>
            </a:r>
            <a:endParaRPr lang="en-US" altLang="zh-CN" sz="1600" kern="100" dirty="0">
              <a:solidFill>
                <a:srgbClr val="000000"/>
              </a:solidFill>
              <a:latin typeface="+mn-ea"/>
            </a:endParaRPr>
          </a:p>
        </p:txBody>
      </p:sp>
      <p:sp>
        <p:nvSpPr>
          <p:cNvPr id="2" name="文本框 1"/>
          <p:cNvSpPr txBox="1"/>
          <p:nvPr/>
        </p:nvSpPr>
        <p:spPr>
          <a:xfrm>
            <a:off x="325751" y="6440304"/>
            <a:ext cx="5373279" cy="277961"/>
          </a:xfrm>
          <a:prstGeom prst="rect">
            <a:avLst/>
          </a:prstGeom>
          <a:noFill/>
        </p:spPr>
        <p:txBody>
          <a:bodyPr wrap="square" lIns="0" rtlCol="0" anchor="t">
            <a:spAutoFit/>
          </a:bodyPr>
          <a:lstStyle/>
          <a:p>
            <a:pPr>
              <a:lnSpc>
                <a:spcPct val="120000"/>
              </a:lnSpc>
            </a:pPr>
            <a:r>
              <a:rPr lang="zh-CN" altLang="en-US" sz="1100" dirty="0">
                <a:latin typeface="Segoe UI Light" panose="020B0502040204020203" pitchFamily="34" charset="0"/>
                <a:cs typeface="Segoe UI Light" panose="020B0502040204020203" pitchFamily="34" charset="0"/>
              </a:rPr>
              <a:t>来源：</a:t>
            </a:r>
            <a:r>
              <a:rPr lang="en-US" altLang="zh-CN" sz="1100" kern="1200" dirty="0"/>
              <a:t> 2022 </a:t>
            </a:r>
            <a:r>
              <a:rPr lang="zh-CN" altLang="en-US" sz="1100" kern="1200" dirty="0"/>
              <a:t>医疗器械注册与备案管理办法</a:t>
            </a:r>
            <a:endParaRPr lang="zh-CN" altLang="en-US" sz="1100" dirty="0">
              <a:latin typeface="Segoe UI Light" panose="020B0502040204020203" pitchFamily="34" charset="0"/>
              <a:cs typeface="Segoe UI Light" panose="020B0502040204020203" pitchFamily="34" charset="0"/>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p:cNvSpPr/>
          <p:nvPr/>
        </p:nvSpPr>
        <p:spPr>
          <a:xfrm>
            <a:off x="455520" y="1149532"/>
            <a:ext cx="11280959" cy="4954867"/>
          </a:xfrm>
          <a:prstGeom prst="roundRect">
            <a:avLst>
              <a:gd name="adj" fmla="val 5507"/>
            </a:avLst>
          </a:prstGeom>
          <a:ln w="19050">
            <a:solidFill>
              <a:schemeClr val="tx1"/>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spcAft>
                <a:spcPts val="600"/>
              </a:spcAft>
            </a:pPr>
            <a:endParaRPr lang="zh-CN" altLang="en-US" sz="1600" dirty="0">
              <a:solidFill>
                <a:srgbClr val="333333"/>
              </a:solidFill>
              <a:latin typeface="+mn-ea"/>
            </a:endParaRPr>
          </a:p>
        </p:txBody>
      </p:sp>
      <p:sp>
        <p:nvSpPr>
          <p:cNvPr id="9" name="文本占位符 5"/>
          <p:cNvSpPr txBox="1"/>
          <p:nvPr/>
        </p:nvSpPr>
        <p:spPr>
          <a:xfrm>
            <a:off x="178006" y="343759"/>
            <a:ext cx="11835987"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列入免于临床评价医疗器械目录产品对比说明技术指导原则</a:t>
            </a:r>
            <a:endParaRPr lang="zh-CN" altLang="en-US"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32" name="文本框 31"/>
          <p:cNvSpPr txBox="1"/>
          <p:nvPr/>
        </p:nvSpPr>
        <p:spPr>
          <a:xfrm>
            <a:off x="618307" y="1310779"/>
            <a:ext cx="10784722" cy="4793620"/>
          </a:xfrm>
          <a:prstGeom prst="rect">
            <a:avLst/>
          </a:prstGeom>
          <a:noFill/>
        </p:spPr>
        <p:txBody>
          <a:bodyPr wrap="square">
            <a:spAutoFit/>
          </a:bodyPr>
          <a:lstStyle/>
          <a:p>
            <a:pPr algn="just">
              <a:lnSpc>
                <a:spcPct val="150000"/>
              </a:lnSpc>
              <a:spcAft>
                <a:spcPts val="600"/>
              </a:spcAft>
            </a:pPr>
            <a:r>
              <a:rPr lang="zh-CN" altLang="en-US" sz="1400" b="1" kern="100" dirty="0">
                <a:solidFill>
                  <a:srgbClr val="000000"/>
                </a:solidFill>
                <a:latin typeface="+mn-ea"/>
              </a:rPr>
              <a:t>一、适用范围</a:t>
            </a:r>
            <a:endParaRPr lang="zh-CN" altLang="en-US" sz="1400" b="1" kern="100" dirty="0">
              <a:solidFill>
                <a:srgbClr val="000000"/>
              </a:solidFill>
              <a:latin typeface="+mn-ea"/>
            </a:endParaRPr>
          </a:p>
          <a:p>
            <a:pPr algn="just">
              <a:lnSpc>
                <a:spcPct val="150000"/>
              </a:lnSpc>
              <a:spcAft>
                <a:spcPts val="600"/>
              </a:spcAft>
            </a:pPr>
            <a:r>
              <a:rPr lang="zh-CN" altLang="en-US" sz="1400" kern="100" dirty="0">
                <a:solidFill>
                  <a:srgbClr val="000000"/>
                </a:solidFill>
                <a:latin typeface="+mn-ea"/>
              </a:rPr>
              <a:t>本指导原则适用于列入</a:t>
            </a:r>
            <a:r>
              <a:rPr lang="en-US" altLang="zh-CN" sz="1400" u="sng" kern="100" dirty="0">
                <a:solidFill>
                  <a:srgbClr val="000000"/>
                </a:solidFill>
                <a:highlight>
                  <a:srgbClr val="FFFF00"/>
                </a:highlight>
                <a:latin typeface="+mn-ea"/>
              </a:rPr>
              <a:t>《</a:t>
            </a:r>
            <a:r>
              <a:rPr lang="zh-CN" altLang="en-US" sz="1400" u="sng" kern="100" dirty="0">
                <a:solidFill>
                  <a:srgbClr val="000000"/>
                </a:solidFill>
                <a:highlight>
                  <a:srgbClr val="FFFF00"/>
                </a:highlight>
                <a:latin typeface="+mn-ea"/>
              </a:rPr>
              <a:t>免于临床评价医疗器械目录</a:t>
            </a:r>
            <a:r>
              <a:rPr lang="en-US" altLang="zh-CN" sz="1400" u="sng" kern="100" dirty="0">
                <a:solidFill>
                  <a:srgbClr val="000000"/>
                </a:solidFill>
                <a:highlight>
                  <a:srgbClr val="FFFF00"/>
                </a:highlight>
                <a:latin typeface="+mn-ea"/>
              </a:rPr>
              <a:t>》</a:t>
            </a:r>
            <a:r>
              <a:rPr lang="zh-CN" altLang="en-US" sz="1400" kern="100" dirty="0">
                <a:solidFill>
                  <a:srgbClr val="000000"/>
                </a:solidFill>
                <a:latin typeface="+mn-ea"/>
              </a:rPr>
              <a:t>（以下简称</a:t>
            </a:r>
            <a:r>
              <a:rPr lang="en-US" altLang="zh-CN" sz="1400" kern="100" dirty="0">
                <a:solidFill>
                  <a:srgbClr val="000000"/>
                </a:solidFill>
                <a:latin typeface="+mn-ea"/>
              </a:rPr>
              <a:t>《</a:t>
            </a:r>
            <a:r>
              <a:rPr lang="zh-CN" altLang="en-US" sz="1400" kern="100" dirty="0">
                <a:solidFill>
                  <a:srgbClr val="000000"/>
                </a:solidFill>
                <a:latin typeface="+mn-ea"/>
              </a:rPr>
              <a:t>目录</a:t>
            </a:r>
            <a:r>
              <a:rPr lang="en-US" altLang="zh-CN" sz="1400" kern="100" dirty="0">
                <a:solidFill>
                  <a:srgbClr val="000000"/>
                </a:solidFill>
                <a:latin typeface="+mn-ea"/>
              </a:rPr>
              <a:t>》</a:t>
            </a:r>
            <a:r>
              <a:rPr lang="zh-CN" altLang="en-US" sz="1400" kern="100" dirty="0">
                <a:solidFill>
                  <a:srgbClr val="000000"/>
                </a:solidFill>
                <a:latin typeface="+mn-ea"/>
              </a:rPr>
              <a:t>）的第二类、第三类医疗器械注册时的对比说明，不适用于按医疗器械管理的体外诊断试剂。对比说明指开展申报产品与</a:t>
            </a:r>
            <a:r>
              <a:rPr lang="en-US" altLang="zh-CN" sz="1400" kern="100" dirty="0">
                <a:solidFill>
                  <a:srgbClr val="000000"/>
                </a:solidFill>
                <a:latin typeface="+mn-ea"/>
              </a:rPr>
              <a:t>《</a:t>
            </a:r>
            <a:r>
              <a:rPr lang="zh-CN" altLang="en-US" sz="1400" kern="100" dirty="0">
                <a:solidFill>
                  <a:srgbClr val="000000"/>
                </a:solidFill>
                <a:latin typeface="+mn-ea"/>
              </a:rPr>
              <a:t>目录</a:t>
            </a:r>
            <a:r>
              <a:rPr lang="en-US" altLang="zh-CN" sz="1400" kern="100" dirty="0">
                <a:solidFill>
                  <a:srgbClr val="000000"/>
                </a:solidFill>
                <a:latin typeface="+mn-ea"/>
              </a:rPr>
              <a:t>》</a:t>
            </a:r>
            <a:r>
              <a:rPr lang="zh-CN" altLang="en-US" sz="1400" kern="100" dirty="0">
                <a:solidFill>
                  <a:srgbClr val="000000"/>
                </a:solidFill>
                <a:latin typeface="+mn-ea"/>
              </a:rPr>
              <a:t>所述产品</a:t>
            </a:r>
            <a:r>
              <a:rPr lang="zh-CN" altLang="en-US" sz="1400" u="sng" kern="100" dirty="0">
                <a:solidFill>
                  <a:srgbClr val="000000"/>
                </a:solidFill>
                <a:highlight>
                  <a:srgbClr val="FFFF00"/>
                </a:highlight>
                <a:latin typeface="+mn-ea"/>
              </a:rPr>
              <a:t>等同性论证</a:t>
            </a:r>
            <a:r>
              <a:rPr lang="zh-CN" altLang="en-US" sz="1400" kern="100" dirty="0">
                <a:solidFill>
                  <a:srgbClr val="000000"/>
                </a:solidFill>
                <a:latin typeface="+mn-ea"/>
              </a:rPr>
              <a:t>的过程。</a:t>
            </a:r>
            <a:endParaRPr lang="en-US" altLang="zh-CN" sz="1400" kern="100" dirty="0">
              <a:solidFill>
                <a:srgbClr val="000000"/>
              </a:solidFill>
              <a:latin typeface="+mn-ea"/>
            </a:endParaRPr>
          </a:p>
          <a:p>
            <a:pPr algn="just">
              <a:lnSpc>
                <a:spcPct val="150000"/>
              </a:lnSpc>
              <a:spcAft>
                <a:spcPts val="600"/>
              </a:spcAft>
            </a:pPr>
            <a:r>
              <a:rPr lang="zh-CN" altLang="en-US" sz="1400" b="1" kern="100" dirty="0">
                <a:solidFill>
                  <a:srgbClr val="000000"/>
                </a:solidFill>
                <a:latin typeface="+mn-ea"/>
              </a:rPr>
              <a:t>二、对比说明要求</a:t>
            </a:r>
            <a:endParaRPr lang="zh-CN" altLang="en-US" sz="1400" b="1" kern="100" dirty="0">
              <a:solidFill>
                <a:srgbClr val="000000"/>
              </a:solidFill>
              <a:latin typeface="+mn-ea"/>
            </a:endParaRPr>
          </a:p>
          <a:p>
            <a:pPr algn="just">
              <a:lnSpc>
                <a:spcPct val="150000"/>
              </a:lnSpc>
              <a:spcAft>
                <a:spcPts val="600"/>
              </a:spcAft>
            </a:pPr>
            <a:r>
              <a:rPr lang="zh-CN" altLang="en-US" sz="1400" kern="100" dirty="0">
                <a:solidFill>
                  <a:srgbClr val="000000"/>
                </a:solidFill>
                <a:latin typeface="+mn-ea"/>
              </a:rPr>
              <a:t>对于列入</a:t>
            </a:r>
            <a:r>
              <a:rPr lang="en-US" altLang="zh-CN" sz="1400" kern="100" dirty="0">
                <a:solidFill>
                  <a:srgbClr val="000000"/>
                </a:solidFill>
                <a:latin typeface="+mn-ea"/>
              </a:rPr>
              <a:t>《</a:t>
            </a:r>
            <a:r>
              <a:rPr lang="zh-CN" altLang="en-US" sz="1400" kern="100" dirty="0">
                <a:solidFill>
                  <a:srgbClr val="000000"/>
                </a:solidFill>
                <a:latin typeface="+mn-ea"/>
              </a:rPr>
              <a:t>目录</a:t>
            </a:r>
            <a:r>
              <a:rPr lang="en-US" altLang="zh-CN" sz="1400" kern="100" dirty="0">
                <a:solidFill>
                  <a:srgbClr val="000000"/>
                </a:solidFill>
                <a:latin typeface="+mn-ea"/>
              </a:rPr>
              <a:t>》</a:t>
            </a:r>
            <a:r>
              <a:rPr lang="zh-CN" altLang="en-US" sz="1400" kern="100" dirty="0">
                <a:solidFill>
                  <a:srgbClr val="000000"/>
                </a:solidFill>
                <a:latin typeface="+mn-ea"/>
              </a:rPr>
              <a:t>产品，注册申请人需提交申报产品相关信息与</a:t>
            </a:r>
            <a:r>
              <a:rPr lang="en-US" altLang="zh-CN" sz="1400" kern="100" dirty="0">
                <a:solidFill>
                  <a:srgbClr val="000000"/>
                </a:solidFill>
                <a:latin typeface="+mn-ea"/>
              </a:rPr>
              <a:t>《</a:t>
            </a:r>
            <a:r>
              <a:rPr lang="zh-CN" altLang="en-US" sz="1400" kern="100" dirty="0">
                <a:solidFill>
                  <a:srgbClr val="000000"/>
                </a:solidFill>
                <a:latin typeface="+mn-ea"/>
              </a:rPr>
              <a:t>目录</a:t>
            </a:r>
            <a:r>
              <a:rPr lang="en-US" altLang="zh-CN" sz="1400" kern="100" dirty="0">
                <a:solidFill>
                  <a:srgbClr val="000000"/>
                </a:solidFill>
                <a:latin typeface="+mn-ea"/>
              </a:rPr>
              <a:t>》</a:t>
            </a:r>
            <a:r>
              <a:rPr lang="zh-CN" altLang="en-US" sz="1400" kern="100" dirty="0">
                <a:solidFill>
                  <a:srgbClr val="000000"/>
                </a:solidFill>
                <a:latin typeface="+mn-ea"/>
              </a:rPr>
              <a:t>所述内容的对比资料和申报产品与已获准境内注册的</a:t>
            </a:r>
            <a:r>
              <a:rPr lang="en-US" altLang="zh-CN" sz="1400" kern="100" dirty="0">
                <a:solidFill>
                  <a:srgbClr val="000000"/>
                </a:solidFill>
                <a:latin typeface="+mn-ea"/>
              </a:rPr>
              <a:t>《</a:t>
            </a:r>
            <a:r>
              <a:rPr lang="zh-CN" altLang="en-US" sz="1400" kern="100" dirty="0">
                <a:solidFill>
                  <a:srgbClr val="000000"/>
                </a:solidFill>
                <a:latin typeface="+mn-ea"/>
              </a:rPr>
              <a:t>目录</a:t>
            </a:r>
            <a:r>
              <a:rPr lang="en-US" altLang="zh-CN" sz="1400" kern="100" dirty="0">
                <a:solidFill>
                  <a:srgbClr val="000000"/>
                </a:solidFill>
                <a:latin typeface="+mn-ea"/>
              </a:rPr>
              <a:t>》</a:t>
            </a:r>
            <a:r>
              <a:rPr lang="zh-CN" altLang="en-US" sz="1400" kern="100" dirty="0">
                <a:solidFill>
                  <a:srgbClr val="000000"/>
                </a:solidFill>
                <a:latin typeface="+mn-ea"/>
              </a:rPr>
              <a:t>中医疗器械的对比说明。具体需提交的资料要求如下：</a:t>
            </a:r>
            <a:endParaRPr lang="zh-CN" altLang="en-US" sz="1400" kern="100" dirty="0">
              <a:solidFill>
                <a:srgbClr val="000000"/>
              </a:solidFill>
              <a:latin typeface="+mn-ea"/>
            </a:endParaRPr>
          </a:p>
          <a:p>
            <a:pPr algn="just">
              <a:lnSpc>
                <a:spcPct val="150000"/>
              </a:lnSpc>
              <a:spcAft>
                <a:spcPts val="600"/>
              </a:spcAft>
            </a:pPr>
            <a:r>
              <a:rPr lang="zh-CN" altLang="en-US" sz="1400" kern="100" dirty="0">
                <a:solidFill>
                  <a:srgbClr val="000000"/>
                </a:solidFill>
                <a:latin typeface="+mn-ea"/>
              </a:rPr>
              <a:t>（一）提交申报产品相关信息</a:t>
            </a:r>
            <a:r>
              <a:rPr lang="zh-CN" altLang="en-US" sz="1400" u="sng" kern="100" dirty="0">
                <a:solidFill>
                  <a:srgbClr val="000000"/>
                </a:solidFill>
                <a:highlight>
                  <a:srgbClr val="FFFF00"/>
                </a:highlight>
                <a:latin typeface="+mn-ea"/>
              </a:rPr>
              <a:t>与</a:t>
            </a:r>
            <a:r>
              <a:rPr lang="en-US" altLang="zh-CN" sz="1400" u="sng" kern="100" dirty="0">
                <a:solidFill>
                  <a:srgbClr val="000000"/>
                </a:solidFill>
                <a:highlight>
                  <a:srgbClr val="FFFF00"/>
                </a:highlight>
                <a:latin typeface="+mn-ea"/>
              </a:rPr>
              <a:t>《</a:t>
            </a:r>
            <a:r>
              <a:rPr lang="zh-CN" altLang="en-US" sz="1400" u="sng" kern="100" dirty="0">
                <a:solidFill>
                  <a:srgbClr val="000000"/>
                </a:solidFill>
                <a:highlight>
                  <a:srgbClr val="FFFF00"/>
                </a:highlight>
                <a:latin typeface="+mn-ea"/>
              </a:rPr>
              <a:t>目录</a:t>
            </a:r>
            <a:r>
              <a:rPr lang="en-US" altLang="zh-CN" sz="1400" u="sng" kern="100" dirty="0">
                <a:solidFill>
                  <a:srgbClr val="000000"/>
                </a:solidFill>
                <a:highlight>
                  <a:srgbClr val="FFFF00"/>
                </a:highlight>
                <a:latin typeface="+mn-ea"/>
              </a:rPr>
              <a:t>》</a:t>
            </a:r>
            <a:r>
              <a:rPr lang="zh-CN" altLang="en-US" sz="1400" u="sng" kern="100" dirty="0">
                <a:solidFill>
                  <a:srgbClr val="000000"/>
                </a:solidFill>
                <a:highlight>
                  <a:srgbClr val="FFFF00"/>
                </a:highlight>
                <a:latin typeface="+mn-ea"/>
              </a:rPr>
              <a:t>所述内容的对比资料</a:t>
            </a:r>
            <a:r>
              <a:rPr lang="zh-CN" altLang="en-US" sz="1400" kern="100" dirty="0">
                <a:solidFill>
                  <a:srgbClr val="000000"/>
                </a:solidFill>
                <a:latin typeface="+mn-ea"/>
              </a:rPr>
              <a:t>；</a:t>
            </a:r>
            <a:endParaRPr lang="zh-CN" altLang="en-US" sz="1400" kern="100" dirty="0">
              <a:solidFill>
                <a:srgbClr val="000000"/>
              </a:solidFill>
              <a:latin typeface="+mn-ea"/>
            </a:endParaRPr>
          </a:p>
          <a:p>
            <a:pPr algn="just">
              <a:lnSpc>
                <a:spcPct val="150000"/>
              </a:lnSpc>
              <a:spcAft>
                <a:spcPts val="600"/>
              </a:spcAft>
            </a:pPr>
            <a:r>
              <a:rPr lang="zh-CN" altLang="en-US" sz="1400" kern="100" dirty="0">
                <a:solidFill>
                  <a:srgbClr val="000000"/>
                </a:solidFill>
                <a:latin typeface="+mn-ea"/>
              </a:rPr>
              <a:t>（二）提交申报产品与</a:t>
            </a:r>
            <a:r>
              <a:rPr lang="en-US" altLang="zh-CN" sz="1400" kern="100" dirty="0">
                <a:solidFill>
                  <a:srgbClr val="000000"/>
                </a:solidFill>
                <a:latin typeface="+mn-ea"/>
              </a:rPr>
              <a:t>《</a:t>
            </a:r>
            <a:r>
              <a:rPr lang="zh-CN" altLang="en-US" sz="1400" kern="100" dirty="0">
                <a:solidFill>
                  <a:srgbClr val="000000"/>
                </a:solidFill>
                <a:latin typeface="+mn-ea"/>
              </a:rPr>
              <a:t>目录</a:t>
            </a:r>
            <a:r>
              <a:rPr lang="en-US" altLang="zh-CN" sz="1400" kern="100" dirty="0">
                <a:solidFill>
                  <a:srgbClr val="000000"/>
                </a:solidFill>
                <a:latin typeface="+mn-ea"/>
              </a:rPr>
              <a:t>》</a:t>
            </a:r>
            <a:r>
              <a:rPr lang="zh-CN" altLang="en-US" sz="1400" kern="100" dirty="0">
                <a:solidFill>
                  <a:srgbClr val="000000"/>
                </a:solidFill>
                <a:latin typeface="+mn-ea"/>
              </a:rPr>
              <a:t>中</a:t>
            </a:r>
            <a:r>
              <a:rPr lang="zh-CN" altLang="en-US" sz="1400" u="sng" kern="100" dirty="0">
                <a:solidFill>
                  <a:srgbClr val="000000"/>
                </a:solidFill>
                <a:highlight>
                  <a:srgbClr val="FFFF00"/>
                </a:highlight>
                <a:latin typeface="+mn-ea"/>
              </a:rPr>
              <a:t>已获准境内注册医疗器械的对比说明</a:t>
            </a:r>
            <a:r>
              <a:rPr lang="zh-CN" altLang="en-US" sz="1400" kern="100" dirty="0">
                <a:solidFill>
                  <a:srgbClr val="000000"/>
                </a:solidFill>
                <a:latin typeface="+mn-ea"/>
              </a:rPr>
              <a:t>，对比说明应当包括</a:t>
            </a:r>
            <a:r>
              <a:rPr lang="en-US" altLang="zh-CN" sz="1400" kern="100" dirty="0">
                <a:solidFill>
                  <a:srgbClr val="000000"/>
                </a:solidFill>
                <a:latin typeface="+mn-ea"/>
              </a:rPr>
              <a:t>《</a:t>
            </a:r>
            <a:r>
              <a:rPr lang="zh-CN" altLang="en-US" sz="1400" kern="100" dirty="0">
                <a:solidFill>
                  <a:srgbClr val="000000"/>
                </a:solidFill>
                <a:latin typeface="+mn-ea"/>
              </a:rPr>
              <a:t>申报产品与目录中已获准境内注册医疗器械对比表</a:t>
            </a:r>
            <a:r>
              <a:rPr lang="en-US" altLang="zh-CN" sz="1400" kern="100" dirty="0">
                <a:solidFill>
                  <a:srgbClr val="000000"/>
                </a:solidFill>
                <a:latin typeface="+mn-ea"/>
              </a:rPr>
              <a:t>》</a:t>
            </a:r>
            <a:r>
              <a:rPr lang="zh-CN" altLang="en-US" sz="1400" kern="100" dirty="0">
                <a:solidFill>
                  <a:srgbClr val="000000"/>
                </a:solidFill>
                <a:latin typeface="+mn-ea"/>
              </a:rPr>
              <a:t>（见附件）和相应支持性资料。若经对比，申报产品与对比产品存在差异，还应提交差异部分对安全有效性影响的分析研究资料。二者的差异不应引起不同的安全有效性问题，即申报产品未出现对比产品不存在的且可能引发重大风险和</a:t>
            </a:r>
            <a:r>
              <a:rPr lang="en-US" altLang="zh-CN" sz="1400" kern="100" dirty="0">
                <a:solidFill>
                  <a:srgbClr val="000000"/>
                </a:solidFill>
                <a:latin typeface="+mn-ea"/>
              </a:rPr>
              <a:t>/</a:t>
            </a:r>
            <a:r>
              <a:rPr lang="zh-CN" altLang="en-US" sz="1400" kern="100" dirty="0">
                <a:solidFill>
                  <a:srgbClr val="000000"/>
                </a:solidFill>
                <a:latin typeface="+mn-ea"/>
              </a:rPr>
              <a:t>或引起显著影响有效性的问题。</a:t>
            </a:r>
            <a:endParaRPr lang="zh-CN" altLang="en-US" sz="1400" kern="100" dirty="0">
              <a:solidFill>
                <a:srgbClr val="000000"/>
              </a:solidFill>
              <a:latin typeface="+mn-ea"/>
            </a:endParaRPr>
          </a:p>
          <a:p>
            <a:pPr algn="just">
              <a:lnSpc>
                <a:spcPct val="150000"/>
              </a:lnSpc>
              <a:spcAft>
                <a:spcPts val="600"/>
              </a:spcAft>
            </a:pPr>
            <a:r>
              <a:rPr lang="zh-CN" altLang="en-US" sz="1400" kern="100" dirty="0">
                <a:solidFill>
                  <a:srgbClr val="000000"/>
                </a:solidFill>
                <a:latin typeface="+mn-ea"/>
              </a:rPr>
              <a:t>提交的上述资料应能证明申报产品与</a:t>
            </a:r>
            <a:r>
              <a:rPr lang="en-US" altLang="zh-CN" sz="1400" kern="100" dirty="0">
                <a:solidFill>
                  <a:srgbClr val="000000"/>
                </a:solidFill>
                <a:latin typeface="+mn-ea"/>
              </a:rPr>
              <a:t>《</a:t>
            </a:r>
            <a:r>
              <a:rPr lang="zh-CN" altLang="en-US" sz="1400" kern="100" dirty="0">
                <a:solidFill>
                  <a:srgbClr val="000000"/>
                </a:solidFill>
                <a:latin typeface="+mn-ea"/>
              </a:rPr>
              <a:t>目录</a:t>
            </a:r>
            <a:r>
              <a:rPr lang="en-US" altLang="zh-CN" sz="1400" kern="100" dirty="0">
                <a:solidFill>
                  <a:srgbClr val="000000"/>
                </a:solidFill>
                <a:latin typeface="+mn-ea"/>
              </a:rPr>
              <a:t>》</a:t>
            </a:r>
            <a:r>
              <a:rPr lang="zh-CN" altLang="en-US" sz="1400" kern="100" dirty="0">
                <a:solidFill>
                  <a:srgbClr val="000000"/>
                </a:solidFill>
                <a:latin typeface="+mn-ea"/>
              </a:rPr>
              <a:t>所述的产品具有基本等同性。若无法证明申报产品与</a:t>
            </a:r>
            <a:r>
              <a:rPr lang="en-US" altLang="zh-CN" sz="1400" kern="100" dirty="0">
                <a:solidFill>
                  <a:srgbClr val="000000"/>
                </a:solidFill>
                <a:latin typeface="+mn-ea"/>
              </a:rPr>
              <a:t>《</a:t>
            </a:r>
            <a:r>
              <a:rPr lang="zh-CN" altLang="en-US" sz="1400" kern="100" dirty="0">
                <a:solidFill>
                  <a:srgbClr val="000000"/>
                </a:solidFill>
                <a:latin typeface="+mn-ea"/>
              </a:rPr>
              <a:t>目录</a:t>
            </a:r>
            <a:r>
              <a:rPr lang="en-US" altLang="zh-CN" sz="1400" kern="100" dirty="0">
                <a:solidFill>
                  <a:srgbClr val="000000"/>
                </a:solidFill>
                <a:latin typeface="+mn-ea"/>
              </a:rPr>
              <a:t>》</a:t>
            </a:r>
            <a:r>
              <a:rPr lang="zh-CN" altLang="en-US" sz="1400" kern="100" dirty="0">
                <a:solidFill>
                  <a:srgbClr val="000000"/>
                </a:solidFill>
                <a:latin typeface="+mn-ea"/>
              </a:rPr>
              <a:t>所述的产品具有基本等同性，则应开展临床评价。</a:t>
            </a:r>
            <a:endParaRPr lang="en-US" altLang="zh-CN" sz="1400" kern="100" dirty="0">
              <a:solidFill>
                <a:srgbClr val="000000"/>
              </a:solidFill>
              <a:latin typeface="+mn-ea"/>
            </a:endParaRPr>
          </a:p>
        </p:txBody>
      </p:sp>
      <p:sp>
        <p:nvSpPr>
          <p:cNvPr id="2" name="文本框 1"/>
          <p:cNvSpPr txBox="1"/>
          <p:nvPr/>
        </p:nvSpPr>
        <p:spPr>
          <a:xfrm>
            <a:off x="325751" y="6440304"/>
            <a:ext cx="5373279" cy="277961"/>
          </a:xfrm>
          <a:prstGeom prst="rect">
            <a:avLst/>
          </a:prstGeom>
          <a:noFill/>
        </p:spPr>
        <p:txBody>
          <a:bodyPr wrap="square" lIns="0" rtlCol="0" anchor="t">
            <a:spAutoFit/>
          </a:bodyPr>
          <a:lstStyle/>
          <a:p>
            <a:pPr>
              <a:lnSpc>
                <a:spcPct val="120000"/>
              </a:lnSpc>
            </a:pPr>
            <a:r>
              <a:rPr lang="zh-CN" altLang="en-US" sz="1100" dirty="0">
                <a:latin typeface="Segoe UI Light" panose="020B0502040204020203" pitchFamily="34" charset="0"/>
                <a:cs typeface="Segoe UI Light" panose="020B0502040204020203" pitchFamily="34" charset="0"/>
              </a:rPr>
              <a:t>来源：</a:t>
            </a:r>
            <a:r>
              <a:rPr lang="zh-CN" altLang="en-US" sz="1100" kern="1200" dirty="0"/>
              <a:t>列入免于临床评价医疗器械目录产品对比说明技术指导原则</a:t>
            </a:r>
            <a:endParaRPr lang="zh-CN" altLang="en-US" sz="1100" kern="1200"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p:cNvSpPr/>
          <p:nvPr/>
        </p:nvSpPr>
        <p:spPr>
          <a:xfrm>
            <a:off x="527864" y="1263189"/>
            <a:ext cx="10947509" cy="879120"/>
          </a:xfrm>
          <a:prstGeom prst="roundRect">
            <a:avLst>
              <a:gd name="adj" fmla="val 5507"/>
            </a:avLst>
          </a:prstGeom>
          <a:ln w="19050">
            <a:solidFill>
              <a:schemeClr val="tx1"/>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spcAft>
                <a:spcPts val="600"/>
              </a:spcAft>
            </a:pPr>
            <a:endParaRPr lang="zh-CN" altLang="en-US" sz="1600" dirty="0">
              <a:solidFill>
                <a:srgbClr val="333333"/>
              </a:solidFill>
              <a:latin typeface="+mn-ea"/>
            </a:endParaRPr>
          </a:p>
        </p:txBody>
      </p:sp>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免于进行临床评价的医疗器械目录</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32" name="文本框 31"/>
          <p:cNvSpPr txBox="1"/>
          <p:nvPr/>
        </p:nvSpPr>
        <p:spPr>
          <a:xfrm>
            <a:off x="1744237" y="1493877"/>
            <a:ext cx="9301045" cy="417743"/>
          </a:xfrm>
          <a:prstGeom prst="rect">
            <a:avLst/>
          </a:prstGeom>
          <a:noFill/>
        </p:spPr>
        <p:txBody>
          <a:bodyPr wrap="square">
            <a:spAutoFit/>
          </a:bodyPr>
          <a:lstStyle/>
          <a:p>
            <a:pPr algn="just">
              <a:lnSpc>
                <a:spcPct val="150000"/>
              </a:lnSpc>
              <a:spcAft>
                <a:spcPts val="600"/>
              </a:spcAft>
            </a:pPr>
            <a:r>
              <a:rPr lang="zh-CN" altLang="en-US" sz="1600" kern="100" dirty="0">
                <a:solidFill>
                  <a:srgbClr val="000000"/>
                </a:solidFill>
                <a:latin typeface="+mn-ea"/>
              </a:rPr>
              <a:t>列入</a:t>
            </a:r>
            <a:r>
              <a:rPr lang="en-US" altLang="zh-CN" sz="1600" u="sng" kern="100" dirty="0">
                <a:solidFill>
                  <a:srgbClr val="000000"/>
                </a:solidFill>
                <a:highlight>
                  <a:srgbClr val="FFFF00"/>
                </a:highlight>
                <a:latin typeface="+mn-ea"/>
              </a:rPr>
              <a:t>《</a:t>
            </a:r>
            <a:r>
              <a:rPr lang="zh-CN" altLang="en-US" sz="1600" u="sng" kern="100" dirty="0">
                <a:solidFill>
                  <a:srgbClr val="000000"/>
                </a:solidFill>
                <a:highlight>
                  <a:srgbClr val="FFFF00"/>
                </a:highlight>
                <a:latin typeface="+mn-ea"/>
              </a:rPr>
              <a:t>免于进行临床评价的医疗器械目录</a:t>
            </a:r>
            <a:r>
              <a:rPr lang="en-US" altLang="zh-CN" sz="1600" u="sng" kern="100" dirty="0">
                <a:solidFill>
                  <a:srgbClr val="000000"/>
                </a:solidFill>
                <a:highlight>
                  <a:srgbClr val="FFFF00"/>
                </a:highlight>
                <a:latin typeface="+mn-ea"/>
              </a:rPr>
              <a:t>》</a:t>
            </a:r>
            <a:r>
              <a:rPr lang="zh-CN" altLang="en-US" sz="1600" kern="100" dirty="0">
                <a:solidFill>
                  <a:srgbClr val="000000"/>
                </a:solidFill>
                <a:latin typeface="+mn-ea"/>
              </a:rPr>
              <a:t>的医疗器械，可以免于提交临床评价资料。</a:t>
            </a:r>
            <a:endParaRPr lang="zh-CN" altLang="en-US" sz="1600" kern="100" dirty="0">
              <a:solidFill>
                <a:srgbClr val="000000"/>
              </a:solidFill>
              <a:latin typeface="+mn-ea"/>
            </a:endParaRPr>
          </a:p>
        </p:txBody>
      </p:sp>
      <p:sp>
        <p:nvSpPr>
          <p:cNvPr id="3" name="文本框 2"/>
          <p:cNvSpPr txBox="1"/>
          <p:nvPr/>
        </p:nvSpPr>
        <p:spPr>
          <a:xfrm>
            <a:off x="931818" y="1263189"/>
            <a:ext cx="1419497" cy="896527"/>
          </a:xfrm>
          <a:prstGeom prst="rect">
            <a:avLst/>
          </a:prstGeom>
          <a:noFill/>
        </p:spPr>
        <p:txBody>
          <a:bodyPr wrap="square" lIns="0" rtlCol="0" anchor="t">
            <a:spAutoFit/>
          </a:bodyPr>
          <a:lstStyle/>
          <a:p>
            <a:pPr>
              <a:lnSpc>
                <a:spcPct val="120000"/>
              </a:lnSpc>
            </a:pPr>
            <a:r>
              <a:rPr lang="en-US" altLang="zh-CN" sz="4800" b="1" dirty="0">
                <a:latin typeface="Segoe UI Light" panose="020B0502040204020203" pitchFamily="34" charset="0"/>
                <a:cs typeface="Segoe UI Light" panose="020B0502040204020203" pitchFamily="34" charset="0"/>
              </a:rPr>
              <a:t>01</a:t>
            </a:r>
            <a:endParaRPr lang="zh-CN" altLang="en-US" sz="4800" b="1" dirty="0">
              <a:latin typeface="Segoe UI Light" panose="020B0502040204020203" pitchFamily="34" charset="0"/>
              <a:cs typeface="Segoe UI Light" panose="020B0502040204020203" pitchFamily="34" charset="0"/>
            </a:endParaRPr>
          </a:p>
        </p:txBody>
      </p:sp>
      <p:pic>
        <p:nvPicPr>
          <p:cNvPr id="5" name="图片 4"/>
          <p:cNvPicPr>
            <a:picLocks noChangeAspect="1"/>
          </p:cNvPicPr>
          <p:nvPr/>
        </p:nvPicPr>
        <p:blipFill>
          <a:blip r:embed="rId1"/>
          <a:stretch>
            <a:fillRect/>
          </a:stretch>
        </p:blipFill>
        <p:spPr>
          <a:xfrm>
            <a:off x="4957701" y="2430643"/>
            <a:ext cx="6607282" cy="3506941"/>
          </a:xfrm>
          <a:prstGeom prst="rect">
            <a:avLst/>
          </a:prstGeom>
          <a:ln>
            <a:noFill/>
          </a:ln>
          <a:effectLst>
            <a:outerShdw blurRad="292100" dist="139700" dir="2700000" algn="tl" rotWithShape="0">
              <a:srgbClr val="333333">
                <a:alpha val="65000"/>
              </a:srgbClr>
            </a:outerShdw>
          </a:effectLst>
        </p:spPr>
      </p:pic>
      <p:sp>
        <p:nvSpPr>
          <p:cNvPr id="10" name="文本框 9"/>
          <p:cNvSpPr txBox="1"/>
          <p:nvPr/>
        </p:nvSpPr>
        <p:spPr>
          <a:xfrm>
            <a:off x="435428" y="2931503"/>
            <a:ext cx="3648892" cy="2341347"/>
          </a:xfrm>
          <a:prstGeom prst="rect">
            <a:avLst/>
          </a:prstGeom>
          <a:noFill/>
        </p:spPr>
        <p:txBody>
          <a:bodyPr wrap="square">
            <a:spAutoFit/>
          </a:bodyPr>
          <a:lstStyle/>
          <a:p>
            <a:pPr marL="285750" indent="-285750" algn="just">
              <a:lnSpc>
                <a:spcPct val="150000"/>
              </a:lnSpc>
              <a:spcAft>
                <a:spcPts val="600"/>
              </a:spcAft>
              <a:buFont typeface="Arial" panose="020B0604020202020204" pitchFamily="34" charset="0"/>
              <a:buChar char="•"/>
            </a:pPr>
            <a:r>
              <a:rPr lang="zh-CN" altLang="en-US" sz="1600" kern="100" dirty="0">
                <a:solidFill>
                  <a:srgbClr val="000000"/>
                </a:solidFill>
                <a:latin typeface="+mn-ea"/>
              </a:rPr>
              <a:t>工作机理明确、设计定型，生产工艺成熟，已上市的同品种医疗器械临床应用多年且无严重不良事件记录，不改变常规用途的；</a:t>
            </a:r>
            <a:endParaRPr lang="zh-CN" altLang="en-US" sz="1600" kern="100" dirty="0">
              <a:solidFill>
                <a:srgbClr val="000000"/>
              </a:solidFill>
              <a:latin typeface="+mn-ea"/>
            </a:endParaRPr>
          </a:p>
          <a:p>
            <a:pPr marL="285750" indent="-285750" algn="just">
              <a:lnSpc>
                <a:spcPct val="150000"/>
              </a:lnSpc>
              <a:spcAft>
                <a:spcPts val="600"/>
              </a:spcAft>
              <a:buFont typeface="Arial" panose="020B0604020202020204" pitchFamily="34" charset="0"/>
              <a:buChar char="•"/>
            </a:pPr>
            <a:r>
              <a:rPr lang="zh-CN" altLang="en-US" sz="1600" kern="100" dirty="0">
                <a:solidFill>
                  <a:srgbClr val="000000"/>
                </a:solidFill>
                <a:latin typeface="+mn-ea"/>
              </a:rPr>
              <a:t>其他通过非临床评价能够证明该医疗器械安全、有效的。</a:t>
            </a:r>
            <a:endParaRPr lang="zh-CN" altLang="en-US" sz="1600" kern="100" dirty="0">
              <a:solidFill>
                <a:srgbClr val="000000"/>
              </a:solidFill>
              <a:latin typeface="+mn-ea"/>
            </a:endParaRPr>
          </a:p>
        </p:txBody>
      </p:sp>
      <p:sp>
        <p:nvSpPr>
          <p:cNvPr id="11" name="箭头: 右 10"/>
          <p:cNvSpPr/>
          <p:nvPr/>
        </p:nvSpPr>
        <p:spPr>
          <a:xfrm>
            <a:off x="4333514" y="3941797"/>
            <a:ext cx="374993" cy="484632"/>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4" name="文本框 3"/>
          <p:cNvSpPr txBox="1"/>
          <p:nvPr/>
        </p:nvSpPr>
        <p:spPr>
          <a:xfrm>
            <a:off x="325751" y="6440304"/>
            <a:ext cx="5373279" cy="277961"/>
          </a:xfrm>
          <a:prstGeom prst="rect">
            <a:avLst/>
          </a:prstGeom>
          <a:noFill/>
        </p:spPr>
        <p:txBody>
          <a:bodyPr wrap="square" lIns="0" rtlCol="0" anchor="t">
            <a:spAutoFit/>
          </a:bodyPr>
          <a:lstStyle/>
          <a:p>
            <a:pPr>
              <a:lnSpc>
                <a:spcPct val="120000"/>
              </a:lnSpc>
            </a:pPr>
            <a:r>
              <a:rPr lang="zh-CN" altLang="en-US" sz="1100" dirty="0">
                <a:latin typeface="Segoe UI Light" panose="020B0502040204020203" pitchFamily="34" charset="0"/>
                <a:cs typeface="Segoe UI Light" panose="020B0502040204020203" pitchFamily="34" charset="0"/>
              </a:rPr>
              <a:t>来源：</a:t>
            </a:r>
            <a:r>
              <a:rPr lang="zh-CN" altLang="en-US" sz="1100" kern="1200" dirty="0"/>
              <a:t>列入免于临床评价医疗器械目录产品对比说明技术指导原则</a:t>
            </a:r>
            <a:endParaRPr lang="zh-CN" altLang="en-US" sz="1100" kern="1200"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免于进行临床评价的医疗器械目录</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4" name="文本框 3"/>
          <p:cNvSpPr txBox="1"/>
          <p:nvPr/>
        </p:nvSpPr>
        <p:spPr>
          <a:xfrm>
            <a:off x="325751" y="6440304"/>
            <a:ext cx="5373279" cy="277961"/>
          </a:xfrm>
          <a:prstGeom prst="rect">
            <a:avLst/>
          </a:prstGeom>
          <a:noFill/>
        </p:spPr>
        <p:txBody>
          <a:bodyPr wrap="square" lIns="0" rtlCol="0" anchor="t">
            <a:spAutoFit/>
          </a:bodyPr>
          <a:lstStyle/>
          <a:p>
            <a:pPr>
              <a:lnSpc>
                <a:spcPct val="120000"/>
              </a:lnSpc>
            </a:pPr>
            <a:r>
              <a:rPr lang="zh-CN" altLang="en-US" sz="1100" dirty="0">
                <a:latin typeface="+mn-ea"/>
                <a:cs typeface="Segoe UI Light" panose="020B0502040204020203" pitchFamily="34" charset="0"/>
              </a:rPr>
              <a:t>来源：</a:t>
            </a:r>
            <a:r>
              <a:rPr lang="zh-CN" altLang="en-US" sz="1100" kern="1200" dirty="0">
                <a:latin typeface="+mn-ea"/>
              </a:rPr>
              <a:t>免于临床评价医疗器械目录（</a:t>
            </a:r>
            <a:r>
              <a:rPr lang="en-US" altLang="zh-CN" sz="1100" kern="1200" dirty="0">
                <a:latin typeface="+mn-ea"/>
              </a:rPr>
              <a:t>2023</a:t>
            </a:r>
            <a:r>
              <a:rPr lang="zh-CN" altLang="en-US" sz="1100" kern="1200" dirty="0">
                <a:latin typeface="+mn-ea"/>
              </a:rPr>
              <a:t>年）</a:t>
            </a:r>
            <a:endParaRPr lang="zh-CN" altLang="en-US" sz="1100" kern="1200" dirty="0">
              <a:latin typeface="+mn-ea"/>
            </a:endParaRPr>
          </a:p>
        </p:txBody>
      </p:sp>
      <p:pic>
        <p:nvPicPr>
          <p:cNvPr id="7" name="图片 6"/>
          <p:cNvPicPr>
            <a:picLocks noChangeAspect="1"/>
          </p:cNvPicPr>
          <p:nvPr/>
        </p:nvPicPr>
        <p:blipFill>
          <a:blip r:embed="rId1"/>
          <a:stretch>
            <a:fillRect/>
          </a:stretch>
        </p:blipFill>
        <p:spPr>
          <a:xfrm>
            <a:off x="2211024" y="1271451"/>
            <a:ext cx="7334365" cy="4626292"/>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p:cNvSpPr/>
          <p:nvPr/>
        </p:nvSpPr>
        <p:spPr>
          <a:xfrm>
            <a:off x="527864" y="1263188"/>
            <a:ext cx="5968729" cy="2934343"/>
          </a:xfrm>
          <a:prstGeom prst="roundRect">
            <a:avLst>
              <a:gd name="adj" fmla="val 5507"/>
            </a:avLst>
          </a:prstGeom>
          <a:ln w="19050">
            <a:solidFill>
              <a:schemeClr val="tx1"/>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spcAft>
                <a:spcPts val="600"/>
              </a:spcAft>
            </a:pPr>
            <a:endParaRPr lang="zh-CN" altLang="en-US" sz="1600" dirty="0">
              <a:solidFill>
                <a:srgbClr val="333333"/>
              </a:solidFill>
              <a:latin typeface="+mn-ea"/>
            </a:endParaRPr>
          </a:p>
        </p:txBody>
      </p:sp>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医疗器械的等同性论证</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32" name="文本框 31"/>
          <p:cNvSpPr txBox="1"/>
          <p:nvPr/>
        </p:nvSpPr>
        <p:spPr>
          <a:xfrm>
            <a:off x="1813906" y="1513918"/>
            <a:ext cx="4397762" cy="2264402"/>
          </a:xfrm>
          <a:prstGeom prst="rect">
            <a:avLst/>
          </a:prstGeom>
          <a:noFill/>
        </p:spPr>
        <p:txBody>
          <a:bodyPr wrap="square">
            <a:spAutoFit/>
          </a:bodyPr>
          <a:lstStyle/>
          <a:p>
            <a:pPr algn="just">
              <a:lnSpc>
                <a:spcPct val="150000"/>
              </a:lnSpc>
              <a:spcAft>
                <a:spcPts val="600"/>
              </a:spcAft>
            </a:pPr>
            <a:r>
              <a:rPr lang="zh-CN" altLang="en-US" sz="1600" kern="100" dirty="0">
                <a:solidFill>
                  <a:srgbClr val="000000"/>
                </a:solidFill>
                <a:latin typeface="+mn-ea"/>
              </a:rPr>
              <a:t>对于列入</a:t>
            </a:r>
            <a:r>
              <a:rPr lang="en-US" altLang="zh-CN" sz="1600" kern="100" dirty="0">
                <a:solidFill>
                  <a:srgbClr val="000000"/>
                </a:solidFill>
                <a:latin typeface="+mn-ea"/>
              </a:rPr>
              <a:t>《</a:t>
            </a:r>
            <a:r>
              <a:rPr lang="zh-CN" altLang="en-US" sz="1600" kern="100" dirty="0">
                <a:solidFill>
                  <a:srgbClr val="000000"/>
                </a:solidFill>
                <a:latin typeface="+mn-ea"/>
              </a:rPr>
              <a:t>目录</a:t>
            </a:r>
            <a:r>
              <a:rPr lang="en-US" altLang="zh-CN" sz="1600" kern="100" dirty="0">
                <a:solidFill>
                  <a:srgbClr val="000000"/>
                </a:solidFill>
                <a:latin typeface="+mn-ea"/>
              </a:rPr>
              <a:t>》</a:t>
            </a:r>
            <a:r>
              <a:rPr lang="zh-CN" altLang="en-US" sz="1600" kern="100" dirty="0">
                <a:solidFill>
                  <a:srgbClr val="000000"/>
                </a:solidFill>
                <a:latin typeface="+mn-ea"/>
              </a:rPr>
              <a:t>产品，注册申请人需提交申报产品相关信息与</a:t>
            </a:r>
            <a:r>
              <a:rPr lang="en-US" altLang="zh-CN" sz="1600" kern="100" dirty="0">
                <a:solidFill>
                  <a:srgbClr val="000000"/>
                </a:solidFill>
                <a:latin typeface="+mn-ea"/>
              </a:rPr>
              <a:t>《</a:t>
            </a:r>
            <a:r>
              <a:rPr lang="zh-CN" altLang="en-US" sz="1600" kern="100" dirty="0">
                <a:solidFill>
                  <a:srgbClr val="000000"/>
                </a:solidFill>
                <a:latin typeface="+mn-ea"/>
              </a:rPr>
              <a:t>目录</a:t>
            </a:r>
            <a:r>
              <a:rPr lang="en-US" altLang="zh-CN" sz="1600" kern="100" dirty="0">
                <a:solidFill>
                  <a:srgbClr val="000000"/>
                </a:solidFill>
                <a:latin typeface="+mn-ea"/>
              </a:rPr>
              <a:t>》</a:t>
            </a:r>
            <a:r>
              <a:rPr lang="zh-CN" altLang="en-US" sz="1600" kern="100" dirty="0">
                <a:solidFill>
                  <a:srgbClr val="000000"/>
                </a:solidFill>
                <a:latin typeface="+mn-ea"/>
              </a:rPr>
              <a:t>所述内容的对比资料和申报产品与已获准境内注册的</a:t>
            </a:r>
            <a:r>
              <a:rPr lang="en-US" altLang="zh-CN" sz="1600" kern="100" dirty="0">
                <a:solidFill>
                  <a:srgbClr val="000000"/>
                </a:solidFill>
                <a:latin typeface="+mn-ea"/>
              </a:rPr>
              <a:t>《</a:t>
            </a:r>
            <a:r>
              <a:rPr lang="zh-CN" altLang="en-US" sz="1600" kern="100" dirty="0">
                <a:solidFill>
                  <a:srgbClr val="000000"/>
                </a:solidFill>
                <a:latin typeface="+mn-ea"/>
              </a:rPr>
              <a:t>目录</a:t>
            </a:r>
            <a:r>
              <a:rPr lang="en-US" altLang="zh-CN" sz="1600" kern="100" dirty="0">
                <a:solidFill>
                  <a:srgbClr val="000000"/>
                </a:solidFill>
                <a:latin typeface="+mn-ea"/>
              </a:rPr>
              <a:t>》</a:t>
            </a:r>
            <a:r>
              <a:rPr lang="zh-CN" altLang="en-US" sz="1600" kern="100" dirty="0">
                <a:solidFill>
                  <a:srgbClr val="000000"/>
                </a:solidFill>
                <a:latin typeface="+mn-ea"/>
              </a:rPr>
              <a:t>中医疗器械的等同性论证。具体需提交的资料要求详见</a:t>
            </a:r>
            <a:r>
              <a:rPr lang="en-US" altLang="zh-CN" sz="1600" kern="100" dirty="0">
                <a:solidFill>
                  <a:srgbClr val="000000"/>
                </a:solidFill>
                <a:latin typeface="+mn-ea"/>
              </a:rPr>
              <a:t>《</a:t>
            </a:r>
            <a:r>
              <a:rPr lang="zh-CN" altLang="en-US" sz="1600" kern="100" dirty="0">
                <a:solidFill>
                  <a:srgbClr val="000000"/>
                </a:solidFill>
                <a:latin typeface="+mn-ea"/>
              </a:rPr>
              <a:t>列入免于临床评价医疗器械目录产品对比说明技术指导原则</a:t>
            </a:r>
            <a:r>
              <a:rPr lang="en-US" altLang="zh-CN" sz="1600" kern="100" dirty="0">
                <a:solidFill>
                  <a:srgbClr val="000000"/>
                </a:solidFill>
                <a:latin typeface="+mn-ea"/>
              </a:rPr>
              <a:t>》</a:t>
            </a:r>
            <a:r>
              <a:rPr lang="zh-CN" altLang="en-US" sz="1600" kern="100" dirty="0">
                <a:solidFill>
                  <a:srgbClr val="000000"/>
                </a:solidFill>
                <a:latin typeface="+mn-ea"/>
              </a:rPr>
              <a:t>。</a:t>
            </a:r>
            <a:endParaRPr lang="zh-CN" altLang="en-US" sz="1600" kern="100" dirty="0">
              <a:solidFill>
                <a:srgbClr val="000000"/>
              </a:solidFill>
              <a:latin typeface="+mn-ea"/>
            </a:endParaRPr>
          </a:p>
        </p:txBody>
      </p:sp>
      <p:sp>
        <p:nvSpPr>
          <p:cNvPr id="3" name="文本框 2"/>
          <p:cNvSpPr txBox="1"/>
          <p:nvPr/>
        </p:nvSpPr>
        <p:spPr>
          <a:xfrm>
            <a:off x="931818" y="1263189"/>
            <a:ext cx="1419497" cy="896527"/>
          </a:xfrm>
          <a:prstGeom prst="rect">
            <a:avLst/>
          </a:prstGeom>
          <a:noFill/>
        </p:spPr>
        <p:txBody>
          <a:bodyPr wrap="square" lIns="0" rtlCol="0" anchor="t">
            <a:spAutoFit/>
          </a:bodyPr>
          <a:lstStyle/>
          <a:p>
            <a:pPr>
              <a:lnSpc>
                <a:spcPct val="120000"/>
              </a:lnSpc>
            </a:pPr>
            <a:r>
              <a:rPr lang="en-US" altLang="zh-CN" sz="4800" b="1" dirty="0">
                <a:latin typeface="Segoe UI Light" panose="020B0502040204020203" pitchFamily="34" charset="0"/>
                <a:cs typeface="Segoe UI Light" panose="020B0502040204020203" pitchFamily="34" charset="0"/>
              </a:rPr>
              <a:t>02</a:t>
            </a:r>
            <a:endParaRPr lang="zh-CN" altLang="en-US" sz="4800" b="1" dirty="0">
              <a:latin typeface="Segoe UI Light" panose="020B0502040204020203" pitchFamily="34" charset="0"/>
              <a:cs typeface="Segoe UI Light" panose="020B0502040204020203" pitchFamily="34" charset="0"/>
            </a:endParaRPr>
          </a:p>
        </p:txBody>
      </p:sp>
      <p:sp>
        <p:nvSpPr>
          <p:cNvPr id="4" name="文本框 3"/>
          <p:cNvSpPr txBox="1"/>
          <p:nvPr/>
        </p:nvSpPr>
        <p:spPr>
          <a:xfrm>
            <a:off x="478151" y="6592704"/>
            <a:ext cx="5373279" cy="277961"/>
          </a:xfrm>
          <a:prstGeom prst="rect">
            <a:avLst/>
          </a:prstGeom>
          <a:noFill/>
        </p:spPr>
        <p:txBody>
          <a:bodyPr wrap="square" lIns="0" rtlCol="0" anchor="t">
            <a:spAutoFit/>
          </a:bodyPr>
          <a:lstStyle/>
          <a:p>
            <a:pPr>
              <a:lnSpc>
                <a:spcPct val="120000"/>
              </a:lnSpc>
            </a:pPr>
            <a:r>
              <a:rPr lang="zh-CN" altLang="en-US" sz="1100" dirty="0">
                <a:latin typeface="Segoe UI Light" panose="020B0502040204020203" pitchFamily="34" charset="0"/>
                <a:cs typeface="Segoe UI Light" panose="020B0502040204020203" pitchFamily="34" charset="0"/>
              </a:rPr>
              <a:t>来源：</a:t>
            </a:r>
            <a:r>
              <a:rPr lang="zh-CN" altLang="en-US" sz="1100" kern="1200" dirty="0"/>
              <a:t>列入免于临床评价医疗器械目录产品对比说明技术指导原则</a:t>
            </a:r>
            <a:endParaRPr lang="zh-CN" altLang="en-US" sz="1100" kern="1200" dirty="0"/>
          </a:p>
        </p:txBody>
      </p:sp>
      <p:pic>
        <p:nvPicPr>
          <p:cNvPr id="5" name="图片 4"/>
          <p:cNvPicPr>
            <a:picLocks noChangeAspect="1"/>
          </p:cNvPicPr>
          <p:nvPr/>
        </p:nvPicPr>
        <p:blipFill>
          <a:blip r:embed="rId1"/>
          <a:stretch>
            <a:fillRect/>
          </a:stretch>
        </p:blipFill>
        <p:spPr>
          <a:xfrm>
            <a:off x="7093756" y="613755"/>
            <a:ext cx="4441915" cy="5630489"/>
          </a:xfrm>
          <a:prstGeom prst="rect">
            <a:avLst/>
          </a:prstGeom>
          <a:ln>
            <a:noFill/>
          </a:ln>
          <a:effectLst>
            <a:outerShdw blurRad="292100" dist="139700" dir="2700000" algn="tl" rotWithShape="0">
              <a:srgbClr val="333333">
                <a:alpha val="65000"/>
              </a:srgbClr>
            </a:outerShdw>
          </a:effectLst>
        </p:spPr>
      </p:pic>
      <p:grpSp>
        <p:nvGrpSpPr>
          <p:cNvPr id="8" name="组合 7"/>
          <p:cNvGrpSpPr/>
          <p:nvPr/>
        </p:nvGrpSpPr>
        <p:grpSpPr>
          <a:xfrm>
            <a:off x="852763" y="4448260"/>
            <a:ext cx="5138733" cy="1579682"/>
            <a:chOff x="1357860" y="4484305"/>
            <a:chExt cx="4722333" cy="1579682"/>
          </a:xfrm>
        </p:grpSpPr>
        <p:sp>
          <p:nvSpPr>
            <p:cNvPr id="10" name="任意多边形: 形状 9"/>
            <p:cNvSpPr/>
            <p:nvPr/>
          </p:nvSpPr>
          <p:spPr>
            <a:xfrm>
              <a:off x="1357860" y="4484305"/>
              <a:ext cx="1994940" cy="1579682"/>
            </a:xfrm>
            <a:custGeom>
              <a:avLst/>
              <a:gdLst>
                <a:gd name="connsiteX0" fmla="*/ 0 w 1579681"/>
                <a:gd name="connsiteY0" fmla="*/ 1028452 h 1581340"/>
                <a:gd name="connsiteX1" fmla="*/ 394920 w 1579681"/>
                <a:gd name="connsiteY1" fmla="*/ 1028452 h 1581340"/>
                <a:gd name="connsiteX2" fmla="*/ 394920 w 1579681"/>
                <a:gd name="connsiteY2" fmla="*/ 0 h 1581340"/>
                <a:gd name="connsiteX3" fmla="*/ 1184761 w 1579681"/>
                <a:gd name="connsiteY3" fmla="*/ 0 h 1581340"/>
                <a:gd name="connsiteX4" fmla="*/ 1184761 w 1579681"/>
                <a:gd name="connsiteY4" fmla="*/ 1028452 h 1581340"/>
                <a:gd name="connsiteX5" fmla="*/ 1579681 w 1579681"/>
                <a:gd name="connsiteY5" fmla="*/ 1028452 h 1581340"/>
                <a:gd name="connsiteX6" fmla="*/ 789841 w 1579681"/>
                <a:gd name="connsiteY6" fmla="*/ 1581340 h 1581340"/>
                <a:gd name="connsiteX7" fmla="*/ 0 w 1579681"/>
                <a:gd name="connsiteY7" fmla="*/ 1028452 h 1581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9681" h="1581340">
                  <a:moveTo>
                    <a:pt x="1027373" y="1581339"/>
                  </a:moveTo>
                  <a:lnTo>
                    <a:pt x="1027373" y="1186005"/>
                  </a:lnTo>
                  <a:lnTo>
                    <a:pt x="0" y="1186005"/>
                  </a:lnTo>
                  <a:lnTo>
                    <a:pt x="0" y="395335"/>
                  </a:lnTo>
                  <a:lnTo>
                    <a:pt x="1027373" y="395335"/>
                  </a:lnTo>
                  <a:lnTo>
                    <a:pt x="1027373" y="1"/>
                  </a:lnTo>
                  <a:lnTo>
                    <a:pt x="1579681" y="790669"/>
                  </a:lnTo>
                  <a:lnTo>
                    <a:pt x="1027373" y="1581339"/>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99569" tIns="494487" rIns="376012" bIns="494489" numCol="1" spcCol="1270" anchor="ctr" anchorCtr="0">
              <a:noAutofit/>
            </a:bodyPr>
            <a:lstStyle/>
            <a:p>
              <a:pPr marL="0" lvl="0" indent="0" algn="ctr" defTabSz="622300">
                <a:lnSpc>
                  <a:spcPct val="90000"/>
                </a:lnSpc>
                <a:spcBef>
                  <a:spcPct val="0"/>
                </a:spcBef>
                <a:spcAft>
                  <a:spcPct val="35000"/>
                </a:spcAft>
                <a:buNone/>
              </a:pPr>
              <a:r>
                <a:rPr lang="zh-CN" altLang="en-US" sz="1400" kern="1200" dirty="0"/>
                <a:t>申报器械</a:t>
              </a:r>
              <a:endParaRPr lang="zh-CN" altLang="en-US" sz="1400" kern="1200" dirty="0"/>
            </a:p>
          </p:txBody>
        </p:sp>
        <p:sp>
          <p:nvSpPr>
            <p:cNvPr id="11" name="任意多边形: 形状 10"/>
            <p:cNvSpPr/>
            <p:nvPr/>
          </p:nvSpPr>
          <p:spPr>
            <a:xfrm>
              <a:off x="4085253" y="4484305"/>
              <a:ext cx="1994940" cy="1579682"/>
            </a:xfrm>
            <a:custGeom>
              <a:avLst/>
              <a:gdLst>
                <a:gd name="connsiteX0" fmla="*/ 0 w 1579681"/>
                <a:gd name="connsiteY0" fmla="*/ 1028452 h 1581340"/>
                <a:gd name="connsiteX1" fmla="*/ 394920 w 1579681"/>
                <a:gd name="connsiteY1" fmla="*/ 1028452 h 1581340"/>
                <a:gd name="connsiteX2" fmla="*/ 394920 w 1579681"/>
                <a:gd name="connsiteY2" fmla="*/ 0 h 1581340"/>
                <a:gd name="connsiteX3" fmla="*/ 1184761 w 1579681"/>
                <a:gd name="connsiteY3" fmla="*/ 0 h 1581340"/>
                <a:gd name="connsiteX4" fmla="*/ 1184761 w 1579681"/>
                <a:gd name="connsiteY4" fmla="*/ 1028452 h 1581340"/>
                <a:gd name="connsiteX5" fmla="*/ 1579681 w 1579681"/>
                <a:gd name="connsiteY5" fmla="*/ 1028452 h 1581340"/>
                <a:gd name="connsiteX6" fmla="*/ 789841 w 1579681"/>
                <a:gd name="connsiteY6" fmla="*/ 1581340 h 1581340"/>
                <a:gd name="connsiteX7" fmla="*/ 0 w 1579681"/>
                <a:gd name="connsiteY7" fmla="*/ 1028452 h 1581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9681" h="1581340">
                  <a:moveTo>
                    <a:pt x="552308" y="1"/>
                  </a:moveTo>
                  <a:lnTo>
                    <a:pt x="552308" y="395335"/>
                  </a:lnTo>
                  <a:lnTo>
                    <a:pt x="1579681" y="395335"/>
                  </a:lnTo>
                  <a:lnTo>
                    <a:pt x="1579681" y="1186005"/>
                  </a:lnTo>
                  <a:lnTo>
                    <a:pt x="552308" y="1186005"/>
                  </a:lnTo>
                  <a:lnTo>
                    <a:pt x="552308" y="1581339"/>
                  </a:lnTo>
                  <a:lnTo>
                    <a:pt x="0" y="790671"/>
                  </a:lnTo>
                  <a:lnTo>
                    <a:pt x="552308" y="1"/>
                  </a:lnTo>
                  <a:close/>
                </a:path>
              </a:pathLst>
            </a:custGeom>
          </p:spPr>
          <p:style>
            <a:lnRef idx="2">
              <a:schemeClr val="lt1">
                <a:hueOff val="0"/>
                <a:satOff val="0"/>
                <a:lumOff val="0"/>
                <a:alphaOff val="0"/>
              </a:schemeClr>
            </a:lnRef>
            <a:fillRef idx="1">
              <a:schemeClr val="accent3">
                <a:hueOff val="1352284"/>
                <a:satOff val="1243"/>
                <a:lumOff val="-8234"/>
                <a:alphaOff val="0"/>
              </a:schemeClr>
            </a:fillRef>
            <a:effectRef idx="0">
              <a:schemeClr val="accent3">
                <a:hueOff val="1352284"/>
                <a:satOff val="1243"/>
                <a:lumOff val="-8234"/>
                <a:alphaOff val="0"/>
              </a:schemeClr>
            </a:effectRef>
            <a:fontRef idx="minor">
              <a:schemeClr val="lt1"/>
            </a:fontRef>
          </p:style>
          <p:txBody>
            <a:bodyPr spcFirstLastPara="0" vert="horz" wrap="square" lIns="376013" tIns="494488" rIns="99568" bIns="494489" numCol="1" spcCol="1270" anchor="ctr" anchorCtr="0">
              <a:noAutofit/>
            </a:bodyPr>
            <a:lstStyle/>
            <a:p>
              <a:pPr marL="0" lvl="0" indent="0" algn="ctr" defTabSz="622300">
                <a:lnSpc>
                  <a:spcPct val="90000"/>
                </a:lnSpc>
                <a:spcBef>
                  <a:spcPct val="0"/>
                </a:spcBef>
                <a:spcAft>
                  <a:spcPct val="35000"/>
                </a:spcAft>
                <a:buNone/>
              </a:pPr>
              <a:r>
                <a:rPr lang="zh-CN" altLang="en-US" sz="1400" kern="1200" dirty="0"/>
                <a:t>已获准境内注册的</a:t>
              </a:r>
              <a:r>
                <a:rPr lang="en-US" altLang="zh-CN" sz="1400" kern="1200" dirty="0"/>
                <a:t>《</a:t>
              </a:r>
              <a:r>
                <a:rPr lang="zh-CN" altLang="en-US" sz="1400" kern="1200" dirty="0"/>
                <a:t>目录</a:t>
              </a:r>
              <a:r>
                <a:rPr lang="en-US" altLang="zh-CN" sz="1400" kern="1200" dirty="0"/>
                <a:t>》</a:t>
              </a:r>
              <a:r>
                <a:rPr lang="zh-CN" altLang="en-US" sz="1400" kern="1200" dirty="0"/>
                <a:t>中医疗器械</a:t>
              </a:r>
              <a:endParaRPr lang="zh-CN" altLang="en-US" sz="1400" kern="1200" dirty="0"/>
            </a:p>
          </p:txBody>
        </p:sp>
      </p:grpSp>
      <p:sp>
        <p:nvSpPr>
          <p:cNvPr id="12" name="对话气泡: 圆角矩形 11"/>
          <p:cNvSpPr/>
          <p:nvPr/>
        </p:nvSpPr>
        <p:spPr>
          <a:xfrm>
            <a:off x="5072674" y="3778320"/>
            <a:ext cx="4441915" cy="871672"/>
          </a:xfrm>
          <a:prstGeom prst="wedgeRoundRectCallout">
            <a:avLst>
              <a:gd name="adj1" fmla="val -33297"/>
              <a:gd name="adj2" fmla="val -84312"/>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indent="457200"/>
            <a:r>
              <a:rPr kumimoji="0" lang="zh-CN" altLang="en-US"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目录描述无法全面限定产品；不对比已上市产品，可能有风险没控制住。</a:t>
            </a:r>
            <a:endParaRPr lang="zh-CN" alt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5"/>
          <p:cNvSpPr txBox="1"/>
          <p:nvPr/>
        </p:nvSpPr>
        <p:spPr>
          <a:xfrm>
            <a:off x="178006" y="343759"/>
            <a:ext cx="11835987"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列入免于临床评价医疗器械目录产品对比说明技术指导原则</a:t>
            </a:r>
            <a:endParaRPr lang="zh-CN" altLang="en-US"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2" name="文本框 1"/>
          <p:cNvSpPr txBox="1"/>
          <p:nvPr/>
        </p:nvSpPr>
        <p:spPr>
          <a:xfrm>
            <a:off x="325751" y="6440304"/>
            <a:ext cx="5373279" cy="277961"/>
          </a:xfrm>
          <a:prstGeom prst="rect">
            <a:avLst/>
          </a:prstGeom>
          <a:noFill/>
        </p:spPr>
        <p:txBody>
          <a:bodyPr wrap="square" lIns="0" rtlCol="0" anchor="t">
            <a:spAutoFit/>
          </a:bodyPr>
          <a:lstStyle/>
          <a:p>
            <a:pPr>
              <a:lnSpc>
                <a:spcPct val="120000"/>
              </a:lnSpc>
            </a:pPr>
            <a:r>
              <a:rPr lang="zh-CN" altLang="en-US" sz="1100" dirty="0">
                <a:latin typeface="Segoe UI Light" panose="020B0502040204020203" pitchFamily="34" charset="0"/>
                <a:cs typeface="Segoe UI Light" panose="020B0502040204020203" pitchFamily="34" charset="0"/>
              </a:rPr>
              <a:t>来源：</a:t>
            </a:r>
            <a:r>
              <a:rPr lang="zh-CN" altLang="en-US" sz="1100" kern="1200" dirty="0"/>
              <a:t>列入免于临床评价医疗器械目录产品对比说明技术指导原则</a:t>
            </a:r>
            <a:endParaRPr lang="zh-CN" altLang="en-US" sz="1100" kern="1200" dirty="0"/>
          </a:p>
        </p:txBody>
      </p:sp>
      <p:graphicFrame>
        <p:nvGraphicFramePr>
          <p:cNvPr id="3" name="图示 2"/>
          <p:cNvGraphicFramePr/>
          <p:nvPr/>
        </p:nvGraphicFramePr>
        <p:xfrm>
          <a:off x="1330035" y="1408039"/>
          <a:ext cx="9531927" cy="455891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5"/>
          <p:cNvSpPr txBox="1"/>
          <p:nvPr/>
        </p:nvSpPr>
        <p:spPr>
          <a:xfrm>
            <a:off x="169438" y="35680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01 </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与</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目录</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的对比资料</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4" name="文本框 3"/>
          <p:cNvSpPr txBox="1"/>
          <p:nvPr/>
        </p:nvSpPr>
        <p:spPr>
          <a:xfrm>
            <a:off x="325751" y="6440304"/>
            <a:ext cx="5373279" cy="277961"/>
          </a:xfrm>
          <a:prstGeom prst="rect">
            <a:avLst/>
          </a:prstGeom>
          <a:noFill/>
        </p:spPr>
        <p:txBody>
          <a:bodyPr wrap="square" lIns="0" rtlCol="0" anchor="t">
            <a:spAutoFit/>
          </a:bodyPr>
          <a:lstStyle/>
          <a:p>
            <a:pPr>
              <a:lnSpc>
                <a:spcPct val="120000"/>
              </a:lnSpc>
            </a:pPr>
            <a:r>
              <a:rPr lang="zh-CN" altLang="en-US" sz="1100" dirty="0">
                <a:latin typeface="Segoe UI Light" panose="020B0502040204020203" pitchFamily="34" charset="0"/>
                <a:cs typeface="Segoe UI Light" panose="020B0502040204020203" pitchFamily="34" charset="0"/>
              </a:rPr>
              <a:t>来源：</a:t>
            </a:r>
            <a:r>
              <a:rPr lang="zh-CN" altLang="en-US" sz="1100" kern="1200" dirty="0"/>
              <a:t>免于临床评价医疗器械目录（</a:t>
            </a:r>
            <a:r>
              <a:rPr lang="en-US" altLang="zh-CN" sz="1100" kern="1200" dirty="0"/>
              <a:t>2023</a:t>
            </a:r>
            <a:r>
              <a:rPr lang="zh-CN" altLang="en-US" sz="1100" kern="1200" dirty="0"/>
              <a:t>年）</a:t>
            </a:r>
            <a:endParaRPr lang="zh-CN" altLang="en-US" sz="1100" kern="1200" dirty="0"/>
          </a:p>
        </p:txBody>
      </p:sp>
      <p:pic>
        <p:nvPicPr>
          <p:cNvPr id="14" name="图片 13"/>
          <p:cNvPicPr>
            <a:picLocks noChangeAspect="1"/>
          </p:cNvPicPr>
          <p:nvPr/>
        </p:nvPicPr>
        <p:blipFill>
          <a:blip r:embed="rId1"/>
          <a:stretch>
            <a:fillRect/>
          </a:stretch>
        </p:blipFill>
        <p:spPr>
          <a:xfrm>
            <a:off x="4310979" y="1032089"/>
            <a:ext cx="7490808" cy="4793821"/>
          </a:xfrm>
          <a:prstGeom prst="rect">
            <a:avLst/>
          </a:prstGeom>
          <a:ln>
            <a:noFill/>
          </a:ln>
          <a:effectLst>
            <a:outerShdw blurRad="292100" dist="139700" dir="2700000" algn="tl" rotWithShape="0">
              <a:srgbClr val="333333">
                <a:alpha val="65000"/>
              </a:srgbClr>
            </a:outerShdw>
          </a:effectLst>
        </p:spPr>
      </p:pic>
      <p:sp>
        <p:nvSpPr>
          <p:cNvPr id="15" name="文本框 14"/>
          <p:cNvSpPr txBox="1"/>
          <p:nvPr/>
        </p:nvSpPr>
        <p:spPr>
          <a:xfrm>
            <a:off x="325751" y="2424745"/>
            <a:ext cx="3830805" cy="950901"/>
          </a:xfrm>
          <a:prstGeom prst="rect">
            <a:avLst/>
          </a:prstGeom>
          <a:noFill/>
        </p:spPr>
        <p:txBody>
          <a:bodyPr wrap="square">
            <a:spAutoFit/>
          </a:bodyPr>
          <a:lstStyle/>
          <a:p>
            <a:pPr algn="just">
              <a:lnSpc>
                <a:spcPct val="150000"/>
              </a:lnSpc>
              <a:spcAft>
                <a:spcPts val="600"/>
              </a:spcAft>
            </a:pPr>
            <a:r>
              <a:rPr lang="zh-CN" altLang="en-US" kern="100" dirty="0">
                <a:solidFill>
                  <a:srgbClr val="000000"/>
                </a:solidFill>
                <a:latin typeface="+mn-ea"/>
              </a:rPr>
              <a:t>产品名称：荧光免疫分析仪</a:t>
            </a:r>
            <a:endParaRPr lang="en-US" altLang="zh-CN" kern="100" dirty="0">
              <a:solidFill>
                <a:srgbClr val="000000"/>
              </a:solidFill>
              <a:latin typeface="+mn-ea"/>
            </a:endParaRPr>
          </a:p>
          <a:p>
            <a:pPr algn="just">
              <a:lnSpc>
                <a:spcPct val="150000"/>
              </a:lnSpc>
              <a:spcAft>
                <a:spcPts val="600"/>
              </a:spcAft>
            </a:pPr>
            <a:r>
              <a:rPr lang="zh-CN" altLang="en-US" kern="100" dirty="0">
                <a:solidFill>
                  <a:srgbClr val="000000"/>
                </a:solidFill>
                <a:latin typeface="+mn-ea"/>
              </a:rPr>
              <a:t>分类：第二类医疗器械</a:t>
            </a:r>
            <a:endParaRPr lang="en-US" altLang="zh-CN" kern="100" dirty="0">
              <a:solidFill>
                <a:srgbClr val="000000"/>
              </a:solidFill>
              <a:latin typeface="+mn-ea"/>
            </a:endParaRPr>
          </a:p>
        </p:txBody>
      </p:sp>
      <p:sp>
        <p:nvSpPr>
          <p:cNvPr id="16" name="箭头: 右 15"/>
          <p:cNvSpPr/>
          <p:nvPr/>
        </p:nvSpPr>
        <p:spPr>
          <a:xfrm>
            <a:off x="2663416" y="3905869"/>
            <a:ext cx="1256146" cy="524387"/>
          </a:xfrm>
          <a:prstGeom prst="rightArrow">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7" name="矩形 16"/>
          <p:cNvSpPr/>
          <p:nvPr/>
        </p:nvSpPr>
        <p:spPr>
          <a:xfrm>
            <a:off x="4050034" y="3821700"/>
            <a:ext cx="7842971" cy="692727"/>
          </a:xfrm>
          <a:prstGeom prst="rect">
            <a:avLst/>
          </a:prstGeom>
          <a:no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01 </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与</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目录</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比对</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4" name="文本框 3"/>
          <p:cNvSpPr txBox="1"/>
          <p:nvPr/>
        </p:nvSpPr>
        <p:spPr>
          <a:xfrm>
            <a:off x="325751" y="6440304"/>
            <a:ext cx="5373279" cy="277961"/>
          </a:xfrm>
          <a:prstGeom prst="rect">
            <a:avLst/>
          </a:prstGeom>
          <a:noFill/>
        </p:spPr>
        <p:txBody>
          <a:bodyPr wrap="square" lIns="0" rtlCol="0" anchor="t">
            <a:spAutoFit/>
          </a:bodyPr>
          <a:lstStyle/>
          <a:p>
            <a:pPr>
              <a:lnSpc>
                <a:spcPct val="120000"/>
              </a:lnSpc>
            </a:pPr>
            <a:r>
              <a:rPr lang="zh-CN" altLang="en-US" sz="1100" dirty="0">
                <a:latin typeface="Segoe UI Light" panose="020B0502040204020203" pitchFamily="34" charset="0"/>
                <a:cs typeface="Segoe UI Light" panose="020B0502040204020203" pitchFamily="34" charset="0"/>
              </a:rPr>
              <a:t>来源：</a:t>
            </a:r>
            <a:r>
              <a:rPr lang="zh-CN" altLang="en-US" sz="1100" kern="1200" dirty="0"/>
              <a:t>免于临床评价医疗器械目录（</a:t>
            </a:r>
            <a:r>
              <a:rPr lang="en-US" altLang="zh-CN" sz="1100" kern="1200" dirty="0"/>
              <a:t>2023</a:t>
            </a:r>
            <a:r>
              <a:rPr lang="zh-CN" altLang="en-US" sz="1100" kern="1200" dirty="0"/>
              <a:t>年）</a:t>
            </a:r>
            <a:endParaRPr lang="zh-CN" altLang="en-US" sz="1100" kern="1200" dirty="0"/>
          </a:p>
        </p:txBody>
      </p:sp>
      <p:pic>
        <p:nvPicPr>
          <p:cNvPr id="14" name="图片 13"/>
          <p:cNvPicPr>
            <a:picLocks noChangeAspect="1"/>
          </p:cNvPicPr>
          <p:nvPr/>
        </p:nvPicPr>
        <p:blipFill rotWithShape="1">
          <a:blip r:embed="rId1"/>
          <a:srcRect l="-129" t="60157" r="129" b="28905"/>
          <a:stretch>
            <a:fillRect/>
          </a:stretch>
        </p:blipFill>
        <p:spPr>
          <a:xfrm>
            <a:off x="851277" y="1410377"/>
            <a:ext cx="10603269" cy="742272"/>
          </a:xfrm>
          <a:prstGeom prst="rect">
            <a:avLst/>
          </a:prstGeom>
          <a:ln>
            <a:noFill/>
          </a:ln>
          <a:effectLst>
            <a:outerShdw blurRad="292100" dist="139700" dir="2700000" algn="tl" rotWithShape="0">
              <a:srgbClr val="333333">
                <a:alpha val="65000"/>
              </a:srgbClr>
            </a:outerShdw>
          </a:effectLst>
        </p:spPr>
      </p:pic>
      <p:sp>
        <p:nvSpPr>
          <p:cNvPr id="15" name="文本框 14"/>
          <p:cNvSpPr txBox="1"/>
          <p:nvPr/>
        </p:nvSpPr>
        <p:spPr>
          <a:xfrm>
            <a:off x="794364" y="3257259"/>
            <a:ext cx="10603269" cy="1754839"/>
          </a:xfrm>
          <a:prstGeom prst="rect">
            <a:avLst/>
          </a:prstGeom>
          <a:noFill/>
        </p:spPr>
        <p:txBody>
          <a:bodyPr wrap="square">
            <a:spAutoFit/>
          </a:bodyPr>
          <a:lstStyle/>
          <a:p>
            <a:pPr marL="285750" indent="-285750" algn="just">
              <a:lnSpc>
                <a:spcPct val="150000"/>
              </a:lnSpc>
              <a:spcAft>
                <a:spcPts val="600"/>
              </a:spcAft>
              <a:buFont typeface="Wingdings" panose="05000000000000000000" pitchFamily="2" charset="2"/>
              <a:buChar char="ü"/>
            </a:pPr>
            <a:r>
              <a:rPr lang="zh-CN" altLang="en-US" sz="1600" kern="100" dirty="0">
                <a:solidFill>
                  <a:srgbClr val="000000"/>
                </a:solidFill>
                <a:latin typeface="+mn-ea"/>
              </a:rPr>
              <a:t>产品名称：荧光免疫分析仪</a:t>
            </a:r>
            <a:endParaRPr lang="en-US" altLang="zh-CN" sz="1600" kern="100" dirty="0">
              <a:solidFill>
                <a:srgbClr val="000000"/>
              </a:solidFill>
              <a:latin typeface="+mn-ea"/>
            </a:endParaRPr>
          </a:p>
          <a:p>
            <a:pPr marL="285750" indent="-285750" algn="just">
              <a:lnSpc>
                <a:spcPct val="150000"/>
              </a:lnSpc>
              <a:spcAft>
                <a:spcPts val="600"/>
              </a:spcAft>
              <a:buFont typeface="Wingdings" panose="05000000000000000000" pitchFamily="2" charset="2"/>
              <a:buChar char="ü"/>
            </a:pPr>
            <a:r>
              <a:rPr lang="zh-CN" altLang="en-US" sz="1600" kern="100" dirty="0">
                <a:solidFill>
                  <a:srgbClr val="000000"/>
                </a:solidFill>
                <a:latin typeface="+mn-ea"/>
              </a:rPr>
              <a:t>分类：</a:t>
            </a:r>
            <a:r>
              <a:rPr lang="en-US" altLang="zh-CN" sz="1600" kern="100" dirty="0">
                <a:solidFill>
                  <a:srgbClr val="000000"/>
                </a:solidFill>
                <a:latin typeface="+mn-ea"/>
              </a:rPr>
              <a:t>Ⅱ</a:t>
            </a:r>
            <a:r>
              <a:rPr lang="zh-CN" altLang="en-US" sz="1600" kern="100" dirty="0">
                <a:solidFill>
                  <a:srgbClr val="000000"/>
                </a:solidFill>
                <a:latin typeface="+mn-ea"/>
              </a:rPr>
              <a:t>类</a:t>
            </a:r>
            <a:endParaRPr lang="en-US" altLang="zh-CN" sz="1600" kern="100" dirty="0">
              <a:solidFill>
                <a:srgbClr val="000000"/>
              </a:solidFill>
              <a:latin typeface="+mn-ea"/>
            </a:endParaRPr>
          </a:p>
          <a:p>
            <a:pPr marL="285750" indent="-285750" algn="just">
              <a:lnSpc>
                <a:spcPct val="150000"/>
              </a:lnSpc>
              <a:spcAft>
                <a:spcPts val="600"/>
              </a:spcAft>
              <a:buFont typeface="Wingdings" panose="05000000000000000000" pitchFamily="2" charset="2"/>
              <a:buChar char="ü"/>
            </a:pPr>
            <a:r>
              <a:rPr lang="zh-CN" altLang="en-US" sz="1600" kern="100" dirty="0">
                <a:solidFill>
                  <a:srgbClr val="000000"/>
                </a:solidFill>
                <a:latin typeface="+mn-ea"/>
              </a:rPr>
              <a:t>结构组成</a:t>
            </a:r>
            <a:r>
              <a:rPr lang="en-US" altLang="zh-CN" sz="1600" kern="100" dirty="0">
                <a:solidFill>
                  <a:srgbClr val="000000"/>
                </a:solidFill>
                <a:latin typeface="+mn-ea"/>
              </a:rPr>
              <a:t>/</a:t>
            </a:r>
            <a:r>
              <a:rPr lang="zh-CN" altLang="en-US" sz="1600" kern="100" dirty="0">
                <a:solidFill>
                  <a:srgbClr val="000000"/>
                </a:solidFill>
                <a:latin typeface="+mn-ea"/>
              </a:rPr>
              <a:t>主要组成成分：主要由微孔板平台、光源、检测器等组成。</a:t>
            </a:r>
            <a:endParaRPr lang="en-US" altLang="zh-CN" sz="1600" kern="100" dirty="0">
              <a:solidFill>
                <a:srgbClr val="000000"/>
              </a:solidFill>
              <a:latin typeface="+mn-ea"/>
            </a:endParaRPr>
          </a:p>
          <a:p>
            <a:pPr marL="285750" indent="-285750" algn="just">
              <a:lnSpc>
                <a:spcPct val="150000"/>
              </a:lnSpc>
              <a:spcAft>
                <a:spcPts val="600"/>
              </a:spcAft>
              <a:buFont typeface="Wingdings" panose="05000000000000000000" pitchFamily="2" charset="2"/>
              <a:buChar char="ü"/>
            </a:pPr>
            <a:r>
              <a:rPr lang="zh-CN" altLang="en-US" sz="1600" kern="100" dirty="0">
                <a:solidFill>
                  <a:srgbClr val="000000"/>
                </a:solidFill>
                <a:latin typeface="+mn-ea"/>
              </a:rPr>
              <a:t>适用范围</a:t>
            </a:r>
            <a:r>
              <a:rPr lang="en-US" altLang="zh-CN" sz="1600" kern="100" dirty="0">
                <a:solidFill>
                  <a:srgbClr val="000000"/>
                </a:solidFill>
                <a:latin typeface="+mn-ea"/>
              </a:rPr>
              <a:t>/</a:t>
            </a:r>
            <a:r>
              <a:rPr lang="zh-CN" altLang="en-US" sz="1600" kern="100" dirty="0">
                <a:solidFill>
                  <a:srgbClr val="000000"/>
                </a:solidFill>
                <a:latin typeface="+mn-ea"/>
              </a:rPr>
              <a:t>预期用途：与荧光免疫试剂配套使用，用于人体样本中的待测物进行定量检测。</a:t>
            </a:r>
            <a:endParaRPr lang="en-US" altLang="zh-CN" sz="1600" kern="100" dirty="0">
              <a:solidFill>
                <a:srgbClr val="000000"/>
              </a:solidFill>
              <a:latin typeface="+mn-ea"/>
            </a:endParaRPr>
          </a:p>
        </p:txBody>
      </p:sp>
      <p:sp>
        <p:nvSpPr>
          <p:cNvPr id="2" name="箭头: 上下 1"/>
          <p:cNvSpPr/>
          <p:nvPr/>
        </p:nvSpPr>
        <p:spPr>
          <a:xfrm>
            <a:off x="5850590" y="2493361"/>
            <a:ext cx="490818" cy="659395"/>
          </a:xfrm>
          <a:prstGeom prst="upDownArrow">
            <a:avLst>
              <a:gd name="adj1" fmla="val 32257"/>
              <a:gd name="adj2" fmla="val 37580"/>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25751" y="6440304"/>
            <a:ext cx="5373279" cy="277961"/>
          </a:xfrm>
          <a:prstGeom prst="rect">
            <a:avLst/>
          </a:prstGeom>
          <a:noFill/>
        </p:spPr>
        <p:txBody>
          <a:bodyPr wrap="square" lIns="0" rtlCol="0" anchor="t">
            <a:spAutoFit/>
          </a:bodyPr>
          <a:lstStyle/>
          <a:p>
            <a:pPr>
              <a:lnSpc>
                <a:spcPct val="120000"/>
              </a:lnSpc>
            </a:pPr>
            <a:r>
              <a:rPr lang="zh-CN" altLang="en-US" sz="1100" dirty="0">
                <a:latin typeface="Segoe UI Light" panose="020B0502040204020203" pitchFamily="34" charset="0"/>
                <a:cs typeface="Segoe UI Light" panose="020B0502040204020203" pitchFamily="34" charset="0"/>
              </a:rPr>
              <a:t>来源：国家药监局数据查询</a:t>
            </a:r>
            <a:endParaRPr lang="zh-CN" altLang="en-US" sz="1100" kern="1200" dirty="0"/>
          </a:p>
        </p:txBody>
      </p:sp>
      <p:pic>
        <p:nvPicPr>
          <p:cNvPr id="2" name="图片 1"/>
          <p:cNvPicPr>
            <a:picLocks noChangeAspect="1"/>
          </p:cNvPicPr>
          <p:nvPr/>
        </p:nvPicPr>
        <p:blipFill>
          <a:blip r:embed="rId1"/>
          <a:stretch>
            <a:fillRect/>
          </a:stretch>
        </p:blipFill>
        <p:spPr>
          <a:xfrm>
            <a:off x="5699030" y="1171887"/>
            <a:ext cx="4375559" cy="5546378"/>
          </a:xfrm>
          <a:prstGeom prst="rect">
            <a:avLst/>
          </a:prstGeom>
          <a:ln>
            <a:noFill/>
          </a:ln>
          <a:effectLst>
            <a:outerShdw blurRad="292100" dist="139700" dir="2700000" algn="tl" rotWithShape="0">
              <a:srgbClr val="333333">
                <a:alpha val="65000"/>
              </a:srgbClr>
            </a:outerShdw>
          </a:effectLst>
        </p:spPr>
      </p:pic>
      <p:sp>
        <p:nvSpPr>
          <p:cNvPr id="15" name="文本框 14"/>
          <p:cNvSpPr txBox="1"/>
          <p:nvPr/>
        </p:nvSpPr>
        <p:spPr>
          <a:xfrm>
            <a:off x="579581" y="2728138"/>
            <a:ext cx="4685146" cy="1704890"/>
          </a:xfrm>
          <a:prstGeom prst="rect">
            <a:avLst/>
          </a:prstGeom>
          <a:noFill/>
        </p:spPr>
        <p:txBody>
          <a:bodyPr wrap="square">
            <a:spAutoFit/>
          </a:bodyPr>
          <a:lstStyle/>
          <a:p>
            <a:pPr lvl="0" indent="457200">
              <a:lnSpc>
                <a:spcPct val="150000"/>
              </a:lnSpc>
            </a:pPr>
            <a:r>
              <a:rPr lang="zh-CN" altLang="en-US" sz="1800" dirty="0"/>
              <a:t>提交申报产品与</a:t>
            </a:r>
            <a:r>
              <a:rPr lang="en-US" altLang="zh-CN" sz="1800" dirty="0"/>
              <a:t>《</a:t>
            </a:r>
            <a:r>
              <a:rPr lang="zh-CN" altLang="en-US" sz="1800" dirty="0"/>
              <a:t>目录</a:t>
            </a:r>
            <a:r>
              <a:rPr lang="en-US" altLang="zh-CN" sz="1800" dirty="0"/>
              <a:t>》</a:t>
            </a:r>
            <a:r>
              <a:rPr lang="zh-CN" altLang="en-US" sz="1800" dirty="0"/>
              <a:t>中已获准境内注册医疗器械的对比说明，对比说明应当包括</a:t>
            </a:r>
            <a:r>
              <a:rPr lang="en-US" altLang="zh-CN" sz="1800" u="sng" dirty="0">
                <a:highlight>
                  <a:srgbClr val="FFFF00"/>
                </a:highlight>
              </a:rPr>
              <a:t>《</a:t>
            </a:r>
            <a:r>
              <a:rPr lang="zh-CN" altLang="en-US" sz="1800" u="sng" dirty="0">
                <a:highlight>
                  <a:srgbClr val="FFFF00"/>
                </a:highlight>
              </a:rPr>
              <a:t>申报产品与目录中已获准境内注册医疗器械对比表</a:t>
            </a:r>
            <a:r>
              <a:rPr lang="en-US" altLang="zh-CN" sz="1800" u="sng" dirty="0">
                <a:highlight>
                  <a:srgbClr val="FFFF00"/>
                </a:highlight>
              </a:rPr>
              <a:t>》</a:t>
            </a:r>
            <a:r>
              <a:rPr lang="zh-CN" altLang="en-US" sz="1800" dirty="0"/>
              <a:t>（见附件）和相应支持性资料。</a:t>
            </a:r>
            <a:endParaRPr lang="zh-CN" altLang="en-US" sz="1800" dirty="0"/>
          </a:p>
        </p:txBody>
      </p:sp>
      <p:sp>
        <p:nvSpPr>
          <p:cNvPr id="3"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02 </a:t>
            </a:r>
            <a:r>
              <a:rPr lang="zh-CN" altLang="en-US"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已获准境内注册的</a:t>
            </a:r>
            <a:r>
              <a:rPr lang="en-US" altLang="zh-CN"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目录</a:t>
            </a:r>
            <a:r>
              <a:rPr lang="en-US" altLang="zh-CN"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中医疗器械等同性比对</a:t>
            </a:r>
            <a:endParaRPr lang="zh-CN" altLang="en-US"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AutoShape 168"/>
          <p:cNvCxnSpPr>
            <a:cxnSpLocks noChangeShapeType="1"/>
          </p:cNvCxnSpPr>
          <p:nvPr/>
        </p:nvCxnSpPr>
        <p:spPr bwMode="auto">
          <a:xfrm rot="5400000">
            <a:off x="8789600" y="2658661"/>
            <a:ext cx="228205" cy="0"/>
          </a:xfrm>
          <a:prstGeom prst="straightConnector1">
            <a:avLst/>
          </a:prstGeom>
          <a:noFill/>
          <a:ln w="9525">
            <a:solidFill>
              <a:srgbClr val="000000"/>
            </a:solidFill>
            <a:round/>
            <a:tailEnd type="arrow" w="med" len="med"/>
          </a:ln>
        </p:spPr>
      </p:cxnSp>
      <p:sp>
        <p:nvSpPr>
          <p:cNvPr id="44" name="流程图: 可选过程 43"/>
          <p:cNvSpPr/>
          <p:nvPr/>
        </p:nvSpPr>
        <p:spPr>
          <a:xfrm>
            <a:off x="7363473" y="1999235"/>
            <a:ext cx="3080459" cy="524635"/>
          </a:xfrm>
          <a:prstGeom prst="flowChartAlternateProcess">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vert="horz" lIns="91440" tIns="0" rIns="91440" bIns="0" anchor="ctr" upright="1"/>
          <a:lstStyle/>
          <a:p>
            <a:pPr algn="ctr" eaLnBrk="0" fontAlgn="base" hangingPunct="0">
              <a:lnSpc>
                <a:spcPts val="1000"/>
              </a:lnSpc>
            </a:pPr>
            <a:r>
              <a:rPr lang="zh-CN" sz="1200" kern="1200" dirty="0">
                <a:solidFill>
                  <a:schemeClr val="bg1"/>
                </a:solidFill>
                <a:effectLst/>
                <a:latin typeface="思源黑体 Regular" panose="020B0500000000000000" pitchFamily="34" charset="-122"/>
                <a:ea typeface="思源黑体 Regular" panose="020B0500000000000000" pitchFamily="34" charset="-122"/>
                <a:cs typeface="Times New Roman" panose="02020603050405020304" pitchFamily="18" charset="0"/>
              </a:rPr>
              <a:t>结合产品研发背景，初步选择对比器械</a:t>
            </a:r>
            <a:endParaRPr lang="zh-CN" sz="2000" dirty="0">
              <a:solidFill>
                <a:schemeClr val="bg1"/>
              </a:solidFill>
              <a:effectLst/>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sp>
        <p:nvSpPr>
          <p:cNvPr id="7" name="文本框 6"/>
          <p:cNvSpPr txBox="1"/>
          <p:nvPr/>
        </p:nvSpPr>
        <p:spPr>
          <a:xfrm>
            <a:off x="757551" y="1999235"/>
            <a:ext cx="5473262" cy="2495235"/>
          </a:xfrm>
          <a:prstGeom prst="rect">
            <a:avLst/>
          </a:prstGeom>
          <a:noFill/>
        </p:spPr>
        <p:txBody>
          <a:bodyPr wrap="square">
            <a:spAutoFit/>
          </a:bodyPr>
          <a:lstStyle/>
          <a:p>
            <a:pPr marL="285750" indent="-285750" algn="just">
              <a:lnSpc>
                <a:spcPct val="150000"/>
              </a:lnSpc>
              <a:spcAft>
                <a:spcPts val="600"/>
              </a:spcAft>
              <a:buFont typeface="Wingdings" panose="05000000000000000000" pitchFamily="2" charset="2"/>
              <a:buChar char="ü"/>
            </a:pPr>
            <a:r>
              <a:rPr lang="zh-CN" altLang="en-US" sz="1600" kern="100" dirty="0">
                <a:solidFill>
                  <a:srgbClr val="000000"/>
                </a:solidFill>
                <a:latin typeface="+mn-ea"/>
              </a:rPr>
              <a:t>产品名称：荧光免疫分析仪</a:t>
            </a:r>
            <a:endParaRPr lang="zh-CN" altLang="en-US" sz="1600" kern="100" dirty="0">
              <a:solidFill>
                <a:srgbClr val="000000"/>
              </a:solidFill>
              <a:latin typeface="+mn-ea"/>
            </a:endParaRPr>
          </a:p>
          <a:p>
            <a:pPr marL="285750" indent="-285750" algn="just">
              <a:lnSpc>
                <a:spcPct val="150000"/>
              </a:lnSpc>
              <a:spcAft>
                <a:spcPts val="600"/>
              </a:spcAft>
              <a:buFont typeface="Wingdings" panose="05000000000000000000" pitchFamily="2" charset="2"/>
              <a:buChar char="ü"/>
            </a:pPr>
            <a:r>
              <a:rPr lang="zh-CN" altLang="en-US" sz="1600" kern="100" dirty="0">
                <a:solidFill>
                  <a:srgbClr val="000000"/>
                </a:solidFill>
                <a:latin typeface="+mn-ea"/>
              </a:rPr>
              <a:t>分类：</a:t>
            </a:r>
            <a:r>
              <a:rPr lang="en-US" altLang="zh-CN" sz="1600" kern="100" dirty="0">
                <a:solidFill>
                  <a:srgbClr val="000000"/>
                </a:solidFill>
                <a:latin typeface="+mn-ea"/>
              </a:rPr>
              <a:t>Ⅱ</a:t>
            </a:r>
            <a:r>
              <a:rPr lang="zh-CN" altLang="en-US" sz="1600" kern="100" dirty="0">
                <a:solidFill>
                  <a:srgbClr val="000000"/>
                </a:solidFill>
                <a:latin typeface="+mn-ea"/>
              </a:rPr>
              <a:t>类</a:t>
            </a:r>
            <a:endParaRPr lang="zh-CN" altLang="en-US" sz="1600" kern="100" dirty="0">
              <a:solidFill>
                <a:srgbClr val="000000"/>
              </a:solidFill>
              <a:latin typeface="+mn-ea"/>
            </a:endParaRPr>
          </a:p>
          <a:p>
            <a:pPr marL="285750" indent="-285750" algn="just">
              <a:lnSpc>
                <a:spcPct val="150000"/>
              </a:lnSpc>
              <a:spcAft>
                <a:spcPts val="600"/>
              </a:spcAft>
              <a:buFont typeface="Wingdings" panose="05000000000000000000" pitchFamily="2" charset="2"/>
              <a:buChar char="ü"/>
            </a:pPr>
            <a:r>
              <a:rPr lang="zh-CN" altLang="en-US" sz="1600" kern="100" dirty="0">
                <a:solidFill>
                  <a:srgbClr val="000000"/>
                </a:solidFill>
                <a:latin typeface="+mn-ea"/>
              </a:rPr>
              <a:t>结构组成</a:t>
            </a:r>
            <a:r>
              <a:rPr lang="en-US" altLang="zh-CN" sz="1600" kern="100" dirty="0">
                <a:solidFill>
                  <a:srgbClr val="000000"/>
                </a:solidFill>
                <a:latin typeface="+mn-ea"/>
              </a:rPr>
              <a:t>/</a:t>
            </a:r>
            <a:r>
              <a:rPr lang="zh-CN" altLang="en-US" sz="1600" kern="100" dirty="0">
                <a:solidFill>
                  <a:srgbClr val="000000"/>
                </a:solidFill>
                <a:latin typeface="+mn-ea"/>
              </a:rPr>
              <a:t>主要组成成分：主要由微孔板平台、光源、检测器等组成。</a:t>
            </a:r>
            <a:endParaRPr lang="zh-CN" altLang="en-US" sz="1600" kern="100" dirty="0">
              <a:solidFill>
                <a:srgbClr val="000000"/>
              </a:solidFill>
              <a:latin typeface="+mn-ea"/>
            </a:endParaRPr>
          </a:p>
          <a:p>
            <a:pPr marL="285750" indent="-285750" algn="just">
              <a:lnSpc>
                <a:spcPct val="150000"/>
              </a:lnSpc>
              <a:spcAft>
                <a:spcPts val="600"/>
              </a:spcAft>
              <a:buFont typeface="Wingdings" panose="05000000000000000000" pitchFamily="2" charset="2"/>
              <a:buChar char="ü"/>
            </a:pPr>
            <a:r>
              <a:rPr lang="zh-CN" altLang="en-US" sz="1600" kern="100" dirty="0">
                <a:solidFill>
                  <a:srgbClr val="000000"/>
                </a:solidFill>
                <a:latin typeface="+mn-ea"/>
              </a:rPr>
              <a:t>适用范围</a:t>
            </a:r>
            <a:r>
              <a:rPr lang="en-US" altLang="zh-CN" sz="1600" kern="100" dirty="0">
                <a:solidFill>
                  <a:srgbClr val="000000"/>
                </a:solidFill>
                <a:latin typeface="+mn-ea"/>
              </a:rPr>
              <a:t>/</a:t>
            </a:r>
            <a:r>
              <a:rPr lang="zh-CN" altLang="en-US" sz="1600" kern="100" dirty="0">
                <a:solidFill>
                  <a:srgbClr val="000000"/>
                </a:solidFill>
                <a:latin typeface="+mn-ea"/>
              </a:rPr>
              <a:t>预期用途：与荧光免疫试剂配套使用，用于人体样本中的待测物进行定量检测。</a:t>
            </a:r>
            <a:endParaRPr lang="zh-CN" altLang="en-US" sz="1600" kern="100" dirty="0">
              <a:solidFill>
                <a:srgbClr val="000000"/>
              </a:solidFill>
              <a:latin typeface="+mn-ea"/>
            </a:endParaRPr>
          </a:p>
        </p:txBody>
      </p:sp>
      <p:sp>
        <p:nvSpPr>
          <p:cNvPr id="2"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02 </a:t>
            </a:r>
            <a:r>
              <a:rPr lang="zh-CN" altLang="en-US"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已获准境内注册的</a:t>
            </a:r>
            <a:r>
              <a:rPr lang="en-US" altLang="zh-CN"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目录</a:t>
            </a:r>
            <a:r>
              <a:rPr lang="en-US" altLang="zh-CN"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中医疗器械等同性比对</a:t>
            </a:r>
            <a:endParaRPr lang="zh-CN" altLang="en-US"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流程图: 可选过程 39"/>
          <p:cNvSpPr/>
          <p:nvPr/>
        </p:nvSpPr>
        <p:spPr>
          <a:xfrm>
            <a:off x="10365922" y="2495777"/>
            <a:ext cx="1497456" cy="1275319"/>
          </a:xfrm>
          <a:prstGeom prst="flowChartAlternateProcess">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vert="horz" lIns="91440" tIns="0" rIns="91440" bIns="0" anchor="ctr" upright="1"/>
          <a:lstStyle/>
          <a:p>
            <a:pPr algn="ctr" eaLnBrk="0" fontAlgn="base" hangingPunct="0"/>
            <a:r>
              <a:rPr lang="zh-CN" altLang="en-US" sz="12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rPr>
              <a:t>不能证明申报产品与所选对比器械的等同性，不能视为等同器械</a:t>
            </a:r>
            <a:endParaRPr lang="zh-CN" altLang="en-US" sz="12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sp>
        <p:nvSpPr>
          <p:cNvPr id="41" name="文本框 175"/>
          <p:cNvSpPr txBox="1"/>
          <p:nvPr/>
        </p:nvSpPr>
        <p:spPr>
          <a:xfrm>
            <a:off x="8106997" y="3938864"/>
            <a:ext cx="392961" cy="225043"/>
          </a:xfrm>
          <a:prstGeom prst="rect">
            <a:avLst/>
          </a:prstGeom>
          <a:noFill/>
          <a:ln w="9525">
            <a:noFill/>
          </a:ln>
        </p:spPr>
        <p:txBody>
          <a:bodyPr vert="horz" anchor="t" upright="1"/>
          <a:lstStyle/>
          <a:p>
            <a:pPr>
              <a:lnSpc>
                <a:spcPct val="107000"/>
              </a:lnSpc>
              <a:spcAft>
                <a:spcPts val="800"/>
              </a:spcAft>
            </a:pPr>
            <a:r>
              <a:rPr lang="zh-CN" sz="1100" kern="12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是</a:t>
            </a:r>
            <a:endParaRPr lang="zh-CN" dirty="0">
              <a:effectLst/>
              <a:latin typeface="Calibri" panose="020F0502020204030204" pitchFamily="34" charset="0"/>
              <a:ea typeface="宋体" panose="02010600030101010101" pitchFamily="2" charset="-122"/>
              <a:cs typeface="Times New Roman" panose="02020603050405020304" pitchFamily="18" charset="0"/>
            </a:endParaRPr>
          </a:p>
        </p:txBody>
      </p:sp>
      <p:cxnSp>
        <p:nvCxnSpPr>
          <p:cNvPr id="42" name="AutoShape 168"/>
          <p:cNvCxnSpPr>
            <a:cxnSpLocks noChangeShapeType="1"/>
          </p:cNvCxnSpPr>
          <p:nvPr/>
        </p:nvCxnSpPr>
        <p:spPr bwMode="auto">
          <a:xfrm rot="5400000">
            <a:off x="7992897" y="2237757"/>
            <a:ext cx="228205" cy="0"/>
          </a:xfrm>
          <a:prstGeom prst="straightConnector1">
            <a:avLst/>
          </a:prstGeom>
          <a:noFill/>
          <a:ln w="9525">
            <a:solidFill>
              <a:srgbClr val="000000"/>
            </a:solidFill>
            <a:round/>
            <a:tailEnd type="arrow" w="med" len="med"/>
          </a:ln>
        </p:spPr>
      </p:cxnSp>
      <p:cxnSp>
        <p:nvCxnSpPr>
          <p:cNvPr id="43" name="AutoShape 174"/>
          <p:cNvCxnSpPr>
            <a:cxnSpLocks noChangeShapeType="1"/>
          </p:cNvCxnSpPr>
          <p:nvPr/>
        </p:nvCxnSpPr>
        <p:spPr bwMode="auto">
          <a:xfrm>
            <a:off x="9693647" y="3133437"/>
            <a:ext cx="672275" cy="0"/>
          </a:xfrm>
          <a:prstGeom prst="straightConnector1">
            <a:avLst/>
          </a:prstGeom>
          <a:noFill/>
          <a:ln w="9525">
            <a:solidFill>
              <a:srgbClr val="000000"/>
            </a:solidFill>
            <a:round/>
            <a:tailEnd type="arrow" w="med" len="med"/>
          </a:ln>
        </p:spPr>
      </p:cxnSp>
      <p:sp>
        <p:nvSpPr>
          <p:cNvPr id="44" name="流程图: 可选过程 43"/>
          <p:cNvSpPr/>
          <p:nvPr/>
        </p:nvSpPr>
        <p:spPr>
          <a:xfrm>
            <a:off x="6566770" y="1578331"/>
            <a:ext cx="3080459" cy="524635"/>
          </a:xfrm>
          <a:prstGeom prst="flowChartAlternateProcess">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vert="horz" lIns="91440" tIns="0" rIns="91440" bIns="0" anchor="ctr" upright="1"/>
          <a:lstStyle/>
          <a:p>
            <a:pPr algn="ctr" eaLnBrk="0" fontAlgn="base" hangingPunct="0">
              <a:lnSpc>
                <a:spcPts val="1000"/>
              </a:lnSpc>
            </a:pPr>
            <a:r>
              <a:rPr lang="zh-CN" sz="1200" kern="1200" dirty="0">
                <a:solidFill>
                  <a:schemeClr val="bg1"/>
                </a:solidFill>
                <a:effectLst/>
                <a:latin typeface="思源黑体 Regular" panose="020B0500000000000000" pitchFamily="34" charset="-122"/>
                <a:ea typeface="思源黑体 Regular" panose="020B0500000000000000" pitchFamily="34" charset="-122"/>
                <a:cs typeface="Times New Roman" panose="02020603050405020304" pitchFamily="18" charset="0"/>
              </a:rPr>
              <a:t>结合产品研发背景，初步选择对比器械</a:t>
            </a:r>
            <a:endParaRPr lang="zh-CN" sz="2000" dirty="0">
              <a:solidFill>
                <a:schemeClr val="bg1"/>
              </a:solidFill>
              <a:effectLst/>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sp>
        <p:nvSpPr>
          <p:cNvPr id="45" name="流程图: 决策 44"/>
          <p:cNvSpPr/>
          <p:nvPr/>
        </p:nvSpPr>
        <p:spPr>
          <a:xfrm>
            <a:off x="6406304" y="2363320"/>
            <a:ext cx="3401390" cy="1540234"/>
          </a:xfrm>
          <a:prstGeom prst="flowChartDecision">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vert="horz" lIns="91440" tIns="0" rIns="91440" bIns="0" anchor="ctr" upright="1"/>
          <a:lstStyle/>
          <a:p>
            <a:pPr algn="ctr" eaLnBrk="0" fontAlgn="base" hangingPunct="0"/>
            <a:r>
              <a:rPr lang="zh-CN" altLang="en-US" sz="12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rPr>
              <a:t>选择的对比器械与申报产品是否具有相同的适用范围</a:t>
            </a:r>
            <a:endParaRPr lang="zh-CN" altLang="en-US" sz="12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cxnSp>
        <p:nvCxnSpPr>
          <p:cNvPr id="47" name="AutoShape 168"/>
          <p:cNvCxnSpPr>
            <a:cxnSpLocks noChangeShapeType="1"/>
          </p:cNvCxnSpPr>
          <p:nvPr/>
        </p:nvCxnSpPr>
        <p:spPr bwMode="auto">
          <a:xfrm rot="5400000">
            <a:off x="7992895" y="4049806"/>
            <a:ext cx="228205" cy="0"/>
          </a:xfrm>
          <a:prstGeom prst="straightConnector1">
            <a:avLst/>
          </a:prstGeom>
          <a:noFill/>
          <a:ln w="9525">
            <a:solidFill>
              <a:srgbClr val="000000"/>
            </a:solidFill>
            <a:round/>
            <a:tailEnd type="arrow" w="med" len="med"/>
          </a:ln>
        </p:spPr>
      </p:cxnSp>
      <p:sp>
        <p:nvSpPr>
          <p:cNvPr id="3" name="文本框 175"/>
          <p:cNvSpPr txBox="1"/>
          <p:nvPr/>
        </p:nvSpPr>
        <p:spPr>
          <a:xfrm>
            <a:off x="9807694" y="2908393"/>
            <a:ext cx="392961" cy="225043"/>
          </a:xfrm>
          <a:prstGeom prst="rect">
            <a:avLst/>
          </a:prstGeom>
          <a:noFill/>
          <a:ln w="9525">
            <a:noFill/>
          </a:ln>
        </p:spPr>
        <p:txBody>
          <a:bodyPr vert="horz" anchor="t" upright="1"/>
          <a:lstStyle/>
          <a:p>
            <a:pPr>
              <a:lnSpc>
                <a:spcPct val="107000"/>
              </a:lnSpc>
              <a:spcAft>
                <a:spcPts val="800"/>
              </a:spcAft>
            </a:pPr>
            <a:r>
              <a:rPr lang="zh-CN" altLang="en-US" sz="1100" dirty="0">
                <a:solidFill>
                  <a:srgbClr val="000000"/>
                </a:solidFill>
                <a:latin typeface="Calibri" panose="020F0502020204030204" pitchFamily="34" charset="0"/>
                <a:ea typeface="宋体" panose="02010600030101010101" pitchFamily="2" charset="-122"/>
                <a:cs typeface="Times New Roman" panose="02020603050405020304" pitchFamily="18" charset="0"/>
              </a:rPr>
              <a:t>否</a:t>
            </a:r>
            <a:endParaRPr lang="zh-CN"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4" name="流程图: 过程 3"/>
          <p:cNvSpPr/>
          <p:nvPr/>
        </p:nvSpPr>
        <p:spPr>
          <a:xfrm>
            <a:off x="6537223" y="4237954"/>
            <a:ext cx="3173297" cy="563347"/>
          </a:xfrm>
          <a:prstGeom prst="flowChartProcess">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vert="horz" lIns="91440" tIns="0" rIns="91440" bIns="0" anchor="ctr" upright="1"/>
          <a:lstStyle/>
          <a:p>
            <a:pPr algn="ctr" eaLnBrk="0" fontAlgn="base" hangingPunct="0"/>
            <a:r>
              <a:rPr lang="zh-CN" altLang="en-US" sz="12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rPr>
              <a:t>将申报产品的技术特征和生物学特性与对比器械进行比对</a:t>
            </a:r>
            <a:endParaRPr lang="zh-CN" altLang="en-US" sz="12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sp>
        <p:nvSpPr>
          <p:cNvPr id="2" name="文本框 1"/>
          <p:cNvSpPr txBox="1"/>
          <p:nvPr/>
        </p:nvSpPr>
        <p:spPr>
          <a:xfrm>
            <a:off x="285530" y="1691083"/>
            <a:ext cx="5810470" cy="4717445"/>
          </a:xfrm>
          <a:prstGeom prst="rect">
            <a:avLst/>
          </a:prstGeom>
          <a:noFill/>
        </p:spPr>
        <p:txBody>
          <a:bodyPr wrap="square">
            <a:spAutoFit/>
          </a:bodyPr>
          <a:lstStyle/>
          <a:p>
            <a:pPr marL="285750" indent="-285750" algn="just">
              <a:lnSpc>
                <a:spcPct val="120000"/>
              </a:lnSpc>
              <a:spcAft>
                <a:spcPts val="600"/>
              </a:spcAft>
              <a:buFont typeface="Wingdings" panose="05000000000000000000" pitchFamily="2" charset="2"/>
              <a:buChar char="ü"/>
            </a:pPr>
            <a:r>
              <a:rPr lang="zh-CN" altLang="en-US" sz="1400" kern="100" dirty="0">
                <a:solidFill>
                  <a:srgbClr val="000000"/>
                </a:solidFill>
                <a:latin typeface="+mn-ea"/>
              </a:rPr>
              <a:t>（</a:t>
            </a:r>
            <a:r>
              <a:rPr lang="en-US" altLang="zh-CN" sz="1400" kern="100" dirty="0">
                <a:solidFill>
                  <a:srgbClr val="000000"/>
                </a:solidFill>
                <a:latin typeface="+mn-ea"/>
              </a:rPr>
              <a:t>1</a:t>
            </a:r>
            <a:r>
              <a:rPr lang="zh-CN" altLang="en-US" sz="1400" kern="100" dirty="0">
                <a:solidFill>
                  <a:srgbClr val="000000"/>
                </a:solidFill>
                <a:latin typeface="+mn-ea"/>
              </a:rPr>
              <a:t>）适应证：包括器械预防、诊断、缓解、治疗或者监护的疾病或症状；</a:t>
            </a:r>
            <a:endParaRPr lang="zh-CN" altLang="en-US" sz="1400" kern="100" dirty="0">
              <a:solidFill>
                <a:srgbClr val="000000"/>
              </a:solidFill>
              <a:latin typeface="+mn-ea"/>
            </a:endParaRPr>
          </a:p>
          <a:p>
            <a:pPr marL="285750" indent="-285750" algn="just">
              <a:lnSpc>
                <a:spcPct val="120000"/>
              </a:lnSpc>
              <a:spcAft>
                <a:spcPts val="600"/>
              </a:spcAft>
              <a:buFont typeface="Wingdings" panose="05000000000000000000" pitchFamily="2" charset="2"/>
              <a:buChar char="ü"/>
            </a:pPr>
            <a:r>
              <a:rPr lang="zh-CN" altLang="en-US" sz="1400" kern="100" dirty="0">
                <a:solidFill>
                  <a:srgbClr val="000000"/>
                </a:solidFill>
                <a:latin typeface="+mn-ea"/>
              </a:rPr>
              <a:t>（</a:t>
            </a:r>
            <a:r>
              <a:rPr lang="en-US" altLang="zh-CN" sz="1400" kern="100" dirty="0">
                <a:solidFill>
                  <a:srgbClr val="000000"/>
                </a:solidFill>
                <a:latin typeface="+mn-ea"/>
              </a:rPr>
              <a:t>2</a:t>
            </a:r>
            <a:r>
              <a:rPr lang="zh-CN" altLang="en-US" sz="1400" kern="100" dirty="0">
                <a:solidFill>
                  <a:srgbClr val="000000"/>
                </a:solidFill>
                <a:latin typeface="+mn-ea"/>
              </a:rPr>
              <a:t>）适用人群：如年龄、性别、体重等对适用人群的限定；</a:t>
            </a:r>
            <a:endParaRPr lang="zh-CN" altLang="en-US" sz="1400" kern="100" dirty="0">
              <a:solidFill>
                <a:srgbClr val="000000"/>
              </a:solidFill>
              <a:latin typeface="+mn-ea"/>
            </a:endParaRPr>
          </a:p>
          <a:p>
            <a:pPr marL="285750" indent="-285750" algn="just">
              <a:lnSpc>
                <a:spcPct val="120000"/>
              </a:lnSpc>
              <a:spcAft>
                <a:spcPts val="600"/>
              </a:spcAft>
              <a:buFont typeface="Wingdings" panose="05000000000000000000" pitchFamily="2" charset="2"/>
              <a:buChar char="ü"/>
            </a:pPr>
            <a:r>
              <a:rPr lang="zh-CN" altLang="en-US" sz="1400" kern="100" dirty="0">
                <a:solidFill>
                  <a:srgbClr val="000000"/>
                </a:solidFill>
                <a:latin typeface="+mn-ea"/>
              </a:rPr>
              <a:t>（</a:t>
            </a:r>
            <a:r>
              <a:rPr lang="en-US" altLang="zh-CN" sz="1400" kern="100" dirty="0">
                <a:solidFill>
                  <a:srgbClr val="000000"/>
                </a:solidFill>
                <a:latin typeface="+mn-ea"/>
              </a:rPr>
              <a:t>3</a:t>
            </a:r>
            <a:r>
              <a:rPr lang="zh-CN" altLang="en-US" sz="1400" kern="100" dirty="0">
                <a:solidFill>
                  <a:srgbClr val="000000"/>
                </a:solidFill>
                <a:latin typeface="+mn-ea"/>
              </a:rPr>
              <a:t>）适用部位：如临床应用的具体人体部位、器官、组织、体液等；</a:t>
            </a:r>
            <a:endParaRPr lang="zh-CN" altLang="en-US" sz="1400" kern="100" dirty="0">
              <a:solidFill>
                <a:srgbClr val="000000"/>
              </a:solidFill>
              <a:latin typeface="+mn-ea"/>
            </a:endParaRPr>
          </a:p>
          <a:p>
            <a:pPr marL="285750" indent="-285750" algn="just">
              <a:lnSpc>
                <a:spcPct val="120000"/>
              </a:lnSpc>
              <a:spcAft>
                <a:spcPts val="600"/>
              </a:spcAft>
              <a:buFont typeface="Wingdings" panose="05000000000000000000" pitchFamily="2" charset="2"/>
              <a:buChar char="ü"/>
            </a:pPr>
            <a:r>
              <a:rPr lang="zh-CN" altLang="en-US" sz="1400" kern="100" dirty="0">
                <a:solidFill>
                  <a:srgbClr val="000000"/>
                </a:solidFill>
                <a:latin typeface="+mn-ea"/>
              </a:rPr>
              <a:t>（</a:t>
            </a:r>
            <a:r>
              <a:rPr lang="en-US" altLang="zh-CN" sz="1400" kern="100" dirty="0">
                <a:solidFill>
                  <a:srgbClr val="000000"/>
                </a:solidFill>
                <a:latin typeface="+mn-ea"/>
              </a:rPr>
              <a:t>4</a:t>
            </a:r>
            <a:r>
              <a:rPr lang="zh-CN" altLang="en-US" sz="1400" kern="100" dirty="0">
                <a:solidFill>
                  <a:srgbClr val="000000"/>
                </a:solidFill>
                <a:latin typeface="+mn-ea"/>
              </a:rPr>
              <a:t>）与人体接触方式和时间：如植入或体表接触、接触时间、接触次数等；</a:t>
            </a:r>
            <a:endParaRPr lang="zh-CN" altLang="en-US" sz="1400" kern="100" dirty="0">
              <a:solidFill>
                <a:srgbClr val="000000"/>
              </a:solidFill>
              <a:latin typeface="+mn-ea"/>
            </a:endParaRPr>
          </a:p>
          <a:p>
            <a:pPr marL="285750" indent="-285750" algn="just">
              <a:lnSpc>
                <a:spcPct val="120000"/>
              </a:lnSpc>
              <a:spcAft>
                <a:spcPts val="600"/>
              </a:spcAft>
              <a:buFont typeface="Wingdings" panose="05000000000000000000" pitchFamily="2" charset="2"/>
              <a:buChar char="ü"/>
            </a:pPr>
            <a:r>
              <a:rPr lang="zh-CN" altLang="en-US" sz="1400" kern="100" dirty="0">
                <a:solidFill>
                  <a:srgbClr val="000000"/>
                </a:solidFill>
                <a:latin typeface="+mn-ea"/>
              </a:rPr>
              <a:t>（</a:t>
            </a:r>
            <a:r>
              <a:rPr lang="en-US" altLang="zh-CN" sz="1400" kern="100" dirty="0">
                <a:solidFill>
                  <a:srgbClr val="000000"/>
                </a:solidFill>
                <a:latin typeface="+mn-ea"/>
              </a:rPr>
              <a:t>5</a:t>
            </a:r>
            <a:r>
              <a:rPr lang="zh-CN" altLang="en-US" sz="1400" kern="100" dirty="0">
                <a:solidFill>
                  <a:srgbClr val="000000"/>
                </a:solidFill>
                <a:latin typeface="+mn-ea"/>
              </a:rPr>
              <a:t>）疾病的严重程度和阶段：如疾病的名称、分型、分期、严重程度等；</a:t>
            </a:r>
            <a:endParaRPr lang="zh-CN" altLang="en-US" sz="1400" kern="100" dirty="0">
              <a:solidFill>
                <a:srgbClr val="000000"/>
              </a:solidFill>
              <a:latin typeface="+mn-ea"/>
            </a:endParaRPr>
          </a:p>
          <a:p>
            <a:pPr marL="285750" indent="-285750" algn="just">
              <a:lnSpc>
                <a:spcPct val="120000"/>
              </a:lnSpc>
              <a:spcAft>
                <a:spcPts val="600"/>
              </a:spcAft>
              <a:buFont typeface="Wingdings" panose="05000000000000000000" pitchFamily="2" charset="2"/>
              <a:buChar char="ü"/>
            </a:pPr>
            <a:r>
              <a:rPr lang="zh-CN" altLang="en-US" sz="1400" kern="100" dirty="0">
                <a:solidFill>
                  <a:srgbClr val="000000"/>
                </a:solidFill>
                <a:latin typeface="+mn-ea"/>
              </a:rPr>
              <a:t>（</a:t>
            </a:r>
            <a:r>
              <a:rPr lang="en-US" altLang="zh-CN" sz="1400" kern="100" dirty="0">
                <a:solidFill>
                  <a:srgbClr val="000000"/>
                </a:solidFill>
                <a:latin typeface="+mn-ea"/>
              </a:rPr>
              <a:t>6</a:t>
            </a:r>
            <a:r>
              <a:rPr lang="zh-CN" altLang="en-US" sz="1400" kern="100" dirty="0">
                <a:solidFill>
                  <a:srgbClr val="000000"/>
                </a:solidFill>
                <a:latin typeface="+mn-ea"/>
              </a:rPr>
              <a:t>）使用条件：如使用环境（家用、医院、具体科室、手术室、救护车等）、配合使用的器械或药品、使用者要求等；</a:t>
            </a:r>
            <a:endParaRPr lang="zh-CN" altLang="en-US" sz="1400" kern="100" dirty="0">
              <a:solidFill>
                <a:srgbClr val="000000"/>
              </a:solidFill>
              <a:latin typeface="+mn-ea"/>
            </a:endParaRPr>
          </a:p>
          <a:p>
            <a:pPr marL="285750" indent="-285750" algn="just">
              <a:lnSpc>
                <a:spcPct val="120000"/>
              </a:lnSpc>
              <a:spcAft>
                <a:spcPts val="600"/>
              </a:spcAft>
              <a:buFont typeface="Wingdings" panose="05000000000000000000" pitchFamily="2" charset="2"/>
              <a:buChar char="ü"/>
            </a:pPr>
            <a:r>
              <a:rPr lang="zh-CN" altLang="en-US" sz="1400" kern="100" dirty="0">
                <a:solidFill>
                  <a:srgbClr val="000000"/>
                </a:solidFill>
                <a:latin typeface="+mn-ea"/>
              </a:rPr>
              <a:t>（</a:t>
            </a:r>
            <a:r>
              <a:rPr lang="en-US" altLang="zh-CN" sz="1400" kern="100" dirty="0">
                <a:solidFill>
                  <a:srgbClr val="000000"/>
                </a:solidFill>
                <a:latin typeface="+mn-ea"/>
              </a:rPr>
              <a:t>7</a:t>
            </a:r>
            <a:r>
              <a:rPr lang="zh-CN" altLang="en-US" sz="1400" kern="100" dirty="0">
                <a:solidFill>
                  <a:srgbClr val="000000"/>
                </a:solidFill>
                <a:latin typeface="+mn-ea"/>
              </a:rPr>
              <a:t>）重复使用：如可否重复使用、可重复使用的次数和时间等；</a:t>
            </a:r>
            <a:endParaRPr lang="zh-CN" altLang="en-US" sz="1400" kern="100" dirty="0">
              <a:solidFill>
                <a:srgbClr val="000000"/>
              </a:solidFill>
              <a:latin typeface="+mn-ea"/>
            </a:endParaRPr>
          </a:p>
          <a:p>
            <a:pPr marL="285750" indent="-285750" algn="just">
              <a:lnSpc>
                <a:spcPct val="120000"/>
              </a:lnSpc>
              <a:spcAft>
                <a:spcPts val="600"/>
              </a:spcAft>
              <a:buFont typeface="Wingdings" panose="05000000000000000000" pitchFamily="2" charset="2"/>
              <a:buChar char="ü"/>
            </a:pPr>
            <a:r>
              <a:rPr lang="zh-CN" altLang="en-US" sz="1400" kern="100" dirty="0">
                <a:solidFill>
                  <a:srgbClr val="000000"/>
                </a:solidFill>
                <a:latin typeface="+mn-ea"/>
              </a:rPr>
              <a:t>（</a:t>
            </a:r>
            <a:r>
              <a:rPr lang="en-US" altLang="zh-CN" sz="1400" kern="100" dirty="0">
                <a:solidFill>
                  <a:srgbClr val="000000"/>
                </a:solidFill>
                <a:latin typeface="+mn-ea"/>
              </a:rPr>
              <a:t>8</a:t>
            </a:r>
            <a:r>
              <a:rPr lang="zh-CN" altLang="en-US" sz="1400" kern="100" dirty="0">
                <a:solidFill>
                  <a:srgbClr val="000000"/>
                </a:solidFill>
                <a:latin typeface="+mn-ea"/>
              </a:rPr>
              <a:t>）使用方法；</a:t>
            </a:r>
            <a:endParaRPr lang="zh-CN" altLang="en-US" sz="1400" kern="100" dirty="0">
              <a:solidFill>
                <a:srgbClr val="000000"/>
              </a:solidFill>
              <a:latin typeface="+mn-ea"/>
            </a:endParaRPr>
          </a:p>
          <a:p>
            <a:pPr marL="285750" indent="-285750" algn="just">
              <a:lnSpc>
                <a:spcPct val="120000"/>
              </a:lnSpc>
              <a:spcAft>
                <a:spcPts val="600"/>
              </a:spcAft>
              <a:buFont typeface="Wingdings" panose="05000000000000000000" pitchFamily="2" charset="2"/>
              <a:buChar char="ü"/>
            </a:pPr>
            <a:r>
              <a:rPr lang="zh-CN" altLang="en-US" sz="1400" kern="100" dirty="0">
                <a:solidFill>
                  <a:srgbClr val="000000"/>
                </a:solidFill>
                <a:latin typeface="+mn-ea"/>
              </a:rPr>
              <a:t>（</a:t>
            </a:r>
            <a:r>
              <a:rPr lang="en-US" altLang="zh-CN" sz="1400" kern="100" dirty="0">
                <a:solidFill>
                  <a:srgbClr val="000000"/>
                </a:solidFill>
                <a:latin typeface="+mn-ea"/>
              </a:rPr>
              <a:t>9</a:t>
            </a:r>
            <a:r>
              <a:rPr lang="zh-CN" altLang="en-US" sz="1400" kern="100" dirty="0">
                <a:solidFill>
                  <a:srgbClr val="000000"/>
                </a:solidFill>
                <a:latin typeface="+mn-ea"/>
              </a:rPr>
              <a:t>）禁忌证；</a:t>
            </a:r>
            <a:endParaRPr lang="zh-CN" altLang="en-US" sz="1400" kern="100" dirty="0">
              <a:solidFill>
                <a:srgbClr val="000000"/>
              </a:solidFill>
              <a:latin typeface="+mn-ea"/>
            </a:endParaRPr>
          </a:p>
          <a:p>
            <a:pPr marL="285750" indent="-285750" algn="just">
              <a:lnSpc>
                <a:spcPct val="120000"/>
              </a:lnSpc>
              <a:spcAft>
                <a:spcPts val="600"/>
              </a:spcAft>
              <a:buFont typeface="Wingdings" panose="05000000000000000000" pitchFamily="2" charset="2"/>
              <a:buChar char="ü"/>
            </a:pPr>
            <a:r>
              <a:rPr lang="zh-CN" altLang="en-US" sz="1400" kern="100" dirty="0">
                <a:solidFill>
                  <a:srgbClr val="000000"/>
                </a:solidFill>
                <a:latin typeface="+mn-ea"/>
              </a:rPr>
              <a:t>（</a:t>
            </a:r>
            <a:r>
              <a:rPr lang="en-US" altLang="zh-CN" sz="1400" kern="100" dirty="0">
                <a:solidFill>
                  <a:srgbClr val="000000"/>
                </a:solidFill>
                <a:latin typeface="+mn-ea"/>
              </a:rPr>
              <a:t>10</a:t>
            </a:r>
            <a:r>
              <a:rPr lang="zh-CN" altLang="en-US" sz="1400" kern="100" dirty="0">
                <a:solidFill>
                  <a:srgbClr val="000000"/>
                </a:solidFill>
                <a:latin typeface="+mn-ea"/>
              </a:rPr>
              <a:t>）警告及预防措施；</a:t>
            </a:r>
            <a:endParaRPr lang="zh-CN" altLang="en-US" sz="1400" kern="100" dirty="0">
              <a:solidFill>
                <a:srgbClr val="000000"/>
              </a:solidFill>
              <a:latin typeface="+mn-ea"/>
            </a:endParaRPr>
          </a:p>
          <a:p>
            <a:pPr marL="285750" indent="-285750" algn="just">
              <a:lnSpc>
                <a:spcPct val="120000"/>
              </a:lnSpc>
              <a:spcAft>
                <a:spcPts val="600"/>
              </a:spcAft>
              <a:buFont typeface="Wingdings" panose="05000000000000000000" pitchFamily="2" charset="2"/>
              <a:buChar char="ü"/>
            </a:pPr>
            <a:r>
              <a:rPr lang="zh-CN" altLang="en-US" sz="1400" kern="100" dirty="0">
                <a:solidFill>
                  <a:srgbClr val="000000"/>
                </a:solidFill>
                <a:latin typeface="+mn-ea"/>
              </a:rPr>
              <a:t>（</a:t>
            </a:r>
            <a:r>
              <a:rPr lang="en-US" altLang="zh-CN" sz="1400" kern="100" dirty="0">
                <a:solidFill>
                  <a:srgbClr val="000000"/>
                </a:solidFill>
                <a:latin typeface="+mn-ea"/>
              </a:rPr>
              <a:t>11</a:t>
            </a:r>
            <a:r>
              <a:rPr lang="zh-CN" altLang="en-US" sz="1400" kern="100" dirty="0">
                <a:solidFill>
                  <a:srgbClr val="000000"/>
                </a:solidFill>
                <a:latin typeface="+mn-ea"/>
              </a:rPr>
              <a:t>）其他。</a:t>
            </a:r>
            <a:endParaRPr lang="zh-CN" altLang="en-US" sz="1400" kern="100" dirty="0">
              <a:solidFill>
                <a:srgbClr val="000000"/>
              </a:solidFill>
              <a:latin typeface="+mn-ea"/>
            </a:endParaRPr>
          </a:p>
        </p:txBody>
      </p:sp>
      <p:sp>
        <p:nvSpPr>
          <p:cNvPr id="6" name="文本框 5"/>
          <p:cNvSpPr txBox="1"/>
          <p:nvPr/>
        </p:nvSpPr>
        <p:spPr>
          <a:xfrm>
            <a:off x="392990" y="1262935"/>
            <a:ext cx="4262137" cy="362343"/>
          </a:xfrm>
          <a:prstGeom prst="rect">
            <a:avLst/>
          </a:prstGeom>
          <a:noFill/>
        </p:spPr>
        <p:txBody>
          <a:bodyPr wrap="square" lIns="0" rtlCol="0" anchor="t">
            <a:spAutoFit/>
          </a:bodyPr>
          <a:lstStyle/>
          <a:p>
            <a:pPr marL="285750" indent="-285750">
              <a:lnSpc>
                <a:spcPct val="120000"/>
              </a:lnSpc>
              <a:buFont typeface="Wingdings" panose="05000000000000000000" pitchFamily="2" charset="2"/>
              <a:buChar char="Ø"/>
            </a:pPr>
            <a:r>
              <a:rPr lang="zh-CN" altLang="en-US" sz="1600" dirty="0">
                <a:solidFill>
                  <a:schemeClr val="tx1">
                    <a:lumMod val="50000"/>
                  </a:schemeClr>
                </a:solidFill>
                <a:latin typeface="Segoe UI Light" panose="020B0502040204020203" pitchFamily="34" charset="0"/>
                <a:cs typeface="Segoe UI Light" panose="020B0502040204020203" pitchFamily="34" charset="0"/>
              </a:rPr>
              <a:t>适用范围及临床应用信息比较：</a:t>
            </a:r>
            <a:endParaRPr lang="zh-CN" altLang="en-US" sz="1600" dirty="0">
              <a:solidFill>
                <a:schemeClr val="tx1">
                  <a:lumMod val="50000"/>
                </a:schemeClr>
              </a:solidFill>
              <a:latin typeface="Segoe UI Light" panose="020B0502040204020203" pitchFamily="34" charset="0"/>
              <a:cs typeface="Segoe UI Light" panose="020B0502040204020203" pitchFamily="34" charset="0"/>
            </a:endParaRPr>
          </a:p>
        </p:txBody>
      </p:sp>
      <p:sp>
        <p:nvSpPr>
          <p:cNvPr id="5"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02 </a:t>
            </a:r>
            <a:r>
              <a:rPr lang="zh-CN" altLang="en-US"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已获准境内注册的</a:t>
            </a:r>
            <a:r>
              <a:rPr lang="en-US" altLang="zh-CN"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目录</a:t>
            </a:r>
            <a:r>
              <a:rPr lang="en-US" altLang="zh-CN"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中医疗器械等同性比对</a:t>
            </a:r>
            <a:endParaRPr lang="zh-CN" altLang="en-US"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175"/>
          <p:cNvSpPr txBox="1"/>
          <p:nvPr/>
        </p:nvSpPr>
        <p:spPr>
          <a:xfrm>
            <a:off x="8996379" y="1436045"/>
            <a:ext cx="392961" cy="225043"/>
          </a:xfrm>
          <a:prstGeom prst="rect">
            <a:avLst/>
          </a:prstGeom>
          <a:noFill/>
          <a:ln w="9525">
            <a:noFill/>
          </a:ln>
        </p:spPr>
        <p:txBody>
          <a:bodyPr vert="horz" anchor="t" upright="1"/>
          <a:lstStyle/>
          <a:p>
            <a:pPr>
              <a:lnSpc>
                <a:spcPct val="107000"/>
              </a:lnSpc>
              <a:spcAft>
                <a:spcPts val="800"/>
              </a:spcAft>
            </a:pPr>
            <a:r>
              <a:rPr lang="zh-CN" sz="1100" kern="12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是</a:t>
            </a:r>
            <a:endParaRPr lang="zh-CN"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46" name="流程图: 过程 45"/>
          <p:cNvSpPr/>
          <p:nvPr/>
        </p:nvSpPr>
        <p:spPr>
          <a:xfrm>
            <a:off x="7418968" y="1698036"/>
            <a:ext cx="3173297" cy="563347"/>
          </a:xfrm>
          <a:prstGeom prst="flowChartProcess">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vert="horz" lIns="91440" tIns="0" rIns="91440" bIns="0" anchor="ctr" upright="1"/>
          <a:lstStyle/>
          <a:p>
            <a:pPr algn="ctr" eaLnBrk="0" fontAlgn="base" hangingPunct="0"/>
            <a:r>
              <a:rPr lang="zh-CN" altLang="en-US" sz="12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rPr>
              <a:t>将申报产品的技术特征和生物学特性与对比器械进行比对</a:t>
            </a:r>
            <a:endParaRPr lang="zh-CN" altLang="en-US" sz="12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cxnSp>
        <p:nvCxnSpPr>
          <p:cNvPr id="47" name="AutoShape 168"/>
          <p:cNvCxnSpPr>
            <a:cxnSpLocks noChangeShapeType="1"/>
          </p:cNvCxnSpPr>
          <p:nvPr/>
        </p:nvCxnSpPr>
        <p:spPr bwMode="auto">
          <a:xfrm rot="5400000">
            <a:off x="8882277" y="1546987"/>
            <a:ext cx="228205" cy="0"/>
          </a:xfrm>
          <a:prstGeom prst="straightConnector1">
            <a:avLst/>
          </a:prstGeom>
          <a:noFill/>
          <a:ln w="9525">
            <a:solidFill>
              <a:srgbClr val="000000"/>
            </a:solidFill>
            <a:round/>
            <a:tailEnd type="arrow" w="med" len="med"/>
          </a:ln>
        </p:spPr>
      </p:cxnSp>
      <p:sp>
        <p:nvSpPr>
          <p:cNvPr id="50" name="流程图: 决策 49"/>
          <p:cNvSpPr/>
          <p:nvPr/>
        </p:nvSpPr>
        <p:spPr>
          <a:xfrm>
            <a:off x="7295684" y="2515849"/>
            <a:ext cx="3401390" cy="970795"/>
          </a:xfrm>
          <a:prstGeom prst="flowChartDecision">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vert="horz" lIns="91440" tIns="0" rIns="91440" bIns="0" anchor="ctr" upright="1"/>
          <a:lstStyle/>
          <a:p>
            <a:pPr algn="ctr" eaLnBrk="0" fontAlgn="base" hangingPunct="0"/>
            <a:r>
              <a:rPr lang="zh-CN" altLang="en-US" sz="12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rPr>
              <a:t>申报产品与对比器械是否具有相同的技术特征和生物学特性</a:t>
            </a:r>
            <a:endParaRPr lang="zh-CN" altLang="en-US" sz="12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cxnSp>
        <p:nvCxnSpPr>
          <p:cNvPr id="51" name="AutoShape 168"/>
          <p:cNvCxnSpPr>
            <a:cxnSpLocks noChangeShapeType="1"/>
          </p:cNvCxnSpPr>
          <p:nvPr/>
        </p:nvCxnSpPr>
        <p:spPr bwMode="auto">
          <a:xfrm rot="5400000">
            <a:off x="8882548" y="2357011"/>
            <a:ext cx="228205" cy="0"/>
          </a:xfrm>
          <a:prstGeom prst="straightConnector1">
            <a:avLst/>
          </a:prstGeom>
          <a:noFill/>
          <a:ln w="9525">
            <a:solidFill>
              <a:srgbClr val="000000"/>
            </a:solidFill>
            <a:round/>
            <a:tailEnd type="arrow" w="med" len="med"/>
          </a:ln>
        </p:spPr>
      </p:cxnSp>
      <p:sp>
        <p:nvSpPr>
          <p:cNvPr id="53" name="文本框 177"/>
          <p:cNvSpPr txBox="1"/>
          <p:nvPr/>
        </p:nvSpPr>
        <p:spPr>
          <a:xfrm>
            <a:off x="7001162" y="2742766"/>
            <a:ext cx="589041" cy="349423"/>
          </a:xfrm>
          <a:prstGeom prst="rect">
            <a:avLst/>
          </a:prstGeom>
          <a:noFill/>
          <a:ln w="9525">
            <a:noFill/>
          </a:ln>
        </p:spPr>
        <p:txBody>
          <a:bodyPr vert="horz" anchor="t" upright="1"/>
          <a:lstStyle/>
          <a:p>
            <a:pPr>
              <a:lnSpc>
                <a:spcPct val="107000"/>
              </a:lnSpc>
              <a:spcAft>
                <a:spcPts val="800"/>
              </a:spcAft>
            </a:pPr>
            <a:r>
              <a:rPr lang="zh-CN" sz="1100" kern="12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是</a:t>
            </a:r>
            <a:endParaRPr lang="zh-CN"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54" name="流程图: 过程 19"/>
          <p:cNvSpPr/>
          <p:nvPr/>
        </p:nvSpPr>
        <p:spPr>
          <a:xfrm>
            <a:off x="7370948" y="5477373"/>
            <a:ext cx="3269336" cy="472222"/>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vert="horz" lIns="91440" tIns="0" rIns="91440" bIns="0" anchor="ctr" upright="1"/>
          <a:lstStyle/>
          <a:p>
            <a:pPr algn="ctr" eaLnBrk="0" fontAlgn="base" hangingPunct="0"/>
            <a:r>
              <a:rPr lang="zh-CN" altLang="en-US" sz="12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rPr>
              <a:t>对比器械通过论证可视为等同器械，可使用等同器械的临床数据进行临床评价。</a:t>
            </a:r>
            <a:endParaRPr lang="zh-CN" altLang="en-US" sz="12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cxnSp>
        <p:nvCxnSpPr>
          <p:cNvPr id="55" name="AutoShape 177"/>
          <p:cNvCxnSpPr>
            <a:cxnSpLocks noChangeShapeType="1"/>
            <a:stCxn id="50" idx="1"/>
            <a:endCxn id="54" idx="1"/>
          </p:cNvCxnSpPr>
          <p:nvPr/>
        </p:nvCxnSpPr>
        <p:spPr bwMode="auto">
          <a:xfrm rot="10800000" flipH="1" flipV="1">
            <a:off x="7295684" y="3001246"/>
            <a:ext cx="75264" cy="2712237"/>
          </a:xfrm>
          <a:prstGeom prst="bentConnector3">
            <a:avLst>
              <a:gd name="adj1" fmla="val -303731"/>
            </a:avLst>
          </a:prstGeom>
          <a:noFill/>
          <a:ln w="9525">
            <a:solidFill>
              <a:srgbClr val="000000"/>
            </a:solidFill>
            <a:round/>
            <a:tailEnd type="arrow" w="med" len="med"/>
          </a:ln>
        </p:spPr>
      </p:cxnSp>
      <p:sp>
        <p:nvSpPr>
          <p:cNvPr id="70" name="文本框 69"/>
          <p:cNvSpPr txBox="1"/>
          <p:nvPr/>
        </p:nvSpPr>
        <p:spPr>
          <a:xfrm>
            <a:off x="528713" y="1754278"/>
            <a:ext cx="4634575" cy="3464731"/>
          </a:xfrm>
          <a:prstGeom prst="rect">
            <a:avLst/>
          </a:prstGeom>
          <a:noFill/>
        </p:spPr>
        <p:txBody>
          <a:bodyPr wrap="square">
            <a:spAutoFit/>
          </a:bodyPr>
          <a:lstStyle/>
          <a:p>
            <a:pPr marL="285750" indent="-285750" algn="just">
              <a:lnSpc>
                <a:spcPct val="150000"/>
              </a:lnSpc>
              <a:spcAft>
                <a:spcPts val="600"/>
              </a:spcAft>
              <a:buFont typeface="Wingdings" panose="05000000000000000000" pitchFamily="2" charset="2"/>
              <a:buChar char="Ø"/>
            </a:pPr>
            <a:r>
              <a:rPr lang="zh-CN" altLang="en-US" sz="1600" kern="100" dirty="0">
                <a:solidFill>
                  <a:srgbClr val="000000"/>
                </a:solidFill>
                <a:latin typeface="+mn-ea"/>
              </a:rPr>
              <a:t>技术特征：</a:t>
            </a:r>
            <a:endParaRPr lang="en-US" altLang="zh-CN" sz="1600" kern="100" dirty="0">
              <a:solidFill>
                <a:srgbClr val="000000"/>
              </a:solidFill>
              <a:latin typeface="+mn-ea"/>
            </a:endParaRPr>
          </a:p>
          <a:p>
            <a:pPr marL="800100" lvl="1" indent="-342900" algn="just">
              <a:lnSpc>
                <a:spcPct val="150000"/>
              </a:lnSpc>
              <a:spcAft>
                <a:spcPts val="600"/>
              </a:spcAft>
              <a:buFont typeface="Wingdings" panose="05000000000000000000" pitchFamily="2" charset="2"/>
              <a:buChar char="ü"/>
            </a:pPr>
            <a:r>
              <a:rPr lang="zh-CN" altLang="en-US" sz="1600" kern="100" dirty="0">
                <a:solidFill>
                  <a:srgbClr val="000000"/>
                </a:solidFill>
                <a:latin typeface="+mn-ea"/>
              </a:rPr>
              <a:t>设计信息（工作原理</a:t>
            </a:r>
            <a:r>
              <a:rPr lang="en-US" altLang="zh-CN" sz="1600" kern="100" dirty="0">
                <a:solidFill>
                  <a:srgbClr val="000000"/>
                </a:solidFill>
                <a:latin typeface="+mn-ea"/>
              </a:rPr>
              <a:t>/</a:t>
            </a:r>
            <a:r>
              <a:rPr lang="zh-CN" altLang="en-US" sz="1600" kern="100" dirty="0">
                <a:solidFill>
                  <a:srgbClr val="000000"/>
                </a:solidFill>
                <a:latin typeface="+mn-ea"/>
              </a:rPr>
              <a:t>作用机理）</a:t>
            </a:r>
            <a:endParaRPr lang="en-US" altLang="zh-CN" sz="1600" kern="100" dirty="0">
              <a:solidFill>
                <a:srgbClr val="000000"/>
              </a:solidFill>
              <a:latin typeface="+mn-ea"/>
            </a:endParaRPr>
          </a:p>
          <a:p>
            <a:pPr marL="800100" lvl="1" indent="-342900" algn="just">
              <a:lnSpc>
                <a:spcPct val="150000"/>
              </a:lnSpc>
              <a:spcAft>
                <a:spcPts val="600"/>
              </a:spcAft>
              <a:buFont typeface="Wingdings" panose="05000000000000000000" pitchFamily="2" charset="2"/>
              <a:buChar char="ü"/>
            </a:pPr>
            <a:r>
              <a:rPr lang="zh-CN" altLang="en-US" sz="1600" kern="100" dirty="0">
                <a:solidFill>
                  <a:srgbClr val="000000"/>
                </a:solidFill>
                <a:latin typeface="+mn-ea"/>
              </a:rPr>
              <a:t>材料（组成材料</a:t>
            </a:r>
            <a:r>
              <a:rPr lang="en-US" altLang="zh-CN" sz="1600" kern="100" dirty="0">
                <a:solidFill>
                  <a:srgbClr val="000000"/>
                </a:solidFill>
                <a:latin typeface="+mn-ea"/>
              </a:rPr>
              <a:t>/</a:t>
            </a:r>
            <a:r>
              <a:rPr lang="zh-CN" altLang="en-US" sz="1600" kern="100" dirty="0">
                <a:solidFill>
                  <a:srgbClr val="000000"/>
                </a:solidFill>
                <a:latin typeface="+mn-ea"/>
              </a:rPr>
              <a:t>材料的加工方式）</a:t>
            </a:r>
            <a:endParaRPr lang="en-US" altLang="zh-CN" sz="1600" kern="100" dirty="0">
              <a:solidFill>
                <a:srgbClr val="000000"/>
              </a:solidFill>
              <a:latin typeface="+mn-ea"/>
            </a:endParaRPr>
          </a:p>
          <a:p>
            <a:pPr marL="800100" lvl="1" indent="-342900" algn="just">
              <a:lnSpc>
                <a:spcPct val="150000"/>
              </a:lnSpc>
              <a:spcAft>
                <a:spcPts val="600"/>
              </a:spcAft>
              <a:buFont typeface="Wingdings" panose="05000000000000000000" pitchFamily="2" charset="2"/>
              <a:buChar char="ü"/>
            </a:pPr>
            <a:r>
              <a:rPr lang="zh-CN" altLang="en-US" sz="1600" kern="100" dirty="0">
                <a:solidFill>
                  <a:srgbClr val="000000"/>
                </a:solidFill>
                <a:latin typeface="+mn-ea"/>
              </a:rPr>
              <a:t>能源（电池</a:t>
            </a:r>
            <a:r>
              <a:rPr lang="en-US" altLang="zh-CN" sz="1600" kern="100" dirty="0">
                <a:solidFill>
                  <a:srgbClr val="000000"/>
                </a:solidFill>
                <a:latin typeface="+mn-ea"/>
              </a:rPr>
              <a:t>/X</a:t>
            </a:r>
            <a:r>
              <a:rPr lang="zh-CN" altLang="en-US" sz="1600" kern="100" dirty="0">
                <a:solidFill>
                  <a:srgbClr val="000000"/>
                </a:solidFill>
                <a:latin typeface="+mn-ea"/>
              </a:rPr>
              <a:t>射线</a:t>
            </a:r>
            <a:r>
              <a:rPr lang="en-US" altLang="zh-CN" sz="1600" kern="100" dirty="0">
                <a:solidFill>
                  <a:srgbClr val="000000"/>
                </a:solidFill>
                <a:latin typeface="+mn-ea"/>
              </a:rPr>
              <a:t>/</a:t>
            </a:r>
            <a:r>
              <a:rPr lang="zh-CN" altLang="en-US" sz="1600" kern="100" dirty="0">
                <a:solidFill>
                  <a:srgbClr val="000000"/>
                </a:solidFill>
                <a:latin typeface="+mn-ea"/>
              </a:rPr>
              <a:t>超声）</a:t>
            </a:r>
            <a:endParaRPr lang="en-US" altLang="zh-CN" sz="1600" kern="100" dirty="0">
              <a:solidFill>
                <a:srgbClr val="000000"/>
              </a:solidFill>
              <a:latin typeface="+mn-ea"/>
            </a:endParaRPr>
          </a:p>
          <a:p>
            <a:pPr marL="800100" lvl="1" indent="-342900" algn="just">
              <a:lnSpc>
                <a:spcPct val="150000"/>
              </a:lnSpc>
              <a:spcAft>
                <a:spcPts val="600"/>
              </a:spcAft>
              <a:buFont typeface="Wingdings" panose="05000000000000000000" pitchFamily="2" charset="2"/>
              <a:buChar char="ü"/>
            </a:pPr>
            <a:r>
              <a:rPr lang="zh-CN" altLang="en-US" sz="1600" b="0" i="0" dirty="0">
                <a:solidFill>
                  <a:srgbClr val="000000"/>
                </a:solidFill>
                <a:effectLst/>
                <a:latin typeface="微软雅黑" panose="020B0503020204020204" pitchFamily="34" charset="-122"/>
                <a:ea typeface="微软雅黑" panose="020B0503020204020204" pitchFamily="34" charset="-122"/>
              </a:rPr>
              <a:t>产品性能、功能及其他关键技术特征</a:t>
            </a:r>
            <a:endParaRPr lang="en-US" altLang="zh-CN" sz="1600" kern="100" dirty="0">
              <a:solidFill>
                <a:srgbClr val="000000"/>
              </a:solidFill>
              <a:latin typeface="+mn-ea"/>
            </a:endParaRPr>
          </a:p>
          <a:p>
            <a:pPr marL="285750" indent="-285750" algn="just">
              <a:lnSpc>
                <a:spcPct val="150000"/>
              </a:lnSpc>
              <a:spcAft>
                <a:spcPts val="600"/>
              </a:spcAft>
              <a:buFont typeface="Wingdings" panose="05000000000000000000" pitchFamily="2" charset="2"/>
              <a:buChar char="Ø"/>
            </a:pPr>
            <a:r>
              <a:rPr lang="zh-CN" altLang="en-US" sz="1600" kern="100" dirty="0">
                <a:solidFill>
                  <a:srgbClr val="000000"/>
                </a:solidFill>
                <a:latin typeface="+mn-ea"/>
              </a:rPr>
              <a:t>生物学特性：</a:t>
            </a:r>
            <a:endParaRPr lang="en-US" altLang="zh-CN" sz="1600" kern="100" dirty="0">
              <a:solidFill>
                <a:srgbClr val="000000"/>
              </a:solidFill>
              <a:latin typeface="+mn-ea"/>
            </a:endParaRPr>
          </a:p>
          <a:p>
            <a:pPr marL="742950" lvl="1" indent="-285750" algn="just">
              <a:lnSpc>
                <a:spcPct val="150000"/>
              </a:lnSpc>
              <a:spcAft>
                <a:spcPts val="600"/>
              </a:spcAft>
              <a:buFont typeface="Wingdings" panose="05000000000000000000" pitchFamily="2" charset="2"/>
              <a:buChar char="ü"/>
            </a:pPr>
            <a:r>
              <a:rPr lang="zh-CN" altLang="en-US" sz="1600" b="0" i="0" dirty="0">
                <a:solidFill>
                  <a:srgbClr val="000000"/>
                </a:solidFill>
                <a:effectLst/>
                <a:latin typeface="微软雅黑" panose="020B0503020204020204" pitchFamily="34" charset="-122"/>
                <a:ea typeface="微软雅黑" panose="020B0503020204020204" pitchFamily="34" charset="-122"/>
              </a:rPr>
              <a:t>如降解性能、生物学反应（如免疫反应、组织整合等）等。</a:t>
            </a:r>
            <a:endParaRPr lang="zh-CN" altLang="en-US" sz="1600" kern="100" dirty="0">
              <a:solidFill>
                <a:srgbClr val="000000"/>
              </a:solidFill>
              <a:latin typeface="+mn-ea"/>
            </a:endParaRPr>
          </a:p>
        </p:txBody>
      </p:sp>
      <p:sp>
        <p:nvSpPr>
          <p:cNvPr id="2"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02 </a:t>
            </a:r>
            <a:r>
              <a:rPr lang="zh-CN" altLang="en-US"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已获准境内注册的</a:t>
            </a:r>
            <a:r>
              <a:rPr lang="en-US" altLang="zh-CN"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目录</a:t>
            </a:r>
            <a:r>
              <a:rPr lang="en-US" altLang="zh-CN"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中医疗器械等同性比对</a:t>
            </a:r>
            <a:endParaRPr lang="zh-CN" altLang="en-US"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02 </a:t>
            </a:r>
            <a:r>
              <a:rPr lang="zh-CN" altLang="en-US"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已获准境内注册的</a:t>
            </a:r>
            <a:r>
              <a:rPr lang="en-US" altLang="zh-CN"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目录</a:t>
            </a:r>
            <a:r>
              <a:rPr lang="en-US" altLang="zh-CN"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t>
            </a:r>
            <a:r>
              <a:rPr lang="zh-CN" altLang="en-US"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中医疗器械等同性比对</a:t>
            </a:r>
            <a:endParaRPr lang="zh-CN" altLang="en-US" sz="32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0" name="流程图: 决策 49"/>
          <p:cNvSpPr/>
          <p:nvPr/>
        </p:nvSpPr>
        <p:spPr>
          <a:xfrm>
            <a:off x="7101720" y="1168455"/>
            <a:ext cx="3401390" cy="970795"/>
          </a:xfrm>
          <a:prstGeom prst="flowChartDecision">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vert="horz" lIns="91440" tIns="0" rIns="91440" bIns="0" anchor="ctr" upright="1"/>
          <a:lstStyle/>
          <a:p>
            <a:pPr algn="ctr" eaLnBrk="0" fontAlgn="base" hangingPunct="0"/>
            <a:r>
              <a:rPr lang="zh-CN" altLang="en-US" sz="12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rPr>
              <a:t>申报产品与对比器械是否具有相同的技术特征和生物学特性</a:t>
            </a:r>
            <a:endParaRPr lang="zh-CN" altLang="en-US" sz="12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cxnSp>
        <p:nvCxnSpPr>
          <p:cNvPr id="51" name="AutoShape 168"/>
          <p:cNvCxnSpPr>
            <a:cxnSpLocks noChangeShapeType="1"/>
          </p:cNvCxnSpPr>
          <p:nvPr/>
        </p:nvCxnSpPr>
        <p:spPr bwMode="auto">
          <a:xfrm rot="5400000">
            <a:off x="8688584" y="1037325"/>
            <a:ext cx="228205" cy="0"/>
          </a:xfrm>
          <a:prstGeom prst="straightConnector1">
            <a:avLst/>
          </a:prstGeom>
          <a:noFill/>
          <a:ln w="9525">
            <a:solidFill>
              <a:srgbClr val="000000"/>
            </a:solidFill>
            <a:round/>
            <a:tailEnd type="arrow" w="med" len="med"/>
          </a:ln>
        </p:spPr>
      </p:cxnSp>
      <p:sp>
        <p:nvSpPr>
          <p:cNvPr id="53" name="文本框 177"/>
          <p:cNvSpPr txBox="1"/>
          <p:nvPr/>
        </p:nvSpPr>
        <p:spPr>
          <a:xfrm>
            <a:off x="6863989" y="1378470"/>
            <a:ext cx="589041" cy="349423"/>
          </a:xfrm>
          <a:prstGeom prst="rect">
            <a:avLst/>
          </a:prstGeom>
          <a:noFill/>
          <a:ln w="9525">
            <a:noFill/>
          </a:ln>
        </p:spPr>
        <p:txBody>
          <a:bodyPr vert="horz" anchor="t" upright="1"/>
          <a:lstStyle/>
          <a:p>
            <a:pPr>
              <a:lnSpc>
                <a:spcPct val="107000"/>
              </a:lnSpc>
              <a:spcAft>
                <a:spcPts val="800"/>
              </a:spcAft>
            </a:pPr>
            <a:r>
              <a:rPr lang="zh-CN" sz="1100" kern="12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是</a:t>
            </a:r>
            <a:endParaRPr lang="zh-CN"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54" name="流程图: 过程 19"/>
          <p:cNvSpPr/>
          <p:nvPr/>
        </p:nvSpPr>
        <p:spPr>
          <a:xfrm>
            <a:off x="7176983" y="5987746"/>
            <a:ext cx="3269336" cy="472222"/>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vert="horz" lIns="91440" tIns="0" rIns="91440" bIns="0" anchor="ctr" upright="1"/>
          <a:lstStyle/>
          <a:p>
            <a:pPr algn="ctr" eaLnBrk="0" fontAlgn="base" hangingPunct="0"/>
            <a:r>
              <a:rPr lang="zh-CN" altLang="en-US" sz="12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rPr>
              <a:t>对比器械通过论证可视为等同器械，可使用等同器械的临床数据进行临床评价。</a:t>
            </a:r>
            <a:endParaRPr lang="zh-CN" altLang="en-US" sz="12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cxnSp>
        <p:nvCxnSpPr>
          <p:cNvPr id="55" name="AutoShape 177"/>
          <p:cNvCxnSpPr>
            <a:cxnSpLocks noChangeShapeType="1"/>
            <a:stCxn id="50" idx="1"/>
            <a:endCxn id="54" idx="1"/>
          </p:cNvCxnSpPr>
          <p:nvPr/>
        </p:nvCxnSpPr>
        <p:spPr bwMode="auto">
          <a:xfrm rot="10800000" flipH="1" flipV="1">
            <a:off x="7101719" y="1653853"/>
            <a:ext cx="75263" cy="4570004"/>
          </a:xfrm>
          <a:prstGeom prst="bentConnector3">
            <a:avLst>
              <a:gd name="adj1" fmla="val -303735"/>
            </a:avLst>
          </a:prstGeom>
          <a:noFill/>
          <a:ln w="9525">
            <a:solidFill>
              <a:srgbClr val="000000"/>
            </a:solidFill>
            <a:round/>
            <a:tailEnd type="arrow" w="med" len="med"/>
          </a:ln>
        </p:spPr>
      </p:cxnSp>
      <p:sp>
        <p:nvSpPr>
          <p:cNvPr id="70" name="文本框 69"/>
          <p:cNvSpPr txBox="1"/>
          <p:nvPr/>
        </p:nvSpPr>
        <p:spPr>
          <a:xfrm>
            <a:off x="455715" y="1842855"/>
            <a:ext cx="5214241" cy="4040337"/>
          </a:xfrm>
          <a:prstGeom prst="rect">
            <a:avLst/>
          </a:prstGeom>
          <a:noFill/>
        </p:spPr>
        <p:txBody>
          <a:bodyPr wrap="square">
            <a:spAutoFit/>
          </a:bodyPr>
          <a:lstStyle/>
          <a:p>
            <a:pPr marL="285750" indent="-285750" algn="just">
              <a:lnSpc>
                <a:spcPct val="120000"/>
              </a:lnSpc>
              <a:spcAft>
                <a:spcPts val="1200"/>
              </a:spcAft>
              <a:buFont typeface="Wingdings" panose="05000000000000000000" pitchFamily="2" charset="2"/>
              <a:buChar char="ü"/>
            </a:pPr>
            <a:r>
              <a:rPr lang="zh-CN" altLang="en-US" sz="1600" b="0" i="0" dirty="0">
                <a:solidFill>
                  <a:srgbClr val="000000"/>
                </a:solidFill>
                <a:effectLst/>
                <a:latin typeface="+mn-ea"/>
              </a:rPr>
              <a:t>（</a:t>
            </a:r>
            <a:r>
              <a:rPr lang="en-US" altLang="zh-CN" sz="1600" b="0" i="0" dirty="0">
                <a:solidFill>
                  <a:srgbClr val="000000"/>
                </a:solidFill>
                <a:effectLst/>
                <a:latin typeface="+mn-ea"/>
              </a:rPr>
              <a:t>1</a:t>
            </a:r>
            <a:r>
              <a:rPr lang="zh-CN" altLang="en-US" sz="1600" b="0" i="0" dirty="0">
                <a:solidFill>
                  <a:srgbClr val="000000"/>
                </a:solidFill>
                <a:effectLst/>
                <a:latin typeface="+mn-ea"/>
              </a:rPr>
              <a:t>）提供充分的科学证据证明二者具有相同的安全有效性</a:t>
            </a:r>
            <a:endParaRPr lang="zh-CN" altLang="en-US" sz="1600" b="0" i="0" dirty="0">
              <a:solidFill>
                <a:srgbClr val="000000"/>
              </a:solidFill>
              <a:effectLst/>
              <a:latin typeface="+mn-ea"/>
            </a:endParaRPr>
          </a:p>
          <a:p>
            <a:pPr marL="285750" indent="-285750" algn="just">
              <a:lnSpc>
                <a:spcPct val="120000"/>
              </a:lnSpc>
              <a:spcAft>
                <a:spcPts val="1200"/>
              </a:spcAft>
              <a:buFont typeface="Wingdings" panose="05000000000000000000" pitchFamily="2" charset="2"/>
              <a:buChar char="p"/>
            </a:pPr>
            <a:r>
              <a:rPr lang="zh-CN" altLang="en-US" sz="1400" b="0" i="0" dirty="0">
                <a:solidFill>
                  <a:srgbClr val="000000"/>
                </a:solidFill>
                <a:effectLst/>
                <a:latin typeface="+mn-ea"/>
              </a:rPr>
              <a:t>当申报产品的技术特征和</a:t>
            </a:r>
            <a:r>
              <a:rPr lang="en-US" altLang="zh-CN" sz="1400" b="0" i="0" dirty="0">
                <a:solidFill>
                  <a:srgbClr val="000000"/>
                </a:solidFill>
                <a:effectLst/>
                <a:latin typeface="+mn-ea"/>
              </a:rPr>
              <a:t>/</a:t>
            </a:r>
            <a:r>
              <a:rPr lang="zh-CN" altLang="en-US" sz="1400" b="0" i="0" dirty="0">
                <a:solidFill>
                  <a:srgbClr val="000000"/>
                </a:solidFill>
                <a:effectLst/>
                <a:latin typeface="+mn-ea"/>
              </a:rPr>
              <a:t>或生物特性与对比器械存在差异时，需提交充分的科学证据证明二者具有相同的安全有效性，从而论证其等同性。</a:t>
            </a:r>
            <a:endParaRPr lang="zh-CN" altLang="en-US" sz="1600" b="0" i="0" dirty="0">
              <a:solidFill>
                <a:srgbClr val="000000"/>
              </a:solidFill>
              <a:effectLst/>
              <a:latin typeface="+mn-ea"/>
            </a:endParaRPr>
          </a:p>
          <a:p>
            <a:pPr marL="285750" indent="-285750" algn="just">
              <a:lnSpc>
                <a:spcPct val="120000"/>
              </a:lnSpc>
              <a:spcAft>
                <a:spcPts val="1200"/>
              </a:spcAft>
              <a:buFont typeface="Wingdings" panose="05000000000000000000" pitchFamily="2" charset="2"/>
              <a:buChar char="ü"/>
            </a:pPr>
            <a:r>
              <a:rPr lang="zh-CN" altLang="en-US" sz="1600" b="0" i="0" dirty="0">
                <a:solidFill>
                  <a:srgbClr val="000000"/>
                </a:solidFill>
                <a:effectLst/>
                <a:latin typeface="+mn-ea"/>
              </a:rPr>
              <a:t>（</a:t>
            </a:r>
            <a:r>
              <a:rPr lang="en-US" altLang="zh-CN" sz="1600" b="0" i="0" dirty="0">
                <a:solidFill>
                  <a:srgbClr val="000000"/>
                </a:solidFill>
                <a:effectLst/>
                <a:latin typeface="+mn-ea"/>
              </a:rPr>
              <a:t>2</a:t>
            </a:r>
            <a:r>
              <a:rPr lang="zh-CN" altLang="en-US" sz="1600" b="0" i="0" dirty="0">
                <a:solidFill>
                  <a:srgbClr val="000000"/>
                </a:solidFill>
                <a:effectLst/>
                <a:latin typeface="+mn-ea"/>
              </a:rPr>
              <a:t>）选择适宜的对比医疗器械，尽可能缩小二者差异</a:t>
            </a:r>
            <a:endParaRPr lang="zh-CN" altLang="en-US" sz="1600" b="0" i="0" dirty="0">
              <a:solidFill>
                <a:srgbClr val="000000"/>
              </a:solidFill>
              <a:effectLst/>
              <a:latin typeface="+mn-ea"/>
            </a:endParaRPr>
          </a:p>
          <a:p>
            <a:pPr marL="285750" indent="-285750" algn="just">
              <a:lnSpc>
                <a:spcPct val="120000"/>
              </a:lnSpc>
              <a:spcAft>
                <a:spcPts val="1200"/>
              </a:spcAft>
              <a:buFont typeface="Wingdings" panose="05000000000000000000" pitchFamily="2" charset="2"/>
              <a:buChar char="p"/>
            </a:pPr>
            <a:r>
              <a:rPr lang="zh-CN" altLang="en-US" sz="1400" b="0" i="0" dirty="0">
                <a:solidFill>
                  <a:srgbClr val="000000"/>
                </a:solidFill>
                <a:effectLst/>
                <a:latin typeface="+mn-ea"/>
              </a:rPr>
              <a:t>随着差异程度的增大，特别是显著影响或可能显著影响产品安全有效性的差异，进行等同性论证时所需的科学证据将增加。基于上述考虑，建议在适宜的前提下，选择与申报产品尽可能相似的产品作为对比器械，二者的差异不引起不同的安全有效性问题，即申报产品未出现对比器械不存在的且可能引发重大风险和</a:t>
            </a:r>
            <a:r>
              <a:rPr lang="en-US" altLang="zh-CN" sz="1400" b="0" i="0" dirty="0">
                <a:solidFill>
                  <a:srgbClr val="000000"/>
                </a:solidFill>
                <a:effectLst/>
                <a:latin typeface="+mn-ea"/>
              </a:rPr>
              <a:t>/</a:t>
            </a:r>
            <a:r>
              <a:rPr lang="zh-CN" altLang="en-US" sz="1400" b="0" i="0" dirty="0">
                <a:solidFill>
                  <a:srgbClr val="000000"/>
                </a:solidFill>
                <a:effectLst/>
                <a:latin typeface="+mn-ea"/>
              </a:rPr>
              <a:t>或引起显著影响有效性的问题。</a:t>
            </a:r>
            <a:endParaRPr lang="zh-CN" altLang="en-US" sz="1400" kern="100" dirty="0">
              <a:solidFill>
                <a:srgbClr val="000000"/>
              </a:solidFill>
              <a:latin typeface="+mn-ea"/>
            </a:endParaRPr>
          </a:p>
        </p:txBody>
      </p:sp>
      <p:cxnSp>
        <p:nvCxnSpPr>
          <p:cNvPr id="71" name="AutoShape 168"/>
          <p:cNvCxnSpPr>
            <a:cxnSpLocks noChangeShapeType="1"/>
          </p:cNvCxnSpPr>
          <p:nvPr/>
        </p:nvCxnSpPr>
        <p:spPr bwMode="auto">
          <a:xfrm rot="5400000">
            <a:off x="8686004" y="3065655"/>
            <a:ext cx="228205" cy="0"/>
          </a:xfrm>
          <a:prstGeom prst="straightConnector1">
            <a:avLst/>
          </a:prstGeom>
          <a:noFill/>
          <a:ln w="9525">
            <a:solidFill>
              <a:srgbClr val="000000"/>
            </a:solidFill>
            <a:round/>
            <a:tailEnd type="arrow" w="med" len="med"/>
          </a:ln>
        </p:spPr>
      </p:cxnSp>
      <p:sp>
        <p:nvSpPr>
          <p:cNvPr id="72" name="流程图: 过程 71"/>
          <p:cNvSpPr/>
          <p:nvPr/>
        </p:nvSpPr>
        <p:spPr>
          <a:xfrm>
            <a:off x="7221352" y="2363015"/>
            <a:ext cx="3218915" cy="571635"/>
          </a:xfrm>
          <a:prstGeom prst="flowChartProcess">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vert="horz" lIns="91440" tIns="0" rIns="91440" bIns="0" anchor="ctr" upright="1"/>
          <a:lstStyle/>
          <a:p>
            <a:pPr algn="ctr" eaLnBrk="0" fontAlgn="base" hangingPunct="0"/>
            <a:r>
              <a:rPr lang="zh-CN" altLang="en-US" sz="12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rPr>
              <a:t>对申报产品与对比器械技术特征和生物学特性的差异进行评价</a:t>
            </a:r>
            <a:endParaRPr lang="zh-CN" altLang="en-US" sz="12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sp>
        <p:nvSpPr>
          <p:cNvPr id="73" name="文本框 183"/>
          <p:cNvSpPr txBox="1"/>
          <p:nvPr/>
        </p:nvSpPr>
        <p:spPr>
          <a:xfrm>
            <a:off x="8909241" y="2116890"/>
            <a:ext cx="583438" cy="237165"/>
          </a:xfrm>
          <a:prstGeom prst="rect">
            <a:avLst/>
          </a:prstGeom>
          <a:noFill/>
          <a:ln w="9525">
            <a:noFill/>
          </a:ln>
        </p:spPr>
        <p:txBody>
          <a:bodyPr vert="horz" anchor="t" upright="1"/>
          <a:lstStyle/>
          <a:p>
            <a:pPr>
              <a:lnSpc>
                <a:spcPct val="107000"/>
              </a:lnSpc>
              <a:spcAft>
                <a:spcPts val="800"/>
              </a:spcAft>
            </a:pPr>
            <a:r>
              <a:rPr lang="zh-CN" sz="1100" kern="12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否</a:t>
            </a:r>
            <a:endParaRPr lang="zh-CN">
              <a:effectLst/>
              <a:latin typeface="Calibri" panose="020F0502020204030204" pitchFamily="34" charset="0"/>
              <a:ea typeface="宋体" panose="02010600030101010101" pitchFamily="2" charset="-122"/>
              <a:cs typeface="Times New Roman" panose="02020603050405020304" pitchFamily="18" charset="0"/>
            </a:endParaRPr>
          </a:p>
        </p:txBody>
      </p:sp>
      <p:cxnSp>
        <p:nvCxnSpPr>
          <p:cNvPr id="74" name="AutoShape 168"/>
          <p:cNvCxnSpPr>
            <a:cxnSpLocks noChangeShapeType="1"/>
          </p:cNvCxnSpPr>
          <p:nvPr/>
        </p:nvCxnSpPr>
        <p:spPr bwMode="auto">
          <a:xfrm rot="5400000">
            <a:off x="8686004" y="2239953"/>
            <a:ext cx="228205" cy="0"/>
          </a:xfrm>
          <a:prstGeom prst="straightConnector1">
            <a:avLst/>
          </a:prstGeom>
          <a:noFill/>
          <a:ln w="9525">
            <a:solidFill>
              <a:srgbClr val="000000"/>
            </a:solidFill>
            <a:round/>
            <a:tailEnd type="arrow" w="med" len="med"/>
          </a:ln>
        </p:spPr>
      </p:cxnSp>
      <p:sp>
        <p:nvSpPr>
          <p:cNvPr id="10" name="文本框 9"/>
          <p:cNvSpPr txBox="1"/>
          <p:nvPr/>
        </p:nvSpPr>
        <p:spPr>
          <a:xfrm>
            <a:off x="408120" y="1258819"/>
            <a:ext cx="6153740" cy="362343"/>
          </a:xfrm>
          <a:prstGeom prst="rect">
            <a:avLst/>
          </a:prstGeom>
          <a:noFill/>
        </p:spPr>
        <p:txBody>
          <a:bodyPr wrap="square" lIns="0" rtlCol="0" anchor="t">
            <a:spAutoFit/>
          </a:bodyPr>
          <a:lstStyle/>
          <a:p>
            <a:pPr marL="285750" indent="-285750">
              <a:lnSpc>
                <a:spcPct val="120000"/>
              </a:lnSpc>
              <a:buFont typeface="Wingdings" panose="05000000000000000000" pitchFamily="2" charset="2"/>
              <a:buChar char="Ø"/>
            </a:pPr>
            <a:r>
              <a:rPr lang="zh-CN" altLang="en-US" sz="1600" dirty="0">
                <a:solidFill>
                  <a:schemeClr val="tx1">
                    <a:lumMod val="75000"/>
                  </a:schemeClr>
                </a:solidFill>
                <a:latin typeface="Segoe UI Light" panose="020B0502040204020203" pitchFamily="34" charset="0"/>
                <a:cs typeface="Segoe UI Light" panose="020B0502040204020203" pitchFamily="34" charset="0"/>
              </a:rPr>
              <a:t>对申报产品与对比器械技术特征和生物学特性的差异进行评价</a:t>
            </a:r>
            <a:endParaRPr lang="zh-CN" altLang="en-US" sz="1600" dirty="0">
              <a:solidFill>
                <a:schemeClr val="tx1">
                  <a:lumMod val="75000"/>
                </a:schemeClr>
              </a:solidFill>
              <a:latin typeface="Segoe UI Light" panose="020B0502040204020203" pitchFamily="34" charset="0"/>
              <a:cs typeface="Segoe UI Light" panose="020B0502040204020203" pitchFamily="34" charset="0"/>
            </a:endParaRPr>
          </a:p>
        </p:txBody>
      </p:sp>
      <p:sp>
        <p:nvSpPr>
          <p:cNvPr id="12" name="流程图: 决策 11"/>
          <p:cNvSpPr/>
          <p:nvPr/>
        </p:nvSpPr>
        <p:spPr>
          <a:xfrm>
            <a:off x="7099411" y="3210033"/>
            <a:ext cx="3401390" cy="905882"/>
          </a:xfrm>
          <a:prstGeom prst="flowChartDecision">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vert="horz" lIns="91440" tIns="0" rIns="91440" bIns="0" anchor="ctr" upright="1"/>
          <a:lstStyle/>
          <a:p>
            <a:pPr algn="ctr" eaLnBrk="0" fontAlgn="base" hangingPunct="0"/>
            <a:r>
              <a:rPr lang="zh-CN" altLang="en-US" sz="12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rPr>
              <a:t>技术特征和生物学特性的差异是否引起不同的安全有效性问题</a:t>
            </a:r>
            <a:endParaRPr lang="zh-CN" altLang="en-US" sz="12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sp>
        <p:nvSpPr>
          <p:cNvPr id="13" name="文本框 184"/>
          <p:cNvSpPr txBox="1"/>
          <p:nvPr/>
        </p:nvSpPr>
        <p:spPr>
          <a:xfrm>
            <a:off x="10421574" y="3409807"/>
            <a:ext cx="613851" cy="349423"/>
          </a:xfrm>
          <a:prstGeom prst="rect">
            <a:avLst/>
          </a:prstGeom>
          <a:noFill/>
          <a:ln w="9525">
            <a:noFill/>
          </a:ln>
        </p:spPr>
        <p:txBody>
          <a:bodyPr vert="horz" anchor="t" upright="1"/>
          <a:lstStyle/>
          <a:p>
            <a:pPr>
              <a:lnSpc>
                <a:spcPct val="107000"/>
              </a:lnSpc>
              <a:spcAft>
                <a:spcPts val="800"/>
              </a:spcAft>
            </a:pPr>
            <a:r>
              <a:rPr lang="zh-CN" sz="1100" kern="12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是</a:t>
            </a:r>
            <a:endParaRPr lang="zh-CN"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4" name="流程图: 可选过程 13"/>
          <p:cNvSpPr/>
          <p:nvPr/>
        </p:nvSpPr>
        <p:spPr>
          <a:xfrm>
            <a:off x="10878224" y="3306132"/>
            <a:ext cx="989663" cy="713684"/>
          </a:xfrm>
          <a:prstGeom prst="flowChartAlternateProcess">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vert="horz" lIns="91440" tIns="0" rIns="91440" bIns="0" anchor="ctr" upright="1"/>
          <a:lstStyle/>
          <a:p>
            <a:pPr algn="ctr" eaLnBrk="0" fontAlgn="base" hangingPunct="0"/>
            <a:r>
              <a:rPr lang="zh-CN" altLang="en-US" sz="12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rPr>
              <a:t>建议更换对比器械</a:t>
            </a:r>
            <a:endParaRPr lang="zh-CN" altLang="en-US" sz="12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cxnSp>
        <p:nvCxnSpPr>
          <p:cNvPr id="15" name="AutoShape 168"/>
          <p:cNvCxnSpPr>
            <a:cxnSpLocks noChangeShapeType="1"/>
            <a:stCxn id="12" idx="3"/>
            <a:endCxn id="14" idx="1"/>
          </p:cNvCxnSpPr>
          <p:nvPr/>
        </p:nvCxnSpPr>
        <p:spPr bwMode="auto">
          <a:xfrm>
            <a:off x="10500801" y="3662974"/>
            <a:ext cx="377423" cy="0"/>
          </a:xfrm>
          <a:prstGeom prst="straightConnector1">
            <a:avLst/>
          </a:prstGeom>
          <a:noFill/>
          <a:ln w="9525">
            <a:solidFill>
              <a:srgbClr val="000000"/>
            </a:solidFill>
            <a:round/>
            <a:tailEnd type="arrow" w="med" len="med"/>
          </a:ln>
        </p:spPr>
      </p:cxnSp>
      <p:sp>
        <p:nvSpPr>
          <p:cNvPr id="17" name="流程图: 过程 16"/>
          <p:cNvSpPr/>
          <p:nvPr/>
        </p:nvSpPr>
        <p:spPr>
          <a:xfrm>
            <a:off x="7248277" y="4342087"/>
            <a:ext cx="3173297" cy="367869"/>
          </a:xfrm>
          <a:prstGeom prst="flowChartProcess">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vert="horz" lIns="91440" tIns="0" rIns="91440" bIns="0" anchor="ctr" upright="1"/>
          <a:lstStyle/>
          <a:p>
            <a:pPr algn="ctr" eaLnBrk="0" fontAlgn="base" hangingPunct="0"/>
            <a:r>
              <a:rPr lang="zh-CN" altLang="en-US" sz="12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rPr>
              <a:t>申报产品与对比器械具有相似的技术特征和生物学特性</a:t>
            </a:r>
            <a:endParaRPr lang="zh-CN" altLang="en-US" sz="12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sp>
        <p:nvSpPr>
          <p:cNvPr id="18" name="文本框 182"/>
          <p:cNvSpPr txBox="1"/>
          <p:nvPr/>
        </p:nvSpPr>
        <p:spPr>
          <a:xfrm>
            <a:off x="10544499" y="5103474"/>
            <a:ext cx="613851" cy="349423"/>
          </a:xfrm>
          <a:prstGeom prst="rect">
            <a:avLst/>
          </a:prstGeom>
          <a:noFill/>
          <a:ln w="9525">
            <a:noFill/>
          </a:ln>
        </p:spPr>
        <p:txBody>
          <a:bodyPr vert="horz" anchor="t" upright="1"/>
          <a:lstStyle/>
          <a:p>
            <a:pPr>
              <a:lnSpc>
                <a:spcPct val="107000"/>
              </a:lnSpc>
              <a:spcAft>
                <a:spcPts val="800"/>
              </a:spcAft>
            </a:pPr>
            <a:r>
              <a:rPr lang="zh-CN" sz="1100" kern="12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否</a:t>
            </a:r>
            <a:endParaRPr lang="zh-CN">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9" name="流程图: 决策 18"/>
          <p:cNvSpPr/>
          <p:nvPr/>
        </p:nvSpPr>
        <p:spPr>
          <a:xfrm>
            <a:off x="7069568" y="4936128"/>
            <a:ext cx="3492038" cy="768194"/>
          </a:xfrm>
          <a:prstGeom prst="flowChartDecision">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vert="horz" lIns="91440" tIns="0" rIns="91440" bIns="0" anchor="ctr" upright="1"/>
          <a:lstStyle/>
          <a:p>
            <a:pPr algn="ctr" eaLnBrk="0" fontAlgn="base" hangingPunct="0"/>
            <a:r>
              <a:rPr lang="zh-CN" altLang="en-US" sz="11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rPr>
              <a:t>是否有充分的科学证据证明申报产品与对比器械具有相同的安全有效性</a:t>
            </a:r>
            <a:endParaRPr lang="zh-CN" altLang="en-US" sz="11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sp>
        <p:nvSpPr>
          <p:cNvPr id="20" name="流程图: 可选过程 19"/>
          <p:cNvSpPr/>
          <p:nvPr/>
        </p:nvSpPr>
        <p:spPr>
          <a:xfrm>
            <a:off x="10970444" y="4856446"/>
            <a:ext cx="989664" cy="884042"/>
          </a:xfrm>
          <a:prstGeom prst="flowChartAlternateProcess">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vert="horz" lIns="91440" tIns="0" rIns="91440" bIns="0" anchor="ctr" upright="1"/>
          <a:lstStyle/>
          <a:p>
            <a:pPr algn="ctr" eaLnBrk="0" fontAlgn="base" hangingPunct="0"/>
            <a:r>
              <a:rPr lang="zh-CN" altLang="en-US" sz="11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rPr>
              <a:t>不能证明申报产品与所选对比器械的等同性</a:t>
            </a:r>
            <a:endParaRPr lang="zh-CN" altLang="en-US" sz="1100" dirty="0">
              <a:solidFill>
                <a:schemeClr val="bg1"/>
              </a:solidFill>
              <a:latin typeface="思源黑体 Regular" panose="020B0500000000000000" pitchFamily="34" charset="-122"/>
              <a:ea typeface="思源黑体 Regular" panose="020B0500000000000000" pitchFamily="34" charset="-122"/>
              <a:cs typeface="Times New Roman" panose="02020603050405020304" pitchFamily="18" charset="0"/>
            </a:endParaRPr>
          </a:p>
        </p:txBody>
      </p:sp>
      <p:cxnSp>
        <p:nvCxnSpPr>
          <p:cNvPr id="21" name="AutoShape 179"/>
          <p:cNvCxnSpPr>
            <a:cxnSpLocks noChangeShapeType="1"/>
          </p:cNvCxnSpPr>
          <p:nvPr/>
        </p:nvCxnSpPr>
        <p:spPr bwMode="auto">
          <a:xfrm>
            <a:off x="10522091" y="5298467"/>
            <a:ext cx="432236" cy="0"/>
          </a:xfrm>
          <a:prstGeom prst="straightConnector1">
            <a:avLst/>
          </a:prstGeom>
          <a:noFill/>
          <a:ln w="9525">
            <a:solidFill>
              <a:srgbClr val="000000"/>
            </a:solidFill>
            <a:round/>
            <a:tailEnd type="arrow" w="med" len="med"/>
          </a:ln>
        </p:spPr>
      </p:cxnSp>
      <p:sp>
        <p:nvSpPr>
          <p:cNvPr id="22" name="文本框 179"/>
          <p:cNvSpPr txBox="1"/>
          <p:nvPr/>
        </p:nvSpPr>
        <p:spPr>
          <a:xfrm>
            <a:off x="8878828" y="4073020"/>
            <a:ext cx="613851" cy="349423"/>
          </a:xfrm>
          <a:prstGeom prst="rect">
            <a:avLst/>
          </a:prstGeom>
          <a:noFill/>
          <a:ln w="9525">
            <a:noFill/>
          </a:ln>
        </p:spPr>
        <p:txBody>
          <a:bodyPr vert="horz" anchor="t" upright="1"/>
          <a:lstStyle/>
          <a:p>
            <a:pPr>
              <a:lnSpc>
                <a:spcPct val="107000"/>
              </a:lnSpc>
              <a:spcAft>
                <a:spcPts val="800"/>
              </a:spcAft>
            </a:pPr>
            <a:r>
              <a:rPr lang="zh-CN" sz="1100" kern="12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否</a:t>
            </a:r>
            <a:endParaRPr lang="zh-CN">
              <a:effectLst/>
              <a:latin typeface="Calibri" panose="020F0502020204030204" pitchFamily="34" charset="0"/>
              <a:ea typeface="宋体" panose="02010600030101010101" pitchFamily="2" charset="-122"/>
              <a:cs typeface="Times New Roman" panose="02020603050405020304" pitchFamily="18" charset="0"/>
            </a:endParaRPr>
          </a:p>
        </p:txBody>
      </p:sp>
      <p:cxnSp>
        <p:nvCxnSpPr>
          <p:cNvPr id="23" name="AutoShape 181"/>
          <p:cNvCxnSpPr>
            <a:cxnSpLocks noChangeShapeType="1"/>
          </p:cNvCxnSpPr>
          <p:nvPr/>
        </p:nvCxnSpPr>
        <p:spPr bwMode="auto">
          <a:xfrm>
            <a:off x="8815587" y="4719782"/>
            <a:ext cx="1601" cy="191840"/>
          </a:xfrm>
          <a:prstGeom prst="straightConnector1">
            <a:avLst/>
          </a:prstGeom>
          <a:noFill/>
          <a:ln w="9525">
            <a:solidFill>
              <a:srgbClr val="000000"/>
            </a:solidFill>
            <a:round/>
            <a:tailEnd type="arrow" w="med" len="med"/>
          </a:ln>
        </p:spPr>
      </p:cxnSp>
      <p:cxnSp>
        <p:nvCxnSpPr>
          <p:cNvPr id="28" name="AutoShape 168"/>
          <p:cNvCxnSpPr>
            <a:cxnSpLocks noChangeShapeType="1"/>
          </p:cNvCxnSpPr>
          <p:nvPr/>
        </p:nvCxnSpPr>
        <p:spPr bwMode="auto">
          <a:xfrm rot="5400000">
            <a:off x="8701485" y="4220004"/>
            <a:ext cx="228205" cy="0"/>
          </a:xfrm>
          <a:prstGeom prst="straightConnector1">
            <a:avLst/>
          </a:prstGeom>
          <a:noFill/>
          <a:ln w="9525">
            <a:solidFill>
              <a:srgbClr val="000000"/>
            </a:solidFill>
            <a:round/>
            <a:tailEnd type="arrow" w="med" len="med"/>
          </a:ln>
        </p:spPr>
      </p:cxnSp>
      <p:cxnSp>
        <p:nvCxnSpPr>
          <p:cNvPr id="30" name="AutoShape 181"/>
          <p:cNvCxnSpPr>
            <a:cxnSpLocks noChangeShapeType="1"/>
            <a:stCxn id="19" idx="2"/>
            <a:endCxn id="54" idx="0"/>
          </p:cNvCxnSpPr>
          <p:nvPr/>
        </p:nvCxnSpPr>
        <p:spPr bwMode="auto">
          <a:xfrm flipH="1">
            <a:off x="8811651" y="5704322"/>
            <a:ext cx="3936" cy="283424"/>
          </a:xfrm>
          <a:prstGeom prst="straightConnector1">
            <a:avLst/>
          </a:prstGeom>
          <a:noFill/>
          <a:ln w="9525">
            <a:solidFill>
              <a:srgbClr val="000000"/>
            </a:solidFill>
            <a:round/>
            <a:tailEnd type="arrow" w="med" len="med"/>
          </a:ln>
        </p:spPr>
      </p:cxnSp>
      <p:sp>
        <p:nvSpPr>
          <p:cNvPr id="31" name="文本框 184"/>
          <p:cNvSpPr txBox="1"/>
          <p:nvPr/>
        </p:nvSpPr>
        <p:spPr>
          <a:xfrm>
            <a:off x="8863394" y="5741034"/>
            <a:ext cx="613851" cy="349423"/>
          </a:xfrm>
          <a:prstGeom prst="rect">
            <a:avLst/>
          </a:prstGeom>
          <a:noFill/>
          <a:ln w="9525">
            <a:noFill/>
          </a:ln>
        </p:spPr>
        <p:txBody>
          <a:bodyPr vert="horz" anchor="t" upright="1"/>
          <a:lstStyle/>
          <a:p>
            <a:pPr>
              <a:lnSpc>
                <a:spcPct val="107000"/>
              </a:lnSpc>
              <a:spcAft>
                <a:spcPts val="800"/>
              </a:spcAft>
            </a:pPr>
            <a:r>
              <a:rPr lang="zh-CN" sz="1100" kern="12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是</a:t>
            </a:r>
            <a:endParaRPr lang="zh-CN" dirty="0">
              <a:effectLst/>
              <a:latin typeface="Calibri" panose="020F0502020204030204" pitchFamily="34" charset="0"/>
              <a:ea typeface="宋体" panose="02010600030101010101" pitchFamily="2" charset="-122"/>
              <a:cs typeface="Times New Roman" panose="02020603050405020304" pitchFamily="18" charset="0"/>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a:off x="441949" y="1207447"/>
            <a:ext cx="11270747" cy="2324510"/>
          </a:xfrm>
          <a:prstGeom prst="roundRect">
            <a:avLst>
              <a:gd name="adj" fmla="val 10333"/>
            </a:avLst>
          </a:prstGeom>
          <a:ln w="28575">
            <a:solidFill>
              <a:schemeClr val="accent5"/>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9"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sz="3600" spc="300" dirty="0">
                <a:solidFill>
                  <a:srgbClr val="565656"/>
                </a:solidFill>
                <a:effectLst>
                  <a:outerShdw blurRad="38100" dist="38100" dir="2700000" algn="tl">
                    <a:srgbClr val="000000">
                      <a:alpha val="43137"/>
                    </a:srgbClr>
                  </a:outerShdw>
                </a:effectLst>
                <a:cs typeface="Segoe UI Light" panose="020B0502040204020203" pitchFamily="34" charset="0"/>
                <a:sym typeface="+mn-ea"/>
              </a:rPr>
              <a:t>实例分析</a:t>
            </a:r>
            <a:r>
              <a:rPr kumimoji="0" lang="en-US" altLang="zh-CN"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1</a:t>
            </a:r>
            <a:r>
              <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：对比器械难以获得竞品资料</a:t>
            </a:r>
            <a:endPar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endParaRPr>
          </a:p>
        </p:txBody>
      </p:sp>
      <p:sp>
        <p:nvSpPr>
          <p:cNvPr id="3" name="文本框 2"/>
          <p:cNvSpPr txBox="1"/>
          <p:nvPr/>
        </p:nvSpPr>
        <p:spPr>
          <a:xfrm>
            <a:off x="608726" y="1289228"/>
            <a:ext cx="10974544" cy="2120389"/>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600"/>
              </a:spcAft>
              <a:buClrTx/>
              <a:buSzTx/>
              <a:buFont typeface="Wingdings" panose="05000000000000000000" pitchFamily="2" charset="2"/>
              <a:buChar char="Ø"/>
              <a:defRPr/>
            </a:pPr>
            <a:r>
              <a:rPr kumimoji="0" lang="zh-CN" altLang="en-US" sz="1800" b="1" i="0" u="none" strike="noStrike" kern="1200" cap="none" spc="0" normalizeH="0" baseline="0" noProof="0" dirty="0">
                <a:ln>
                  <a:noFill/>
                </a:ln>
                <a:solidFill>
                  <a:srgbClr val="565656"/>
                </a:solidFill>
                <a:effectLst/>
                <a:uLnTx/>
                <a:uFillTx/>
                <a:latin typeface="Segoe UI Light" panose="020B0502040204020203"/>
                <a:ea typeface="+mn-ea"/>
                <a:cs typeface="+mn-cs"/>
              </a:rPr>
              <a:t>分析</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从既往经验看，对比器械所在产品类别即使有明确的行业标准，也不可以只用适用标准来论述产品的等同性。标准只能说明一个范围性质的概念，对申报产品本身特有的关键性能指标还需要和等同器械进行详细对比。技术指标可以从等同器械说明书、上市证明文件、产品技术要求、公开数据库或网站（如所选产品的厂家官网等）等其他公开发表的文件中获取。因技术要求属于公司的机密文件，除同公司前代产品或者经过了其他公司授权的情况下，一般较难获取该资料。</a:t>
            </a:r>
            <a:endPar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endParaRPr>
          </a:p>
        </p:txBody>
      </p:sp>
      <p:sp>
        <p:nvSpPr>
          <p:cNvPr id="5" name="文本框 4"/>
          <p:cNvSpPr txBox="1"/>
          <p:nvPr/>
        </p:nvSpPr>
        <p:spPr>
          <a:xfrm>
            <a:off x="608726" y="3833505"/>
            <a:ext cx="10974544" cy="2197333"/>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600"/>
              </a:spcAft>
              <a:buClrTx/>
              <a:buSzTx/>
              <a:buFont typeface="Wingdings" panose="05000000000000000000" pitchFamily="2" charset="2"/>
              <a:buChar char="p"/>
              <a:defRPr/>
            </a:pP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在无法获得等同器械技术指标的情况下，可以通过与等同器械进行对比测试、动物试验、模体试验、计算模拟测试等来评估申报产品和等同器械关键性能指标的等同性。</a:t>
            </a:r>
            <a:endPar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endParaRPr>
          </a:p>
          <a:p>
            <a:pPr marL="285750" marR="0" lvl="0" indent="-285750" algn="l" defTabSz="914400" rtl="0" eaLnBrk="1" fontAlgn="auto" latinLnBrk="0" hangingPunct="1">
              <a:lnSpc>
                <a:spcPct val="150000"/>
              </a:lnSpc>
              <a:spcBef>
                <a:spcPts val="0"/>
              </a:spcBef>
              <a:spcAft>
                <a:spcPts val="600"/>
              </a:spcAft>
              <a:buClrTx/>
              <a:buSzTx/>
              <a:buFont typeface="Wingdings" panose="05000000000000000000" pitchFamily="2" charset="2"/>
              <a:buChar char="p"/>
              <a:defRPr/>
            </a:pP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充分利用公开途径获取对比产品的信息，参考</a:t>
            </a:r>
            <a:r>
              <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rPr>
              <a:t>《</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医疗器械临床评价等同性论证技术指导原则</a:t>
            </a:r>
            <a:r>
              <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rPr>
              <a:t>》</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进行对比。如果对比产品的信息获取不充分，等同性无法建立，临床评价无法进行，也可尝试更换对比产品或其他临床评价方式。</a:t>
            </a:r>
            <a:endPar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endParaRPr>
          </a:p>
        </p:txBody>
      </p:sp>
      <p:sp>
        <p:nvSpPr>
          <p:cNvPr id="6" name="对话气泡: 圆角矩形 5"/>
          <p:cNvSpPr/>
          <p:nvPr/>
        </p:nvSpPr>
        <p:spPr>
          <a:xfrm>
            <a:off x="3240108" y="5868919"/>
            <a:ext cx="2990705" cy="763614"/>
          </a:xfrm>
          <a:prstGeom prst="wedgeRoundRectCallout">
            <a:avLst>
              <a:gd name="adj1" fmla="val -24397"/>
              <a:gd name="adj2" fmla="val -76318"/>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indent="457200"/>
            <a:r>
              <a:rPr lang="zh-CN" altLang="en-US" sz="1600" dirty="0">
                <a:effectLst/>
                <a:latin typeface="Times New Roman" panose="02020603050405020304" pitchFamily="18" charset="0"/>
                <a:ea typeface="仿宋_GB2312" panose="02010609030101010101" charset="-122"/>
                <a:cs typeface="Times New Roman" panose="02020603050405020304" pitchFamily="18" charset="0"/>
              </a:rPr>
              <a:t>与同品种评价是一样的</a:t>
            </a:r>
            <a:endParaRPr lang="zh-CN" altLang="en-US" sz="1600" dirty="0">
              <a:effectLst/>
              <a:latin typeface="Times New Roman" panose="02020603050405020304" pitchFamily="18" charset="0"/>
              <a:ea typeface="仿宋_GB2312" panose="02010609030101010101" charset="-122"/>
              <a:cs typeface="Times New Roman" panose="02020603050405020304" pitchFamily="18" charset="0"/>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a:off x="441949" y="1207447"/>
            <a:ext cx="11270747" cy="1263527"/>
          </a:xfrm>
          <a:prstGeom prst="roundRect">
            <a:avLst>
              <a:gd name="adj" fmla="val 10333"/>
            </a:avLst>
          </a:prstGeom>
          <a:ln w="28575">
            <a:solidFill>
              <a:schemeClr val="accent5"/>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9" name="文本占位符 5"/>
          <p:cNvSpPr txBox="1"/>
          <p:nvPr/>
        </p:nvSpPr>
        <p:spPr>
          <a:xfrm>
            <a:off x="325751" y="363760"/>
            <a:ext cx="11810125"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sz="3600" spc="300" dirty="0">
                <a:solidFill>
                  <a:srgbClr val="565656"/>
                </a:solidFill>
                <a:effectLst>
                  <a:outerShdw blurRad="38100" dist="38100" dir="2700000" algn="tl">
                    <a:srgbClr val="000000">
                      <a:alpha val="43137"/>
                    </a:srgbClr>
                  </a:outerShdw>
                </a:effectLst>
                <a:cs typeface="Segoe UI Light" panose="020B0502040204020203" pitchFamily="34" charset="0"/>
                <a:sym typeface="+mn-ea"/>
              </a:rPr>
              <a:t>实例分析</a:t>
            </a:r>
            <a:r>
              <a:rPr kumimoji="0" lang="en-US" altLang="zh-CN"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2</a:t>
            </a:r>
            <a:r>
              <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rPr>
              <a:t>：</a:t>
            </a:r>
            <a:r>
              <a:rPr lang="zh-CN" altLang="en-US" sz="3600" spc="300" dirty="0">
                <a:solidFill>
                  <a:srgbClr val="565656"/>
                </a:solidFill>
                <a:effectLst>
                  <a:outerShdw blurRad="38100" dist="38100" dir="2700000" algn="tl">
                    <a:srgbClr val="000000">
                      <a:alpha val="43137"/>
                    </a:srgbClr>
                  </a:outerShdw>
                </a:effectLst>
                <a:cs typeface="Segoe UI Light" panose="020B0502040204020203" pitchFamily="34" charset="0"/>
                <a:sym typeface="+mn-ea"/>
              </a:rPr>
              <a:t>与对比器械有差异的论证</a:t>
            </a:r>
            <a:endPar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mn-lt"/>
              <a:ea typeface="+mn-ea"/>
              <a:cs typeface="Segoe UI Light" panose="020B0502040204020203" pitchFamily="34" charset="0"/>
              <a:sym typeface="+mn-ea"/>
            </a:endParaRPr>
          </a:p>
        </p:txBody>
      </p:sp>
      <p:sp>
        <p:nvSpPr>
          <p:cNvPr id="3" name="文本框 2"/>
          <p:cNvSpPr txBox="1"/>
          <p:nvPr/>
        </p:nvSpPr>
        <p:spPr>
          <a:xfrm>
            <a:off x="608726" y="1289228"/>
            <a:ext cx="10974544" cy="873894"/>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600"/>
              </a:spcAft>
              <a:buClrTx/>
              <a:buSzTx/>
              <a:buFont typeface="Wingdings" panose="05000000000000000000" pitchFamily="2" charset="2"/>
              <a:buChar char="Ø"/>
              <a:defRPr/>
            </a:pPr>
            <a:r>
              <a:rPr kumimoji="0" lang="zh-CN" altLang="en-US" sz="1800" b="1" i="0" u="none" strike="noStrike" kern="1200" cap="none" spc="0" normalizeH="0" baseline="0" noProof="0" dirty="0">
                <a:ln>
                  <a:noFill/>
                </a:ln>
                <a:solidFill>
                  <a:srgbClr val="565656"/>
                </a:solidFill>
                <a:effectLst/>
                <a:uLnTx/>
                <a:uFillTx/>
                <a:latin typeface="Segoe UI Light" panose="020B0502040204020203"/>
                <a:ea typeface="+mn-ea"/>
                <a:cs typeface="+mn-cs"/>
              </a:rPr>
              <a:t>分析</a:t>
            </a: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：免临床评价目录内的产品，和目录相比没有实质性差异，但是与选的对比器械存在差异的处理方式探讨，如都是手术器械类，差异主要体现在使用部位、适用病症。</a:t>
            </a:r>
            <a:endPar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endParaRPr>
          </a:p>
        </p:txBody>
      </p:sp>
      <p:sp>
        <p:nvSpPr>
          <p:cNvPr id="5" name="文本框 4"/>
          <p:cNvSpPr txBox="1"/>
          <p:nvPr/>
        </p:nvSpPr>
        <p:spPr>
          <a:xfrm>
            <a:off x="608726" y="2976643"/>
            <a:ext cx="10974544" cy="3182218"/>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600"/>
              </a:spcAft>
              <a:buClrTx/>
              <a:buSzTx/>
              <a:buFont typeface="Wingdings" panose="05000000000000000000" pitchFamily="2" charset="2"/>
              <a:buChar char="p"/>
              <a:defRPr/>
            </a:pP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一是考虑选择的对比器械是否合适，能否更换更合适的对比器械</a:t>
            </a:r>
            <a:endParaRPr kumimoji="0" lang="en-US" altLang="zh-CN" sz="1800" b="0" i="0" u="none" strike="noStrike" kern="1200" cap="none" spc="0" normalizeH="0" baseline="0" noProof="0" dirty="0">
              <a:ln>
                <a:noFill/>
              </a:ln>
              <a:solidFill>
                <a:srgbClr val="565656"/>
              </a:solidFill>
              <a:effectLst/>
              <a:uLnTx/>
              <a:uFillTx/>
              <a:latin typeface="Segoe UI Light" panose="020B0502040204020203"/>
              <a:ea typeface="+mn-ea"/>
              <a:cs typeface="+mn-cs"/>
            </a:endParaRPr>
          </a:p>
          <a:p>
            <a:pPr marL="285750" marR="0" lvl="0" indent="-285750" algn="l" defTabSz="914400" rtl="0" eaLnBrk="1" fontAlgn="auto" latinLnBrk="0" hangingPunct="1">
              <a:lnSpc>
                <a:spcPct val="150000"/>
              </a:lnSpc>
              <a:spcBef>
                <a:spcPts val="0"/>
              </a:spcBef>
              <a:spcAft>
                <a:spcPts val="600"/>
              </a:spcAft>
              <a:buClrTx/>
              <a:buSzTx/>
              <a:buFont typeface="Wingdings" panose="05000000000000000000" pitchFamily="2" charset="2"/>
              <a:buChar char="p"/>
              <a:defRPr/>
            </a:pPr>
            <a:r>
              <a:rPr kumimoji="0" lang="zh-CN" altLang="en-US" sz="1800" b="0" i="0" u="none" strike="noStrike" kern="1200" cap="none" spc="0" normalizeH="0" baseline="0" noProof="0" dirty="0">
                <a:ln>
                  <a:noFill/>
                </a:ln>
                <a:solidFill>
                  <a:srgbClr val="565656"/>
                </a:solidFill>
                <a:effectLst/>
                <a:uLnTx/>
                <a:uFillTx/>
                <a:latin typeface="Segoe UI Light" panose="020B0502040204020203"/>
                <a:ea typeface="+mn-ea"/>
                <a:cs typeface="+mn-cs"/>
              </a:rPr>
              <a:t>二是如果没有更合适的对比器械，基于现有的差异，可以从以下方面考虑：</a:t>
            </a:r>
            <a:endParaRPr lang="en-US" altLang="zh-CN" dirty="0">
              <a:solidFill>
                <a:srgbClr val="565656"/>
              </a:solidFill>
              <a:latin typeface="Segoe UI Light" panose="020B0502040204020203"/>
            </a:endParaRPr>
          </a:p>
          <a:p>
            <a:pPr marL="742950" lvl="1" indent="-285750">
              <a:lnSpc>
                <a:spcPct val="150000"/>
              </a:lnSpc>
              <a:spcAft>
                <a:spcPts val="600"/>
              </a:spcAft>
              <a:buFont typeface="Wingdings" panose="05000000000000000000" pitchFamily="2" charset="2"/>
              <a:buChar char="ü"/>
              <a:defRPr/>
            </a:pPr>
            <a:r>
              <a:rPr kumimoji="0" lang="zh-CN" altLang="en-US" b="0" i="0" u="none" strike="noStrike" kern="1200" cap="none" spc="0" normalizeH="0" baseline="0" noProof="0" dirty="0">
                <a:ln>
                  <a:noFill/>
                </a:ln>
                <a:solidFill>
                  <a:srgbClr val="565656"/>
                </a:solidFill>
                <a:effectLst/>
                <a:uLnTx/>
                <a:uFillTx/>
                <a:latin typeface="Segoe UI Light" panose="020B0502040204020203"/>
                <a:ea typeface="+mn-ea"/>
                <a:cs typeface="+mn-cs"/>
              </a:rPr>
              <a:t>使用临床文献来证实，比如论述这两个使用部位之间的临床使用没有差异，或者证实两个适用的病症之间没有差异；</a:t>
            </a:r>
            <a:endParaRPr kumimoji="0" lang="en-US" altLang="zh-CN" b="0" i="0" u="none" strike="noStrike" kern="1200" cap="none" spc="0" normalizeH="0" baseline="0" noProof="0" dirty="0">
              <a:ln>
                <a:noFill/>
              </a:ln>
              <a:solidFill>
                <a:srgbClr val="565656"/>
              </a:solidFill>
              <a:effectLst/>
              <a:uLnTx/>
              <a:uFillTx/>
              <a:latin typeface="Segoe UI Light" panose="020B0502040204020203"/>
              <a:ea typeface="+mn-ea"/>
              <a:cs typeface="+mn-cs"/>
            </a:endParaRPr>
          </a:p>
          <a:p>
            <a:pPr marL="742950" lvl="1" indent="-285750">
              <a:lnSpc>
                <a:spcPct val="150000"/>
              </a:lnSpc>
              <a:spcAft>
                <a:spcPts val="600"/>
              </a:spcAft>
              <a:buFont typeface="Wingdings" panose="05000000000000000000" pitchFamily="2" charset="2"/>
              <a:buChar char="ü"/>
              <a:defRPr/>
            </a:pPr>
            <a:r>
              <a:rPr kumimoji="0" lang="zh-CN" altLang="en-US" b="0" i="0" u="none" strike="noStrike" kern="1200" cap="none" spc="0" normalizeH="0" baseline="0" noProof="0" dirty="0">
                <a:ln>
                  <a:noFill/>
                </a:ln>
                <a:solidFill>
                  <a:srgbClr val="565656"/>
                </a:solidFill>
                <a:effectLst/>
                <a:uLnTx/>
                <a:uFillTx/>
                <a:latin typeface="Segoe UI Light" panose="020B0502040204020203"/>
                <a:ea typeface="+mn-ea"/>
                <a:cs typeface="+mn-cs"/>
              </a:rPr>
              <a:t>根据该手术器械的预期用途和适用范围，确定其临床上使用时的性能指标、有效性指标以及安全性指标，再通过对比测试证实两个器械在两个使用部位以及适用病症方面的性能、有效性以及安全性的等同。</a:t>
            </a:r>
            <a:endParaRPr kumimoji="0" lang="en-US" altLang="zh-CN" b="0" i="0" u="none" strike="noStrike" kern="1200" cap="none" spc="0" normalizeH="0" baseline="0" noProof="0" dirty="0">
              <a:ln>
                <a:noFill/>
              </a:ln>
              <a:solidFill>
                <a:srgbClr val="565656"/>
              </a:solidFill>
              <a:effectLst/>
              <a:uLnTx/>
              <a:uFillTx/>
              <a:latin typeface="Segoe UI Light" panose="020B0502040204020203"/>
              <a:ea typeface="+mn-ea"/>
              <a:cs typeface="+mn-cs"/>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5"/>
          <p:cNvSpPr txBox="1"/>
          <p:nvPr/>
        </p:nvSpPr>
        <p:spPr>
          <a:xfrm>
            <a:off x="1448826" y="2372372"/>
            <a:ext cx="9294348" cy="211325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3.</a:t>
            </a:r>
            <a:r>
              <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 医疗器械注册提交流程及审评流程</a:t>
            </a:r>
            <a:endPar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章节目标</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4" name="文本框 3"/>
          <p:cNvSpPr txBox="1"/>
          <p:nvPr/>
        </p:nvSpPr>
        <p:spPr>
          <a:xfrm>
            <a:off x="720497" y="1538879"/>
            <a:ext cx="10283299" cy="1851917"/>
          </a:xfrm>
          <a:prstGeom prst="rect">
            <a:avLst/>
          </a:prstGeom>
          <a:noFill/>
        </p:spPr>
        <p:txBody>
          <a:bodyPr wrap="square">
            <a:spAutoFit/>
          </a:bodyPr>
          <a:lstStyle/>
          <a:p>
            <a:pPr marL="342900" indent="-342900">
              <a:lnSpc>
                <a:spcPct val="150000"/>
              </a:lnSpc>
              <a:spcAft>
                <a:spcPts val="600"/>
              </a:spcAft>
              <a:buFont typeface="Arial" panose="020B0604020202020204" pitchFamily="34" charset="0"/>
              <a:buChar char="•"/>
            </a:pPr>
            <a:r>
              <a:rPr lang="en-US" altLang="zh-CN" sz="2400" dirty="0">
                <a:latin typeface="等线" panose="02010600030101010101" pitchFamily="2" charset="-122"/>
                <a:ea typeface="等线" panose="02010600030101010101" pitchFamily="2" charset="-122"/>
              </a:rPr>
              <a:t>3.1 </a:t>
            </a:r>
            <a:r>
              <a:rPr lang="zh-CN" altLang="en-US" sz="2400" dirty="0">
                <a:latin typeface="等线" panose="02010600030101010101" pitchFamily="2" charset="-122"/>
                <a:ea typeface="等线" panose="02010600030101010101" pitchFamily="2" charset="-122"/>
              </a:rPr>
              <a:t>如何进行医疗器械产品注册提交</a:t>
            </a:r>
            <a:endParaRPr lang="zh-CN" altLang="en-US" sz="2400" dirty="0">
              <a:latin typeface="等线" panose="02010600030101010101" pitchFamily="2" charset="-122"/>
              <a:ea typeface="等线" panose="02010600030101010101" pitchFamily="2" charset="-122"/>
            </a:endParaRPr>
          </a:p>
          <a:p>
            <a:pPr marL="342900" indent="-342900">
              <a:lnSpc>
                <a:spcPct val="150000"/>
              </a:lnSpc>
              <a:spcAft>
                <a:spcPts val="600"/>
              </a:spcAft>
              <a:buFont typeface="Arial" panose="020B0604020202020204" pitchFamily="34" charset="0"/>
              <a:buChar char="•"/>
            </a:pPr>
            <a:r>
              <a:rPr lang="en-US" altLang="zh-CN" sz="2400" dirty="0">
                <a:latin typeface="等线" panose="02010600030101010101" pitchFamily="2" charset="-122"/>
                <a:ea typeface="等线" panose="02010600030101010101" pitchFamily="2" charset="-122"/>
              </a:rPr>
              <a:t>3.2 </a:t>
            </a:r>
            <a:r>
              <a:rPr lang="zh-CN" altLang="en-US" sz="2400" dirty="0">
                <a:latin typeface="等线" panose="02010600030101010101" pitchFamily="2" charset="-122"/>
                <a:ea typeface="等线" panose="02010600030101010101" pitchFamily="2" charset="-122"/>
              </a:rPr>
              <a:t>医疗器械产品的审评审批流程及分析</a:t>
            </a:r>
            <a:endParaRPr lang="zh-CN" altLang="en-US" sz="2400" dirty="0">
              <a:latin typeface="等线" panose="02010600030101010101" pitchFamily="2" charset="-122"/>
              <a:ea typeface="等线" panose="02010600030101010101" pitchFamily="2" charset="-122"/>
            </a:endParaRPr>
          </a:p>
          <a:p>
            <a:pPr marL="342900" indent="-342900">
              <a:lnSpc>
                <a:spcPct val="150000"/>
              </a:lnSpc>
              <a:spcAft>
                <a:spcPts val="600"/>
              </a:spcAft>
              <a:buFont typeface="Arial" panose="020B0604020202020204" pitchFamily="34" charset="0"/>
              <a:buChar char="•"/>
            </a:pPr>
            <a:r>
              <a:rPr lang="en-US" altLang="zh-CN" sz="2400" dirty="0">
                <a:latin typeface="等线" panose="02010600030101010101" pitchFamily="2" charset="-122"/>
                <a:ea typeface="等线" panose="02010600030101010101" pitchFamily="2" charset="-122"/>
              </a:rPr>
              <a:t>3.3 </a:t>
            </a:r>
            <a:r>
              <a:rPr lang="zh-CN" altLang="en-US" sz="2400" dirty="0">
                <a:latin typeface="等线" panose="02010600030101010101" pitchFamily="2" charset="-122"/>
                <a:ea typeface="等线" panose="02010600030101010101" pitchFamily="2" charset="-122"/>
              </a:rPr>
              <a:t>不予注册及终止注册的情形分析</a:t>
            </a:r>
            <a:endParaRPr lang="zh-CN" altLang="en-US" sz="2400" dirty="0">
              <a:latin typeface="等线" panose="02010600030101010101" pitchFamily="2" charset="-122"/>
              <a:ea typeface="等线" panose="02010600030101010101" pitchFamily="2" charset="-122"/>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5"/>
          <p:cNvSpPr txBox="1"/>
          <p:nvPr/>
        </p:nvSpPr>
        <p:spPr>
          <a:xfrm>
            <a:off x="1448826" y="2372372"/>
            <a:ext cx="9294348" cy="211325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3.1 </a:t>
            </a:r>
            <a:r>
              <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如何进行医疗器械产品注册提交</a:t>
            </a:r>
            <a:endPar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66419"/>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注册申报受理</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7" name="矩形: 圆角 6"/>
          <p:cNvSpPr/>
          <p:nvPr/>
        </p:nvSpPr>
        <p:spPr>
          <a:xfrm>
            <a:off x="698035" y="1259459"/>
            <a:ext cx="10574850" cy="2169542"/>
          </a:xfrm>
          <a:prstGeom prst="roundRect">
            <a:avLst>
              <a:gd name="adj" fmla="val 7741"/>
            </a:avLst>
          </a:prstGeom>
          <a:ln w="19050">
            <a:solidFill>
              <a:srgbClr val="0A408A"/>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pPr>
            <a:endParaRPr lang="zh-CN" altLang="en-US" sz="1600" dirty="0">
              <a:solidFill>
                <a:srgbClr val="333333"/>
              </a:solidFill>
              <a:latin typeface="+mn-ea"/>
            </a:endParaRPr>
          </a:p>
        </p:txBody>
      </p:sp>
      <p:sp>
        <p:nvSpPr>
          <p:cNvPr id="8" name="文本框 7"/>
          <p:cNvSpPr txBox="1"/>
          <p:nvPr/>
        </p:nvSpPr>
        <p:spPr>
          <a:xfrm>
            <a:off x="901274" y="1990620"/>
            <a:ext cx="10165828" cy="1177502"/>
          </a:xfrm>
          <a:prstGeom prst="rect">
            <a:avLst/>
          </a:prstGeom>
          <a:noFill/>
        </p:spPr>
        <p:txBody>
          <a:bodyPr wrap="square">
            <a:spAutoFit/>
          </a:bodyPr>
          <a:lstStyle/>
          <a:p>
            <a:pPr marL="285750" indent="-285750" algn="just">
              <a:lnSpc>
                <a:spcPct val="150000"/>
              </a:lnSpc>
              <a:spcAft>
                <a:spcPts val="1200"/>
              </a:spcAft>
              <a:buFont typeface="Arial" panose="020B0604020202020204" pitchFamily="34" charset="0"/>
              <a:buChar char="•"/>
            </a:pPr>
            <a:r>
              <a:rPr lang="zh-CN" altLang="en-US" sz="1400" b="1" kern="100" dirty="0">
                <a:solidFill>
                  <a:srgbClr val="000000"/>
                </a:solidFill>
                <a:effectLst/>
                <a:latin typeface="Times New Roman" panose="02020603050405020304" pitchFamily="18" charset="0"/>
                <a:ea typeface="仿宋_GB2312" panose="02010609030101010101" charset="-122"/>
              </a:rPr>
              <a:t>线上途径</a:t>
            </a:r>
            <a:r>
              <a:rPr lang="zh-CN" altLang="en-US" sz="1400" kern="100" dirty="0">
                <a:solidFill>
                  <a:srgbClr val="000000"/>
                </a:solidFill>
                <a:effectLst/>
                <a:latin typeface="Times New Roman" panose="02020603050405020304" pitchFamily="18" charset="0"/>
                <a:ea typeface="仿宋_GB2312" panose="02010609030101010101" charset="-122"/>
              </a:rPr>
              <a:t>：通过</a:t>
            </a:r>
            <a:r>
              <a:rPr lang="en-US" altLang="zh-CN" sz="1400" kern="100" dirty="0" err="1">
                <a:solidFill>
                  <a:srgbClr val="000000"/>
                </a:solidFill>
                <a:effectLst/>
                <a:latin typeface="Times New Roman" panose="02020603050405020304" pitchFamily="18" charset="0"/>
                <a:ea typeface="仿宋_GB2312" panose="02010609030101010101" charset="-122"/>
              </a:rPr>
              <a:t>eRPS</a:t>
            </a:r>
            <a:r>
              <a:rPr lang="zh-CN" altLang="en-US" sz="1400" kern="100" dirty="0">
                <a:solidFill>
                  <a:srgbClr val="000000"/>
                </a:solidFill>
                <a:effectLst/>
                <a:latin typeface="Times New Roman" panose="02020603050405020304" pitchFamily="18" charset="0"/>
                <a:ea typeface="仿宋_GB2312" panose="02010609030101010101" charset="-122"/>
              </a:rPr>
              <a:t>系统线上提交符合</a:t>
            </a:r>
            <a:r>
              <a:rPr lang="en-US" altLang="zh-CN" sz="1400" kern="100" dirty="0">
                <a:solidFill>
                  <a:srgbClr val="000000"/>
                </a:solidFill>
                <a:effectLst/>
                <a:latin typeface="Times New Roman" panose="02020603050405020304" pitchFamily="18" charset="0"/>
                <a:ea typeface="仿宋_GB2312" panose="02010609030101010101" charset="-122"/>
              </a:rPr>
              <a:t>《</a:t>
            </a:r>
            <a:r>
              <a:rPr lang="zh-CN" altLang="en-US" sz="1400" kern="100" dirty="0">
                <a:solidFill>
                  <a:srgbClr val="000000"/>
                </a:solidFill>
                <a:effectLst/>
                <a:latin typeface="Times New Roman" panose="02020603050405020304" pitchFamily="18" charset="0"/>
                <a:ea typeface="仿宋_GB2312" panose="02010609030101010101" charset="-122"/>
              </a:rPr>
              <a:t>医疗器械注册申请电子提交技术指南（试行）</a:t>
            </a:r>
            <a:r>
              <a:rPr lang="en-US" altLang="zh-CN" sz="1400" kern="100" dirty="0">
                <a:solidFill>
                  <a:srgbClr val="000000"/>
                </a:solidFill>
                <a:effectLst/>
                <a:latin typeface="Times New Roman" panose="02020603050405020304" pitchFamily="18" charset="0"/>
                <a:ea typeface="仿宋_GB2312" panose="02010609030101010101" charset="-122"/>
              </a:rPr>
              <a:t>》</a:t>
            </a:r>
            <a:r>
              <a:rPr lang="zh-CN" altLang="en-US" sz="1400" kern="100" dirty="0">
                <a:solidFill>
                  <a:srgbClr val="000000"/>
                </a:solidFill>
                <a:effectLst/>
                <a:latin typeface="Times New Roman" panose="02020603050405020304" pitchFamily="18" charset="0"/>
                <a:ea typeface="仿宋_GB2312" panose="02010609030101010101" charset="-122"/>
              </a:rPr>
              <a:t>要求的电子资料（注：进口第一类医疗器械备案，注册证及变更文件的补办、纠错、自行注销、自行撤回等事项暂不包含在</a:t>
            </a:r>
            <a:r>
              <a:rPr lang="en-US" altLang="zh-CN" sz="1400" kern="100" dirty="0" err="1">
                <a:solidFill>
                  <a:srgbClr val="000000"/>
                </a:solidFill>
                <a:effectLst/>
                <a:latin typeface="Times New Roman" panose="02020603050405020304" pitchFamily="18" charset="0"/>
                <a:ea typeface="仿宋_GB2312" panose="02010609030101010101" charset="-122"/>
              </a:rPr>
              <a:t>eRPS</a:t>
            </a:r>
            <a:r>
              <a:rPr lang="zh-CN" altLang="en-US" sz="1400" kern="100" dirty="0">
                <a:solidFill>
                  <a:srgbClr val="000000"/>
                </a:solidFill>
                <a:effectLst/>
                <a:latin typeface="Times New Roman" panose="02020603050405020304" pitchFamily="18" charset="0"/>
                <a:ea typeface="仿宋_GB2312" panose="02010609030101010101" charset="-122"/>
              </a:rPr>
              <a:t>系统业务范围之内）。</a:t>
            </a:r>
            <a:endParaRPr lang="zh-CN" altLang="en-US" sz="1400" kern="100" dirty="0">
              <a:solidFill>
                <a:srgbClr val="000000"/>
              </a:solidFill>
              <a:effectLst/>
              <a:latin typeface="Times New Roman" panose="02020603050405020304" pitchFamily="18" charset="0"/>
              <a:ea typeface="仿宋_GB2312" panose="02010609030101010101" charset="-122"/>
            </a:endParaRPr>
          </a:p>
          <a:p>
            <a:pPr marL="285750" indent="-285750" algn="just">
              <a:lnSpc>
                <a:spcPct val="150000"/>
              </a:lnSpc>
              <a:spcAft>
                <a:spcPts val="1200"/>
              </a:spcAft>
              <a:buFont typeface="Arial" panose="020B0604020202020204" pitchFamily="34" charset="0"/>
              <a:buChar char="•"/>
            </a:pPr>
            <a:r>
              <a:rPr lang="zh-CN" altLang="en-US" sz="1400" b="1" kern="100" dirty="0">
                <a:solidFill>
                  <a:srgbClr val="000000"/>
                </a:solidFill>
                <a:effectLst/>
                <a:latin typeface="Times New Roman" panose="02020603050405020304" pitchFamily="18" charset="0"/>
                <a:ea typeface="仿宋_GB2312" panose="02010609030101010101" charset="-122"/>
              </a:rPr>
              <a:t>线下途径</a:t>
            </a:r>
            <a:r>
              <a:rPr lang="zh-CN" altLang="en-US" sz="1400" kern="100" dirty="0">
                <a:solidFill>
                  <a:srgbClr val="000000"/>
                </a:solidFill>
                <a:effectLst/>
                <a:latin typeface="Times New Roman" panose="02020603050405020304" pitchFamily="18" charset="0"/>
                <a:ea typeface="仿宋_GB2312" panose="02010609030101010101" charset="-122"/>
              </a:rPr>
              <a:t>：线下提交医疗器械注册申请（含现场、邮寄）。</a:t>
            </a:r>
            <a:endParaRPr lang="zh-CN" altLang="zh-CN" sz="1000" kern="100" dirty="0">
              <a:effectLst/>
              <a:latin typeface="Times New Roman" panose="02020603050405020304" pitchFamily="18" charset="0"/>
              <a:ea typeface="宋体" panose="02010600030101010101" pitchFamily="2" charset="-122"/>
            </a:endParaRPr>
          </a:p>
        </p:txBody>
      </p:sp>
      <p:sp>
        <p:nvSpPr>
          <p:cNvPr id="4" name="文本框 3"/>
          <p:cNvSpPr txBox="1"/>
          <p:nvPr/>
        </p:nvSpPr>
        <p:spPr>
          <a:xfrm>
            <a:off x="1009858" y="1402793"/>
            <a:ext cx="4222229" cy="418063"/>
          </a:xfrm>
          <a:prstGeom prst="rect">
            <a:avLst/>
          </a:prstGeom>
          <a:noFill/>
        </p:spPr>
        <p:txBody>
          <a:bodyPr wrap="square">
            <a:spAutoFit/>
          </a:bodyPr>
          <a:lstStyle/>
          <a:p>
            <a:pPr algn="just">
              <a:lnSpc>
                <a:spcPct val="150000"/>
              </a:lnSpc>
            </a:pPr>
            <a:r>
              <a:rPr lang="zh-CN" altLang="en-US" sz="1600" kern="100" dirty="0">
                <a:solidFill>
                  <a:srgbClr val="000000"/>
                </a:solidFill>
                <a:effectLst/>
                <a:latin typeface="Times New Roman" panose="02020603050405020304" pitchFamily="18" charset="0"/>
                <a:ea typeface="仿宋_GB2312" panose="02010609030101010101" charset="-122"/>
              </a:rPr>
              <a:t>注册申报资料提交受理途径</a:t>
            </a:r>
            <a:endParaRPr lang="zh-CN" altLang="zh-CN" sz="1050" kern="100" dirty="0">
              <a:effectLst/>
              <a:latin typeface="Times New Roman" panose="02020603050405020304" pitchFamily="18" charset="0"/>
              <a:ea typeface="宋体" panose="02010600030101010101" pitchFamily="2" charset="-122"/>
            </a:endParaRPr>
          </a:p>
        </p:txBody>
      </p:sp>
      <p:sp>
        <p:nvSpPr>
          <p:cNvPr id="5" name="矩形: 圆角 4"/>
          <p:cNvSpPr/>
          <p:nvPr/>
        </p:nvSpPr>
        <p:spPr>
          <a:xfrm>
            <a:off x="696763" y="3572336"/>
            <a:ext cx="10574850" cy="2595552"/>
          </a:xfrm>
          <a:prstGeom prst="roundRect">
            <a:avLst>
              <a:gd name="adj" fmla="val 7741"/>
            </a:avLst>
          </a:prstGeom>
          <a:ln w="19050">
            <a:solidFill>
              <a:srgbClr val="0A408A"/>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pPr>
            <a:endParaRPr lang="zh-CN" altLang="en-US" sz="1600" dirty="0">
              <a:solidFill>
                <a:srgbClr val="333333"/>
              </a:solidFill>
              <a:latin typeface="+mn-ea"/>
            </a:endParaRPr>
          </a:p>
        </p:txBody>
      </p:sp>
      <p:sp>
        <p:nvSpPr>
          <p:cNvPr id="11" name="文本框 10"/>
          <p:cNvSpPr txBox="1"/>
          <p:nvPr/>
        </p:nvSpPr>
        <p:spPr>
          <a:xfrm>
            <a:off x="1009857" y="3690251"/>
            <a:ext cx="4222229" cy="418063"/>
          </a:xfrm>
          <a:prstGeom prst="rect">
            <a:avLst/>
          </a:prstGeom>
          <a:noFill/>
        </p:spPr>
        <p:txBody>
          <a:bodyPr wrap="square">
            <a:spAutoFit/>
          </a:bodyPr>
          <a:lstStyle/>
          <a:p>
            <a:pPr algn="just">
              <a:lnSpc>
                <a:spcPct val="150000"/>
              </a:lnSpc>
            </a:pPr>
            <a:r>
              <a:rPr lang="zh-CN" altLang="en-US" sz="1600" kern="100" dirty="0">
                <a:solidFill>
                  <a:srgbClr val="000000"/>
                </a:solidFill>
                <a:effectLst/>
                <a:latin typeface="Times New Roman" panose="02020603050405020304" pitchFamily="18" charset="0"/>
                <a:ea typeface="仿宋_GB2312" panose="02010609030101010101" charset="-122"/>
              </a:rPr>
              <a:t>受理的时间和地点</a:t>
            </a:r>
            <a:endParaRPr lang="zh-CN" altLang="zh-CN" sz="1050" kern="100" dirty="0">
              <a:effectLst/>
              <a:latin typeface="Times New Roman" panose="02020603050405020304" pitchFamily="18" charset="0"/>
              <a:ea typeface="宋体" panose="02010600030101010101" pitchFamily="2" charset="-122"/>
            </a:endParaRPr>
          </a:p>
        </p:txBody>
      </p:sp>
      <p:sp>
        <p:nvSpPr>
          <p:cNvPr id="12" name="文本框 11"/>
          <p:cNvSpPr txBox="1"/>
          <p:nvPr/>
        </p:nvSpPr>
        <p:spPr>
          <a:xfrm>
            <a:off x="919115" y="4160162"/>
            <a:ext cx="10165828" cy="1808444"/>
          </a:xfrm>
          <a:prstGeom prst="rect">
            <a:avLst/>
          </a:prstGeom>
          <a:noFill/>
        </p:spPr>
        <p:txBody>
          <a:bodyPr wrap="square">
            <a:spAutoFit/>
          </a:bodyPr>
          <a:lstStyle/>
          <a:p>
            <a:pPr marL="285750" indent="-285750" algn="just">
              <a:lnSpc>
                <a:spcPct val="150000"/>
              </a:lnSpc>
              <a:spcAft>
                <a:spcPts val="1200"/>
              </a:spcAft>
              <a:buFont typeface="Arial" panose="020B0604020202020204" pitchFamily="34" charset="0"/>
              <a:buChar char="•"/>
            </a:pPr>
            <a:r>
              <a:rPr lang="zh-CN" altLang="en-US" sz="1400" b="1" kern="100" dirty="0">
                <a:solidFill>
                  <a:srgbClr val="000000"/>
                </a:solidFill>
                <a:effectLst/>
                <a:latin typeface="Times New Roman" panose="02020603050405020304" pitchFamily="18" charset="0"/>
                <a:ea typeface="仿宋_GB2312" panose="02010609030101010101" charset="-122"/>
              </a:rPr>
              <a:t>线上途径</a:t>
            </a:r>
            <a:r>
              <a:rPr lang="zh-CN" altLang="en-US" sz="1400" kern="100" dirty="0">
                <a:solidFill>
                  <a:srgbClr val="000000"/>
                </a:solidFill>
                <a:effectLst/>
                <a:latin typeface="Times New Roman" panose="02020603050405020304" pitchFamily="18" charset="0"/>
                <a:ea typeface="仿宋_GB2312" panose="02010609030101010101" charset="-122"/>
              </a:rPr>
              <a:t>：可通过</a:t>
            </a:r>
            <a:r>
              <a:rPr lang="en-US" altLang="zh-CN" sz="1400" kern="100" dirty="0" err="1">
                <a:solidFill>
                  <a:srgbClr val="000000"/>
                </a:solidFill>
                <a:effectLst/>
                <a:latin typeface="Times New Roman" panose="02020603050405020304" pitchFamily="18" charset="0"/>
                <a:ea typeface="仿宋_GB2312" panose="02010609030101010101" charset="-122"/>
              </a:rPr>
              <a:t>eRPS</a:t>
            </a:r>
            <a:r>
              <a:rPr lang="zh-CN" altLang="en-US" sz="1400" kern="100" dirty="0">
                <a:solidFill>
                  <a:srgbClr val="000000"/>
                </a:solidFill>
                <a:effectLst/>
                <a:latin typeface="Times New Roman" panose="02020603050405020304" pitchFamily="18" charset="0"/>
                <a:ea typeface="仿宋_GB2312" panose="02010609030101010101" charset="-122"/>
              </a:rPr>
              <a:t>系统随时、随地完成上传提交。</a:t>
            </a:r>
            <a:endParaRPr lang="en-US" altLang="zh-CN" sz="1400" kern="100" dirty="0">
              <a:solidFill>
                <a:srgbClr val="000000"/>
              </a:solidFill>
              <a:effectLst/>
              <a:latin typeface="Times New Roman" panose="02020603050405020304" pitchFamily="18" charset="0"/>
              <a:ea typeface="仿宋_GB2312" panose="02010609030101010101" charset="-122"/>
            </a:endParaRPr>
          </a:p>
          <a:p>
            <a:pPr marL="285750" indent="-285750" algn="just">
              <a:lnSpc>
                <a:spcPct val="150000"/>
              </a:lnSpc>
              <a:spcAft>
                <a:spcPts val="1200"/>
              </a:spcAft>
              <a:buFont typeface="Arial" panose="020B0604020202020204" pitchFamily="34" charset="0"/>
              <a:buChar char="•"/>
            </a:pPr>
            <a:r>
              <a:rPr lang="zh-CN" altLang="en-US" sz="1400" b="1" kern="100" dirty="0">
                <a:solidFill>
                  <a:srgbClr val="000000"/>
                </a:solidFill>
                <a:effectLst/>
                <a:latin typeface="Times New Roman" panose="02020603050405020304" pitchFamily="18" charset="0"/>
                <a:ea typeface="仿宋_GB2312" panose="02010609030101010101" charset="-122"/>
              </a:rPr>
              <a:t>线下途径</a:t>
            </a:r>
            <a:r>
              <a:rPr lang="zh-CN" altLang="en-US" sz="1400" kern="100" dirty="0">
                <a:solidFill>
                  <a:srgbClr val="000000"/>
                </a:solidFill>
                <a:effectLst/>
                <a:latin typeface="Times New Roman" panose="02020603050405020304" pitchFamily="18" charset="0"/>
                <a:ea typeface="仿宋_GB2312" panose="02010609030101010101" charset="-122"/>
              </a:rPr>
              <a:t>：</a:t>
            </a:r>
            <a:endParaRPr lang="en-US" altLang="zh-CN" sz="1400" kern="100" dirty="0">
              <a:solidFill>
                <a:srgbClr val="000000"/>
              </a:solidFill>
              <a:effectLst/>
              <a:latin typeface="Times New Roman" panose="02020603050405020304" pitchFamily="18" charset="0"/>
              <a:ea typeface="仿宋_GB2312" panose="02010609030101010101" charset="-122"/>
            </a:endParaRPr>
          </a:p>
          <a:p>
            <a:pPr marL="742950" lvl="1" indent="-285750" algn="just">
              <a:lnSpc>
                <a:spcPct val="150000"/>
              </a:lnSpc>
              <a:spcAft>
                <a:spcPts val="1200"/>
              </a:spcAft>
              <a:buFont typeface="Wingdings" panose="05000000000000000000" pitchFamily="2" charset="2"/>
              <a:buChar char="ü"/>
            </a:pPr>
            <a:r>
              <a:rPr lang="zh-CN" altLang="en-US" sz="1400" kern="100" dirty="0">
                <a:solidFill>
                  <a:srgbClr val="000000"/>
                </a:solidFill>
                <a:effectLst/>
                <a:latin typeface="Times New Roman" panose="02020603050405020304" pitchFamily="18" charset="0"/>
                <a:ea typeface="仿宋_GB2312" panose="02010609030101010101" charset="-122"/>
              </a:rPr>
              <a:t>时间：工作日（上午：</a:t>
            </a:r>
            <a:r>
              <a:rPr lang="en-US" altLang="zh-CN" sz="1400" kern="100" dirty="0">
                <a:solidFill>
                  <a:srgbClr val="000000"/>
                </a:solidFill>
                <a:effectLst/>
                <a:latin typeface="Times New Roman" panose="02020603050405020304" pitchFamily="18" charset="0"/>
                <a:ea typeface="仿宋_GB2312" panose="02010609030101010101" charset="-122"/>
              </a:rPr>
              <a:t>9:00—11:30 </a:t>
            </a:r>
            <a:r>
              <a:rPr lang="zh-CN" altLang="en-US" sz="1400" kern="100" dirty="0">
                <a:solidFill>
                  <a:srgbClr val="000000"/>
                </a:solidFill>
                <a:effectLst/>
                <a:latin typeface="Times New Roman" panose="02020603050405020304" pitchFamily="18" charset="0"/>
                <a:ea typeface="仿宋_GB2312" panose="02010609030101010101" charset="-122"/>
              </a:rPr>
              <a:t>，下午：</a:t>
            </a:r>
            <a:r>
              <a:rPr lang="en-US" altLang="zh-CN" sz="1400" kern="100" dirty="0">
                <a:solidFill>
                  <a:srgbClr val="000000"/>
                </a:solidFill>
                <a:effectLst/>
                <a:latin typeface="Times New Roman" panose="02020603050405020304" pitchFamily="18" charset="0"/>
                <a:ea typeface="仿宋_GB2312" panose="02010609030101010101" charset="-122"/>
              </a:rPr>
              <a:t>13:00—16:00</a:t>
            </a:r>
            <a:r>
              <a:rPr lang="zh-CN" altLang="en-US" sz="1400" kern="100" dirty="0">
                <a:solidFill>
                  <a:srgbClr val="000000"/>
                </a:solidFill>
                <a:effectLst/>
                <a:latin typeface="Times New Roman" panose="02020603050405020304" pitchFamily="18" charset="0"/>
                <a:ea typeface="仿宋_GB2312" panose="02010609030101010101" charset="-122"/>
              </a:rPr>
              <a:t>），周三、五下午不对外办公。</a:t>
            </a:r>
            <a:endParaRPr lang="zh-CN" altLang="en-US" sz="1400" kern="100" dirty="0">
              <a:solidFill>
                <a:srgbClr val="000000"/>
              </a:solidFill>
              <a:effectLst/>
              <a:latin typeface="Times New Roman" panose="02020603050405020304" pitchFamily="18" charset="0"/>
              <a:ea typeface="仿宋_GB2312" panose="02010609030101010101" charset="-122"/>
            </a:endParaRPr>
          </a:p>
          <a:p>
            <a:pPr marL="741680" lvl="1" indent="-285750" algn="just">
              <a:lnSpc>
                <a:spcPct val="150000"/>
              </a:lnSpc>
              <a:spcAft>
                <a:spcPts val="1200"/>
              </a:spcAft>
              <a:buFont typeface="Wingdings" panose="05000000000000000000" pitchFamily="2" charset="2"/>
              <a:buChar char="ü"/>
            </a:pPr>
            <a:r>
              <a:rPr lang="zh-CN" altLang="en-US" sz="1400" kern="100" dirty="0">
                <a:solidFill>
                  <a:srgbClr val="000000"/>
                </a:solidFill>
                <a:effectLst/>
                <a:latin typeface="Times New Roman" panose="02020603050405020304" pitchFamily="18" charset="0"/>
                <a:ea typeface="仿宋_GB2312" panose="02010609030101010101" charset="-122"/>
              </a:rPr>
              <a:t> 地点：行政受理服务大厅（北京市西城区宣武门西大街</a:t>
            </a:r>
            <a:r>
              <a:rPr lang="en-US" altLang="zh-CN" sz="1400" kern="100" dirty="0">
                <a:solidFill>
                  <a:srgbClr val="000000"/>
                </a:solidFill>
                <a:effectLst/>
                <a:latin typeface="Times New Roman" panose="02020603050405020304" pitchFamily="18" charset="0"/>
                <a:ea typeface="仿宋_GB2312" panose="02010609030101010101" charset="-122"/>
              </a:rPr>
              <a:t>28</a:t>
            </a:r>
            <a:r>
              <a:rPr lang="zh-CN" altLang="en-US" sz="1400" kern="100" dirty="0">
                <a:solidFill>
                  <a:srgbClr val="000000"/>
                </a:solidFill>
                <a:effectLst/>
                <a:latin typeface="Times New Roman" panose="02020603050405020304" pitchFamily="18" charset="0"/>
                <a:ea typeface="仿宋_GB2312" panose="02010609030101010101" charset="-122"/>
              </a:rPr>
              <a:t>号大成广场</a:t>
            </a:r>
            <a:r>
              <a:rPr lang="en-US" altLang="zh-CN" sz="1400" kern="100" dirty="0">
                <a:solidFill>
                  <a:srgbClr val="000000"/>
                </a:solidFill>
                <a:effectLst/>
                <a:latin typeface="Times New Roman" panose="02020603050405020304" pitchFamily="18" charset="0"/>
                <a:ea typeface="仿宋_GB2312" panose="02010609030101010101" charset="-122"/>
              </a:rPr>
              <a:t>3</a:t>
            </a:r>
            <a:r>
              <a:rPr lang="zh-CN" altLang="en-US" sz="1400" kern="100" dirty="0">
                <a:solidFill>
                  <a:srgbClr val="000000"/>
                </a:solidFill>
                <a:effectLst/>
                <a:latin typeface="Times New Roman" panose="02020603050405020304" pitchFamily="18" charset="0"/>
                <a:ea typeface="仿宋_GB2312" panose="02010609030101010101" charset="-122"/>
              </a:rPr>
              <a:t>门</a:t>
            </a:r>
            <a:r>
              <a:rPr lang="en-US" altLang="zh-CN" sz="1400" kern="100" dirty="0">
                <a:solidFill>
                  <a:srgbClr val="000000"/>
                </a:solidFill>
                <a:effectLst/>
                <a:latin typeface="Times New Roman" panose="02020603050405020304" pitchFamily="18" charset="0"/>
                <a:ea typeface="仿宋_GB2312" panose="02010609030101010101" charset="-122"/>
              </a:rPr>
              <a:t>1</a:t>
            </a:r>
            <a:r>
              <a:rPr lang="zh-CN" altLang="en-US" sz="1400" kern="100" dirty="0">
                <a:solidFill>
                  <a:srgbClr val="000000"/>
                </a:solidFill>
                <a:effectLst/>
                <a:latin typeface="Times New Roman" panose="02020603050405020304" pitchFamily="18" charset="0"/>
                <a:ea typeface="仿宋_GB2312" panose="02010609030101010101" charset="-122"/>
              </a:rPr>
              <a:t>层）。</a:t>
            </a:r>
            <a:endParaRPr lang="zh-CN" altLang="zh-CN" sz="1000" kern="100" dirty="0">
              <a:effectLst/>
              <a:latin typeface="Times New Roman" panose="02020603050405020304" pitchFamily="18" charset="0"/>
              <a:ea typeface="宋体" panose="02010600030101010101" pitchFamily="2" charset="-122"/>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66419"/>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注册申报受理</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5" name="矩形: 圆角 4"/>
          <p:cNvSpPr/>
          <p:nvPr/>
        </p:nvSpPr>
        <p:spPr>
          <a:xfrm>
            <a:off x="607293" y="1354347"/>
            <a:ext cx="10574850" cy="4917058"/>
          </a:xfrm>
          <a:prstGeom prst="roundRect">
            <a:avLst>
              <a:gd name="adj" fmla="val 7741"/>
            </a:avLst>
          </a:prstGeom>
          <a:ln w="19050">
            <a:solidFill>
              <a:srgbClr val="0A408A"/>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pPr>
            <a:endParaRPr lang="zh-CN" altLang="en-US" sz="1600" dirty="0">
              <a:solidFill>
                <a:srgbClr val="333333"/>
              </a:solidFill>
              <a:latin typeface="+mn-ea"/>
            </a:endParaRPr>
          </a:p>
        </p:txBody>
      </p:sp>
      <p:sp>
        <p:nvSpPr>
          <p:cNvPr id="11" name="文本框 10"/>
          <p:cNvSpPr txBox="1"/>
          <p:nvPr/>
        </p:nvSpPr>
        <p:spPr>
          <a:xfrm>
            <a:off x="845955" y="1529157"/>
            <a:ext cx="4222229" cy="418063"/>
          </a:xfrm>
          <a:prstGeom prst="rect">
            <a:avLst/>
          </a:prstGeom>
          <a:noFill/>
        </p:spPr>
        <p:txBody>
          <a:bodyPr wrap="square">
            <a:spAutoFit/>
          </a:bodyPr>
          <a:lstStyle/>
          <a:p>
            <a:pPr algn="just">
              <a:lnSpc>
                <a:spcPct val="150000"/>
              </a:lnSpc>
            </a:pPr>
            <a:r>
              <a:rPr lang="zh-CN" altLang="en-US" sz="1600" b="0" i="0" dirty="0">
                <a:solidFill>
                  <a:srgbClr val="000000"/>
                </a:solidFill>
                <a:effectLst/>
                <a:latin typeface="微软雅黑" panose="020B0503020204020204" pitchFamily="34" charset="-122"/>
                <a:ea typeface="微软雅黑" panose="020B0503020204020204" pitchFamily="34" charset="-122"/>
              </a:rPr>
              <a:t>需准备的资料和工具</a:t>
            </a:r>
            <a:endParaRPr lang="zh-CN" altLang="zh-CN" sz="1050" kern="100" dirty="0">
              <a:effectLst/>
              <a:latin typeface="Times New Roman" panose="02020603050405020304" pitchFamily="18" charset="0"/>
              <a:ea typeface="宋体" panose="02010600030101010101" pitchFamily="2" charset="-122"/>
            </a:endParaRPr>
          </a:p>
        </p:txBody>
      </p:sp>
      <p:sp>
        <p:nvSpPr>
          <p:cNvPr id="12" name="文本框 11"/>
          <p:cNvSpPr txBox="1"/>
          <p:nvPr/>
        </p:nvSpPr>
        <p:spPr>
          <a:xfrm>
            <a:off x="755213" y="1986305"/>
            <a:ext cx="10165828" cy="4039824"/>
          </a:xfrm>
          <a:prstGeom prst="rect">
            <a:avLst/>
          </a:prstGeom>
          <a:noFill/>
        </p:spPr>
        <p:txBody>
          <a:bodyPr wrap="square">
            <a:spAutoFit/>
          </a:bodyPr>
          <a:lstStyle/>
          <a:p>
            <a:pPr marL="285750" indent="-285750" algn="just">
              <a:lnSpc>
                <a:spcPct val="150000"/>
              </a:lnSpc>
              <a:spcAft>
                <a:spcPts val="1200"/>
              </a:spcAft>
              <a:buFont typeface="Arial" panose="020B0604020202020204" pitchFamily="34" charset="0"/>
              <a:buChar char="•"/>
            </a:pPr>
            <a:r>
              <a:rPr lang="zh-CN" altLang="en-US" sz="1400" b="1" kern="100" dirty="0">
                <a:solidFill>
                  <a:srgbClr val="000000"/>
                </a:solidFill>
                <a:effectLst/>
                <a:latin typeface="Times New Roman" panose="02020603050405020304" pitchFamily="18" charset="0"/>
                <a:ea typeface="仿宋_GB2312" panose="02010609030101010101" charset="-122"/>
              </a:rPr>
              <a:t>线上途径</a:t>
            </a:r>
            <a:r>
              <a:rPr lang="zh-CN" altLang="en-US" sz="1400" kern="100" dirty="0">
                <a:solidFill>
                  <a:srgbClr val="000000"/>
                </a:solidFill>
                <a:effectLst/>
                <a:latin typeface="Times New Roman" panose="02020603050405020304" pitchFamily="18" charset="0"/>
                <a:ea typeface="仿宋_GB2312" panose="02010609030101010101" charset="-122"/>
              </a:rPr>
              <a:t>：</a:t>
            </a:r>
            <a:endParaRPr lang="en-US" altLang="zh-CN" sz="1400" kern="100" dirty="0">
              <a:solidFill>
                <a:srgbClr val="000000"/>
              </a:solidFill>
              <a:effectLst/>
              <a:latin typeface="Times New Roman" panose="02020603050405020304" pitchFamily="18" charset="0"/>
              <a:ea typeface="仿宋_GB2312" panose="02010609030101010101" charset="-122"/>
            </a:endParaRPr>
          </a:p>
          <a:p>
            <a:pPr marL="742950" lvl="1" indent="-285750" algn="just">
              <a:lnSpc>
                <a:spcPct val="150000"/>
              </a:lnSpc>
              <a:spcAft>
                <a:spcPts val="1200"/>
              </a:spcAft>
              <a:buFont typeface="Wingdings" panose="05000000000000000000" pitchFamily="2" charset="2"/>
              <a:buChar char="ü"/>
            </a:pPr>
            <a:r>
              <a:rPr lang="zh-CN" altLang="en-US" sz="1400" kern="100" dirty="0">
                <a:solidFill>
                  <a:srgbClr val="000000"/>
                </a:solidFill>
                <a:effectLst/>
                <a:latin typeface="Times New Roman" panose="02020603050405020304" pitchFamily="18" charset="0"/>
                <a:ea typeface="仿宋_GB2312" panose="02010609030101010101" charset="-122"/>
              </a:rPr>
              <a:t>按照</a:t>
            </a:r>
            <a:r>
              <a:rPr lang="en-US" altLang="zh-CN" sz="1400" kern="100" dirty="0">
                <a:solidFill>
                  <a:srgbClr val="000000"/>
                </a:solidFill>
                <a:effectLst/>
                <a:latin typeface="Times New Roman" panose="02020603050405020304" pitchFamily="18" charset="0"/>
                <a:ea typeface="仿宋_GB2312" panose="02010609030101010101" charset="-122"/>
              </a:rPr>
              <a:t>《</a:t>
            </a:r>
            <a:r>
              <a:rPr lang="zh-CN" altLang="en-US" sz="1400" kern="100" dirty="0">
                <a:solidFill>
                  <a:srgbClr val="000000"/>
                </a:solidFill>
                <a:effectLst/>
                <a:latin typeface="Times New Roman" panose="02020603050405020304" pitchFamily="18" charset="0"/>
                <a:ea typeface="仿宋_GB2312" panose="02010609030101010101" charset="-122"/>
              </a:rPr>
              <a:t>医疗器械注册申请电子提交技术指南（试行）</a:t>
            </a:r>
            <a:r>
              <a:rPr lang="en-US" altLang="zh-CN" sz="1400" kern="100" dirty="0">
                <a:solidFill>
                  <a:srgbClr val="000000"/>
                </a:solidFill>
                <a:effectLst/>
                <a:latin typeface="Times New Roman" panose="02020603050405020304" pitchFamily="18" charset="0"/>
                <a:ea typeface="仿宋_GB2312" panose="02010609030101010101" charset="-122"/>
              </a:rPr>
              <a:t>》</a:t>
            </a:r>
            <a:r>
              <a:rPr lang="zh-CN" altLang="en-US" sz="1400" kern="100" dirty="0">
                <a:solidFill>
                  <a:srgbClr val="000000"/>
                </a:solidFill>
                <a:effectLst/>
                <a:latin typeface="Times New Roman" panose="02020603050405020304" pitchFamily="18" charset="0"/>
                <a:ea typeface="仿宋_GB2312" panose="02010609030101010101" charset="-122"/>
              </a:rPr>
              <a:t>以及相关通知要求准备</a:t>
            </a:r>
            <a:r>
              <a:rPr lang="en-US" altLang="zh-CN" sz="1400" kern="100" dirty="0">
                <a:solidFill>
                  <a:srgbClr val="000000"/>
                </a:solidFill>
                <a:effectLst/>
                <a:latin typeface="Times New Roman" panose="02020603050405020304" pitchFamily="18" charset="0"/>
                <a:ea typeface="仿宋_GB2312" panose="02010609030101010101" charset="-122"/>
              </a:rPr>
              <a:t>RPS </a:t>
            </a:r>
            <a:r>
              <a:rPr lang="en-US" altLang="zh-CN" sz="1400" kern="100" dirty="0" err="1">
                <a:solidFill>
                  <a:srgbClr val="000000"/>
                </a:solidFill>
                <a:effectLst/>
                <a:latin typeface="Times New Roman" panose="02020603050405020304" pitchFamily="18" charset="0"/>
                <a:ea typeface="仿宋_GB2312" panose="02010609030101010101" charset="-122"/>
              </a:rPr>
              <a:t>ToC</a:t>
            </a:r>
            <a:r>
              <a:rPr lang="zh-CN" altLang="en-US" sz="1400" kern="100" dirty="0">
                <a:solidFill>
                  <a:srgbClr val="000000"/>
                </a:solidFill>
                <a:effectLst/>
                <a:latin typeface="Times New Roman" panose="02020603050405020304" pitchFamily="18" charset="0"/>
                <a:ea typeface="仿宋_GB2312" panose="02010609030101010101" charset="-122"/>
              </a:rPr>
              <a:t>形式的电子申报资料。</a:t>
            </a:r>
            <a:endParaRPr lang="zh-CN" altLang="en-US" sz="1400" kern="100" dirty="0">
              <a:solidFill>
                <a:srgbClr val="000000"/>
              </a:solidFill>
              <a:effectLst/>
              <a:latin typeface="Times New Roman" panose="02020603050405020304" pitchFamily="18" charset="0"/>
              <a:ea typeface="仿宋_GB2312" panose="02010609030101010101" charset="-122"/>
            </a:endParaRPr>
          </a:p>
          <a:p>
            <a:pPr marL="742950" lvl="1" indent="-285750" algn="just">
              <a:lnSpc>
                <a:spcPct val="150000"/>
              </a:lnSpc>
              <a:spcAft>
                <a:spcPts val="1200"/>
              </a:spcAft>
              <a:buFont typeface="Wingdings" panose="05000000000000000000" pitchFamily="2" charset="2"/>
              <a:buChar char="ü"/>
            </a:pPr>
            <a:r>
              <a:rPr lang="zh-CN" altLang="en-US" sz="1400" kern="100" dirty="0">
                <a:solidFill>
                  <a:srgbClr val="000000"/>
                </a:solidFill>
                <a:effectLst/>
                <a:latin typeface="Times New Roman" panose="02020603050405020304" pitchFamily="18" charset="0"/>
                <a:ea typeface="仿宋_GB2312" panose="02010609030101010101" charset="-122"/>
              </a:rPr>
              <a:t>提前领取与</a:t>
            </a:r>
            <a:r>
              <a:rPr lang="en-US" altLang="zh-CN" sz="1400" kern="100" dirty="0" err="1">
                <a:solidFill>
                  <a:srgbClr val="000000"/>
                </a:solidFill>
                <a:effectLst/>
                <a:latin typeface="Times New Roman" panose="02020603050405020304" pitchFamily="18" charset="0"/>
                <a:ea typeface="仿宋_GB2312" panose="02010609030101010101" charset="-122"/>
              </a:rPr>
              <a:t>eRPS</a:t>
            </a:r>
            <a:r>
              <a:rPr lang="zh-CN" altLang="en-US" sz="1400" kern="100" dirty="0">
                <a:solidFill>
                  <a:srgbClr val="000000"/>
                </a:solidFill>
                <a:effectLst/>
                <a:latin typeface="Times New Roman" panose="02020603050405020304" pitchFamily="18" charset="0"/>
                <a:ea typeface="仿宋_GB2312" panose="02010609030101010101" charset="-122"/>
              </a:rPr>
              <a:t>系统配套使用的数字认证证书（</a:t>
            </a:r>
            <a:r>
              <a:rPr lang="en-US" altLang="zh-CN" sz="1400" kern="100" dirty="0">
                <a:solidFill>
                  <a:srgbClr val="000000"/>
                </a:solidFill>
                <a:effectLst/>
                <a:latin typeface="Times New Roman" panose="02020603050405020304" pitchFamily="18" charset="0"/>
                <a:ea typeface="仿宋_GB2312" panose="02010609030101010101" charset="-122"/>
              </a:rPr>
              <a:t>Certificate Authority</a:t>
            </a:r>
            <a:r>
              <a:rPr lang="zh-CN" altLang="en-US" sz="1400" kern="100" dirty="0">
                <a:solidFill>
                  <a:srgbClr val="000000"/>
                </a:solidFill>
                <a:effectLst/>
                <a:latin typeface="Times New Roman" panose="02020603050405020304" pitchFamily="18" charset="0"/>
                <a:ea typeface="仿宋_GB2312" panose="02010609030101010101" charset="-122"/>
              </a:rPr>
              <a:t>，</a:t>
            </a:r>
            <a:r>
              <a:rPr lang="en-US" altLang="zh-CN" sz="1400" kern="100" dirty="0">
                <a:solidFill>
                  <a:srgbClr val="000000"/>
                </a:solidFill>
                <a:effectLst/>
                <a:latin typeface="Times New Roman" panose="02020603050405020304" pitchFamily="18" charset="0"/>
                <a:ea typeface="仿宋_GB2312" panose="02010609030101010101" charset="-122"/>
              </a:rPr>
              <a:t>CA</a:t>
            </a:r>
            <a:r>
              <a:rPr lang="zh-CN" altLang="en-US" sz="1400" kern="100" dirty="0">
                <a:solidFill>
                  <a:srgbClr val="000000"/>
                </a:solidFill>
                <a:effectLst/>
                <a:latin typeface="Times New Roman" panose="02020603050405020304" pitchFamily="18" charset="0"/>
                <a:ea typeface="仿宋_GB2312" panose="02010609030101010101" charset="-122"/>
              </a:rPr>
              <a:t>）。</a:t>
            </a:r>
            <a:endParaRPr lang="en-US" altLang="zh-CN" sz="1400" kern="100" dirty="0">
              <a:solidFill>
                <a:srgbClr val="000000"/>
              </a:solidFill>
              <a:effectLst/>
              <a:latin typeface="Times New Roman" panose="02020603050405020304" pitchFamily="18" charset="0"/>
              <a:ea typeface="仿宋_GB2312" panose="02010609030101010101" charset="-122"/>
            </a:endParaRPr>
          </a:p>
          <a:p>
            <a:pPr marL="285750" indent="-285750" algn="just">
              <a:lnSpc>
                <a:spcPct val="150000"/>
              </a:lnSpc>
              <a:spcAft>
                <a:spcPts val="1200"/>
              </a:spcAft>
              <a:buFont typeface="Arial" panose="020B0604020202020204" pitchFamily="34" charset="0"/>
              <a:buChar char="•"/>
            </a:pPr>
            <a:r>
              <a:rPr lang="zh-CN" altLang="en-US" sz="1400" b="1" kern="100" dirty="0">
                <a:solidFill>
                  <a:srgbClr val="000000"/>
                </a:solidFill>
                <a:effectLst/>
                <a:latin typeface="Times New Roman" panose="02020603050405020304" pitchFamily="18" charset="0"/>
                <a:ea typeface="仿宋_GB2312" panose="02010609030101010101" charset="-122"/>
              </a:rPr>
              <a:t>线下途径</a:t>
            </a:r>
            <a:r>
              <a:rPr lang="zh-CN" altLang="en-US" sz="1400" kern="100" dirty="0">
                <a:solidFill>
                  <a:srgbClr val="000000"/>
                </a:solidFill>
                <a:effectLst/>
                <a:latin typeface="Times New Roman" panose="02020603050405020304" pitchFamily="18" charset="0"/>
                <a:ea typeface="仿宋_GB2312" panose="02010609030101010101" charset="-122"/>
              </a:rPr>
              <a:t>：</a:t>
            </a:r>
            <a:endParaRPr lang="en-US" altLang="zh-CN" sz="1400" kern="100" dirty="0">
              <a:solidFill>
                <a:srgbClr val="000000"/>
              </a:solidFill>
              <a:effectLst/>
              <a:latin typeface="Times New Roman" panose="02020603050405020304" pitchFamily="18" charset="0"/>
              <a:ea typeface="仿宋_GB2312" panose="02010609030101010101" charset="-122"/>
            </a:endParaRPr>
          </a:p>
          <a:p>
            <a:pPr marL="742950" lvl="1" indent="-285750" algn="just">
              <a:lnSpc>
                <a:spcPct val="150000"/>
              </a:lnSpc>
              <a:spcAft>
                <a:spcPts val="1200"/>
              </a:spcAft>
              <a:buFont typeface="Wingdings" panose="05000000000000000000" pitchFamily="2" charset="2"/>
              <a:buChar char="ü"/>
            </a:pPr>
            <a:r>
              <a:rPr lang="zh-CN" altLang="en-US" sz="1400" kern="100" dirty="0">
                <a:solidFill>
                  <a:srgbClr val="000000"/>
                </a:solidFill>
                <a:effectLst/>
                <a:latin typeface="Times New Roman" panose="02020603050405020304" pitchFamily="18" charset="0"/>
                <a:ea typeface="仿宋_GB2312" panose="02010609030101010101" charset="-122"/>
              </a:rPr>
              <a:t>纸质注册申报资料及储存有</a:t>
            </a:r>
            <a:r>
              <a:rPr lang="en-US" altLang="zh-CN" sz="1400" kern="100" dirty="0">
                <a:solidFill>
                  <a:srgbClr val="000000"/>
                </a:solidFill>
                <a:effectLst/>
                <a:latin typeface="Times New Roman" panose="02020603050405020304" pitchFamily="18" charset="0"/>
                <a:ea typeface="仿宋_GB2312" panose="02010609030101010101" charset="-122"/>
              </a:rPr>
              <a:t>RPS </a:t>
            </a:r>
            <a:r>
              <a:rPr lang="en-US" altLang="zh-CN" sz="1400" kern="100" dirty="0" err="1">
                <a:solidFill>
                  <a:srgbClr val="000000"/>
                </a:solidFill>
                <a:effectLst/>
                <a:latin typeface="Times New Roman" panose="02020603050405020304" pitchFamily="18" charset="0"/>
                <a:ea typeface="仿宋_GB2312" panose="02010609030101010101" charset="-122"/>
              </a:rPr>
              <a:t>ToC</a:t>
            </a:r>
            <a:r>
              <a:rPr lang="zh-CN" altLang="en-US" sz="1400" kern="100" dirty="0">
                <a:solidFill>
                  <a:srgbClr val="000000"/>
                </a:solidFill>
                <a:effectLst/>
                <a:latin typeface="Times New Roman" panose="02020603050405020304" pitchFamily="18" charset="0"/>
                <a:ea typeface="仿宋_GB2312" panose="02010609030101010101" charset="-122"/>
              </a:rPr>
              <a:t>形式注册申报资料的</a:t>
            </a:r>
            <a:r>
              <a:rPr lang="en-US" altLang="zh-CN" sz="1400" kern="100" dirty="0">
                <a:solidFill>
                  <a:srgbClr val="000000"/>
                </a:solidFill>
                <a:effectLst/>
                <a:latin typeface="Times New Roman" panose="02020603050405020304" pitchFamily="18" charset="0"/>
                <a:ea typeface="仿宋_GB2312" panose="02010609030101010101" charset="-122"/>
              </a:rPr>
              <a:t>U</a:t>
            </a:r>
            <a:r>
              <a:rPr lang="zh-CN" altLang="en-US" sz="1400" kern="100" dirty="0">
                <a:solidFill>
                  <a:srgbClr val="000000"/>
                </a:solidFill>
                <a:effectLst/>
                <a:latin typeface="Times New Roman" panose="02020603050405020304" pitchFamily="18" charset="0"/>
                <a:ea typeface="仿宋_GB2312" panose="02010609030101010101" charset="-122"/>
              </a:rPr>
              <a:t>盘。</a:t>
            </a:r>
            <a:endParaRPr lang="zh-CN" altLang="en-US" sz="1400" kern="100" dirty="0">
              <a:solidFill>
                <a:srgbClr val="000000"/>
              </a:solidFill>
              <a:effectLst/>
              <a:latin typeface="Times New Roman" panose="02020603050405020304" pitchFamily="18" charset="0"/>
              <a:ea typeface="仿宋_GB2312" panose="02010609030101010101" charset="-122"/>
            </a:endParaRPr>
          </a:p>
          <a:p>
            <a:pPr marL="742950" lvl="1" indent="-285750" algn="just">
              <a:lnSpc>
                <a:spcPct val="150000"/>
              </a:lnSpc>
              <a:spcAft>
                <a:spcPts val="1200"/>
              </a:spcAft>
              <a:buFont typeface="Wingdings" panose="05000000000000000000" pitchFamily="2" charset="2"/>
              <a:buChar char="ü"/>
            </a:pPr>
            <a:r>
              <a:rPr lang="zh-CN" altLang="en-US" sz="1400" kern="100" dirty="0">
                <a:solidFill>
                  <a:srgbClr val="000000"/>
                </a:solidFill>
                <a:effectLst/>
                <a:latin typeface="Times New Roman" panose="02020603050405020304" pitchFamily="18" charset="0"/>
                <a:ea typeface="仿宋_GB2312" panose="02010609030101010101" charset="-122"/>
              </a:rPr>
              <a:t>经签章的“纸质版资料与电子版文档一致性声明</a:t>
            </a:r>
            <a:r>
              <a:rPr lang="zh-CN" altLang="en-US" sz="1400" kern="100" dirty="0">
                <a:solidFill>
                  <a:srgbClr val="000000"/>
                </a:solidFill>
                <a:latin typeface="Times New Roman" panose="02020603050405020304" pitchFamily="18" charset="0"/>
                <a:ea typeface="仿宋_GB2312" panose="02010609030101010101" charset="-122"/>
              </a:rPr>
              <a:t>”</a:t>
            </a:r>
            <a:r>
              <a:rPr lang="zh-CN" altLang="en-US" sz="1400" kern="100" dirty="0">
                <a:solidFill>
                  <a:srgbClr val="000000"/>
                </a:solidFill>
                <a:effectLst/>
                <a:latin typeface="Times New Roman" panose="02020603050405020304" pitchFamily="18" charset="0"/>
                <a:ea typeface="仿宋_GB2312" panose="02010609030101010101" charset="-122"/>
              </a:rPr>
              <a:t>（纸质版和电子扫描件各一份）。</a:t>
            </a:r>
            <a:endParaRPr lang="zh-CN" altLang="en-US" sz="1400" kern="100" dirty="0">
              <a:solidFill>
                <a:srgbClr val="000000"/>
              </a:solidFill>
              <a:effectLst/>
              <a:latin typeface="Times New Roman" panose="02020603050405020304" pitchFamily="18" charset="0"/>
              <a:ea typeface="仿宋_GB2312" panose="02010609030101010101" charset="-122"/>
            </a:endParaRPr>
          </a:p>
          <a:p>
            <a:pPr marL="742950" lvl="1" indent="-285750" algn="just">
              <a:lnSpc>
                <a:spcPct val="150000"/>
              </a:lnSpc>
              <a:spcAft>
                <a:spcPts val="1200"/>
              </a:spcAft>
              <a:buFont typeface="Wingdings" panose="05000000000000000000" pitchFamily="2" charset="2"/>
              <a:buChar char="ü"/>
            </a:pPr>
            <a:r>
              <a:rPr lang="zh-CN" altLang="en-US" sz="1400" kern="100" dirty="0">
                <a:solidFill>
                  <a:srgbClr val="000000"/>
                </a:solidFill>
                <a:effectLst/>
                <a:latin typeface="Times New Roman" panose="02020603050405020304" pitchFamily="18" charset="0"/>
                <a:ea typeface="仿宋_GB2312" panose="02010609030101010101" charset="-122"/>
              </a:rPr>
              <a:t>申请人（与申请表盖章单位一致）对委托办事人员及所办事项的委托书（见关于办理受理和领取批件等行政许可事项的公告（第</a:t>
            </a:r>
            <a:r>
              <a:rPr lang="en-US" altLang="zh-CN" sz="1400" kern="100" dirty="0">
                <a:solidFill>
                  <a:srgbClr val="000000"/>
                </a:solidFill>
                <a:effectLst/>
                <a:latin typeface="Times New Roman" panose="02020603050405020304" pitchFamily="18" charset="0"/>
                <a:ea typeface="仿宋_GB2312" panose="02010609030101010101" charset="-122"/>
              </a:rPr>
              <a:t>169</a:t>
            </a:r>
            <a:r>
              <a:rPr lang="zh-CN" altLang="en-US" sz="1400" kern="100" dirty="0">
                <a:solidFill>
                  <a:srgbClr val="000000"/>
                </a:solidFill>
                <a:effectLst/>
                <a:latin typeface="Times New Roman" panose="02020603050405020304" pitchFamily="18" charset="0"/>
                <a:ea typeface="仿宋_GB2312" panose="02010609030101010101" charset="-122"/>
              </a:rPr>
              <a:t>号）。</a:t>
            </a:r>
            <a:endParaRPr lang="zh-CN" altLang="en-US" sz="1400" kern="100" dirty="0">
              <a:solidFill>
                <a:srgbClr val="000000"/>
              </a:solidFill>
              <a:effectLst/>
              <a:latin typeface="Times New Roman" panose="02020603050405020304" pitchFamily="18" charset="0"/>
              <a:ea typeface="仿宋_GB2312" panose="02010609030101010101" charset="-122"/>
            </a:endParaRPr>
          </a:p>
          <a:p>
            <a:pPr marL="742950" lvl="1" indent="-285750" algn="just">
              <a:lnSpc>
                <a:spcPct val="150000"/>
              </a:lnSpc>
              <a:spcAft>
                <a:spcPts val="1200"/>
              </a:spcAft>
              <a:buFont typeface="Wingdings" panose="05000000000000000000" pitchFamily="2" charset="2"/>
              <a:buChar char="ü"/>
            </a:pPr>
            <a:r>
              <a:rPr lang="zh-CN" altLang="en-US" sz="1400" kern="100" dirty="0">
                <a:solidFill>
                  <a:srgbClr val="000000"/>
                </a:solidFill>
                <a:effectLst/>
                <a:latin typeface="Times New Roman" panose="02020603050405020304" pitchFamily="18" charset="0"/>
                <a:ea typeface="仿宋_GB2312" panose="02010609030101010101" charset="-122"/>
              </a:rPr>
              <a:t>办事人员身份证明原件与复印件。</a:t>
            </a:r>
            <a:endParaRPr lang="zh-CN" altLang="zh-CN" sz="1000" kern="100" dirty="0">
              <a:effectLst/>
              <a:latin typeface="Times New Roman" panose="02020603050405020304" pitchFamily="18" charset="0"/>
              <a:ea typeface="宋体" panose="02010600030101010101" pitchFamily="2" charset="-122"/>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66419"/>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电子申报系统（</a:t>
            </a:r>
            <a:r>
              <a:rPr lang="en-US" altLang="zh-CN" sz="3600" spc="300" dirty="0" err="1">
                <a:effectLst>
                  <a:outerShdw blurRad="38100" dist="38100" dir="2700000" algn="tl">
                    <a:srgbClr val="000000">
                      <a:alpha val="43137"/>
                    </a:srgbClr>
                  </a:outerShdw>
                </a:effectLst>
                <a:latin typeface="+mj-ea"/>
                <a:ea typeface="+mj-ea"/>
                <a:cs typeface="Segoe UI Light" panose="020B0502040204020203" pitchFamily="34" charset="0"/>
                <a:sym typeface="+mn-ea"/>
              </a:rPr>
              <a:t>eRPS</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系统）</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pic>
        <p:nvPicPr>
          <p:cNvPr id="2" name="图片 1"/>
          <p:cNvPicPr>
            <a:picLocks noChangeAspect="1"/>
          </p:cNvPicPr>
          <p:nvPr/>
        </p:nvPicPr>
        <p:blipFill>
          <a:blip r:embed="rId1"/>
          <a:stretch>
            <a:fillRect/>
          </a:stretch>
        </p:blipFill>
        <p:spPr>
          <a:xfrm>
            <a:off x="969818" y="1536047"/>
            <a:ext cx="10252364" cy="4479248"/>
          </a:xfrm>
          <a:prstGeom prst="rect">
            <a:avLst/>
          </a:prstGeom>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11461" y="366419"/>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签收、受理和缴费</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4" name="矩形: 圆角 3"/>
          <p:cNvSpPr/>
          <p:nvPr/>
        </p:nvSpPr>
        <p:spPr>
          <a:xfrm>
            <a:off x="581414" y="1341307"/>
            <a:ext cx="10574850" cy="4917058"/>
          </a:xfrm>
          <a:prstGeom prst="roundRect">
            <a:avLst>
              <a:gd name="adj" fmla="val 7741"/>
            </a:avLst>
          </a:prstGeom>
          <a:ln w="19050">
            <a:solidFill>
              <a:srgbClr val="0A408A"/>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pPr>
            <a:endParaRPr lang="zh-CN" altLang="en-US" sz="1600" dirty="0">
              <a:solidFill>
                <a:srgbClr val="333333"/>
              </a:solidFill>
              <a:latin typeface="+mn-ea"/>
            </a:endParaRPr>
          </a:p>
        </p:txBody>
      </p:sp>
      <p:sp>
        <p:nvSpPr>
          <p:cNvPr id="6" name="文本框 5"/>
          <p:cNvSpPr txBox="1"/>
          <p:nvPr/>
        </p:nvSpPr>
        <p:spPr>
          <a:xfrm>
            <a:off x="660322" y="1762018"/>
            <a:ext cx="10165828" cy="3901324"/>
          </a:xfrm>
          <a:prstGeom prst="rect">
            <a:avLst/>
          </a:prstGeom>
          <a:noFill/>
        </p:spPr>
        <p:txBody>
          <a:bodyPr wrap="square">
            <a:spAutoFit/>
          </a:bodyPr>
          <a:lstStyle/>
          <a:p>
            <a:pPr marL="285750" indent="-285750" algn="just">
              <a:lnSpc>
                <a:spcPct val="150000"/>
              </a:lnSpc>
              <a:spcAft>
                <a:spcPts val="1200"/>
              </a:spcAft>
              <a:buFont typeface="Arial" panose="020B0604020202020204" pitchFamily="34" charset="0"/>
              <a:buChar char="•"/>
            </a:pPr>
            <a:r>
              <a:rPr lang="zh-CN" altLang="en-US" sz="1400" kern="100" dirty="0">
                <a:solidFill>
                  <a:srgbClr val="000000"/>
                </a:solidFill>
                <a:effectLst/>
                <a:latin typeface="Times New Roman" panose="02020603050405020304" pitchFamily="18" charset="0"/>
                <a:ea typeface="仿宋_GB2312" panose="02010609030101010101" charset="-122"/>
              </a:rPr>
              <a:t>线下途径提交的医疗器械注册申请（含现场、邮寄），将由受理人员将</a:t>
            </a:r>
            <a:r>
              <a:rPr lang="en-US" altLang="zh-CN" sz="1400" kern="100" dirty="0">
                <a:solidFill>
                  <a:srgbClr val="000000"/>
                </a:solidFill>
                <a:effectLst/>
                <a:latin typeface="Times New Roman" panose="02020603050405020304" pitchFamily="18" charset="0"/>
                <a:ea typeface="仿宋_GB2312" panose="02010609030101010101" charset="-122"/>
              </a:rPr>
              <a:t>U</a:t>
            </a:r>
            <a:r>
              <a:rPr lang="zh-CN" altLang="en-US" sz="1400" kern="100" dirty="0">
                <a:solidFill>
                  <a:srgbClr val="000000"/>
                </a:solidFill>
                <a:effectLst/>
                <a:latin typeface="Times New Roman" panose="02020603050405020304" pitchFamily="18" charset="0"/>
                <a:ea typeface="仿宋_GB2312" panose="02010609030101010101" charset="-122"/>
              </a:rPr>
              <a:t>盘中的注册申报资料代为上传至</a:t>
            </a:r>
            <a:r>
              <a:rPr lang="en-US" altLang="zh-CN" sz="1400" kern="100" dirty="0" err="1">
                <a:solidFill>
                  <a:srgbClr val="000000"/>
                </a:solidFill>
                <a:effectLst/>
                <a:latin typeface="Times New Roman" panose="02020603050405020304" pitchFamily="18" charset="0"/>
                <a:ea typeface="仿宋_GB2312" panose="02010609030101010101" charset="-122"/>
              </a:rPr>
              <a:t>eRPS</a:t>
            </a:r>
            <a:r>
              <a:rPr lang="zh-CN" altLang="en-US" sz="1400" kern="100" dirty="0">
                <a:solidFill>
                  <a:srgbClr val="000000"/>
                </a:solidFill>
                <a:effectLst/>
                <a:latin typeface="Times New Roman" panose="02020603050405020304" pitchFamily="18" charset="0"/>
                <a:ea typeface="仿宋_GB2312" panose="02010609030101010101" charset="-122"/>
              </a:rPr>
              <a:t>系统。线上和线下提交的电子资料上传成功后，自动转入签收环节，签收成功将以短信方式告知申请人</a:t>
            </a:r>
            <a:r>
              <a:rPr lang="en-US" altLang="zh-CN" sz="1400" kern="100" dirty="0">
                <a:solidFill>
                  <a:srgbClr val="000000"/>
                </a:solidFill>
                <a:effectLst/>
                <a:latin typeface="Times New Roman" panose="02020603050405020304" pitchFamily="18" charset="0"/>
                <a:ea typeface="仿宋_GB2312" panose="02010609030101010101" charset="-122"/>
              </a:rPr>
              <a:t>/</a:t>
            </a:r>
            <a:r>
              <a:rPr lang="zh-CN" altLang="en-US" sz="1400" kern="100" dirty="0">
                <a:solidFill>
                  <a:srgbClr val="000000"/>
                </a:solidFill>
                <a:effectLst/>
                <a:latin typeface="Times New Roman" panose="02020603050405020304" pitchFamily="18" charset="0"/>
                <a:ea typeface="仿宋_GB2312" panose="02010609030101010101" charset="-122"/>
              </a:rPr>
              <a:t>注册人。</a:t>
            </a:r>
            <a:endParaRPr lang="zh-CN" altLang="en-US" sz="1400" kern="100" dirty="0">
              <a:solidFill>
                <a:srgbClr val="000000"/>
              </a:solidFill>
              <a:effectLst/>
              <a:latin typeface="Times New Roman" panose="02020603050405020304" pitchFamily="18" charset="0"/>
              <a:ea typeface="仿宋_GB2312" panose="02010609030101010101" charset="-122"/>
            </a:endParaRPr>
          </a:p>
          <a:p>
            <a:pPr marL="285750" indent="-285750" algn="just">
              <a:lnSpc>
                <a:spcPct val="150000"/>
              </a:lnSpc>
              <a:spcAft>
                <a:spcPts val="1200"/>
              </a:spcAft>
              <a:buFont typeface="Arial" panose="020B0604020202020204" pitchFamily="34" charset="0"/>
              <a:buChar char="•"/>
            </a:pPr>
            <a:r>
              <a:rPr lang="zh-CN" altLang="en-US" sz="1400" kern="100" dirty="0">
                <a:solidFill>
                  <a:srgbClr val="000000"/>
                </a:solidFill>
                <a:effectLst/>
                <a:latin typeface="Times New Roman" panose="02020603050405020304" pitchFamily="18" charset="0"/>
                <a:ea typeface="仿宋_GB2312" panose="02010609030101010101" charset="-122"/>
              </a:rPr>
              <a:t>受理：中心对签收后的</a:t>
            </a:r>
            <a:r>
              <a:rPr lang="zh-CN" altLang="en-US" sz="1400" u="sng" kern="100" dirty="0">
                <a:solidFill>
                  <a:srgbClr val="000000"/>
                </a:solidFill>
                <a:effectLst/>
                <a:highlight>
                  <a:srgbClr val="FFFF00"/>
                </a:highlight>
                <a:latin typeface="Times New Roman" panose="02020603050405020304" pitchFamily="18" charset="0"/>
                <a:ea typeface="仿宋_GB2312" panose="02010609030101010101" charset="-122"/>
              </a:rPr>
              <a:t>注册申报资料进行立卷审查</a:t>
            </a:r>
            <a:r>
              <a:rPr lang="zh-CN" altLang="en-US" sz="1400" kern="100" dirty="0">
                <a:solidFill>
                  <a:srgbClr val="000000"/>
                </a:solidFill>
                <a:effectLst/>
                <a:latin typeface="Times New Roman" panose="02020603050405020304" pitchFamily="18" charset="0"/>
                <a:ea typeface="仿宋_GB2312" panose="02010609030101010101" charset="-122"/>
              </a:rPr>
              <a:t>，决定是否受理。若资料符合要求，将由中心正式受理，并发放</a:t>
            </a:r>
            <a:r>
              <a:rPr lang="en-US" altLang="zh-CN" sz="1400" u="sng" kern="100" dirty="0">
                <a:solidFill>
                  <a:srgbClr val="000000"/>
                </a:solidFill>
                <a:effectLst/>
                <a:latin typeface="Times New Roman" panose="02020603050405020304" pitchFamily="18" charset="0"/>
                <a:ea typeface="仿宋_GB2312" panose="02010609030101010101" charset="-122"/>
              </a:rPr>
              <a:t>"</a:t>
            </a:r>
            <a:r>
              <a:rPr lang="zh-CN" altLang="en-US" sz="1400" u="sng" kern="100" dirty="0">
                <a:solidFill>
                  <a:srgbClr val="000000"/>
                </a:solidFill>
                <a:effectLst/>
                <a:latin typeface="Times New Roman" panose="02020603050405020304" pitchFamily="18" charset="0"/>
                <a:ea typeface="仿宋_GB2312" panose="02010609030101010101" charset="-122"/>
              </a:rPr>
              <a:t>受理通知单</a:t>
            </a:r>
            <a:r>
              <a:rPr lang="en-US" altLang="zh-CN" sz="1400" u="sng" kern="100" dirty="0">
                <a:solidFill>
                  <a:srgbClr val="000000"/>
                </a:solidFill>
                <a:effectLst/>
                <a:latin typeface="Times New Roman" panose="02020603050405020304" pitchFamily="18" charset="0"/>
                <a:ea typeface="仿宋_GB2312" panose="02010609030101010101" charset="-122"/>
              </a:rPr>
              <a:t>"</a:t>
            </a:r>
            <a:r>
              <a:rPr lang="zh-CN" altLang="en-US" sz="1400" u="sng" kern="100" dirty="0">
                <a:solidFill>
                  <a:srgbClr val="000000"/>
                </a:solidFill>
                <a:effectLst/>
                <a:latin typeface="Times New Roman" panose="02020603050405020304" pitchFamily="18" charset="0"/>
                <a:ea typeface="仿宋_GB2312" panose="02010609030101010101" charset="-122"/>
              </a:rPr>
              <a:t>及</a:t>
            </a:r>
            <a:r>
              <a:rPr lang="en-US" altLang="zh-CN" sz="1400" u="sng" kern="100" dirty="0">
                <a:solidFill>
                  <a:srgbClr val="000000"/>
                </a:solidFill>
                <a:effectLst/>
                <a:latin typeface="Times New Roman" panose="02020603050405020304" pitchFamily="18" charset="0"/>
                <a:ea typeface="仿宋_GB2312" panose="02010609030101010101" charset="-122"/>
              </a:rPr>
              <a:t>"</a:t>
            </a:r>
            <a:r>
              <a:rPr lang="zh-CN" altLang="en-US" sz="1400" u="sng" kern="100" dirty="0">
                <a:solidFill>
                  <a:srgbClr val="000000"/>
                </a:solidFill>
                <a:effectLst/>
                <a:latin typeface="Times New Roman" panose="02020603050405020304" pitchFamily="18" charset="0"/>
                <a:ea typeface="仿宋_GB2312" panose="02010609030101010101" charset="-122"/>
              </a:rPr>
              <a:t>缴费通知书</a:t>
            </a:r>
            <a:r>
              <a:rPr lang="en-US" altLang="zh-CN" sz="1400" u="sng" kern="100" dirty="0">
                <a:solidFill>
                  <a:srgbClr val="000000"/>
                </a:solidFill>
                <a:effectLst/>
                <a:latin typeface="Times New Roman" panose="02020603050405020304" pitchFamily="18" charset="0"/>
                <a:ea typeface="仿宋_GB2312" panose="02010609030101010101" charset="-122"/>
              </a:rPr>
              <a:t>"</a:t>
            </a:r>
            <a:r>
              <a:rPr lang="zh-CN" altLang="en-US" sz="1400" kern="100" dirty="0">
                <a:solidFill>
                  <a:srgbClr val="000000"/>
                </a:solidFill>
                <a:effectLst/>
                <a:latin typeface="Times New Roman" panose="02020603050405020304" pitchFamily="18" charset="0"/>
                <a:ea typeface="仿宋_GB2312" panose="02010609030101010101" charset="-122"/>
              </a:rPr>
              <a:t>；若不符合要求，资料将被退回，并发放</a:t>
            </a:r>
            <a:r>
              <a:rPr lang="en-US" altLang="zh-CN" sz="1400" u="sng" kern="100" dirty="0">
                <a:solidFill>
                  <a:srgbClr val="000000"/>
                </a:solidFill>
                <a:latin typeface="+mn-ea"/>
              </a:rPr>
              <a:t>"</a:t>
            </a:r>
            <a:r>
              <a:rPr lang="zh-CN" altLang="en-US" sz="1400" u="sng" kern="100" dirty="0">
                <a:solidFill>
                  <a:srgbClr val="000000"/>
                </a:solidFill>
                <a:latin typeface="+mn-ea"/>
              </a:rPr>
              <a:t>补正资料通知书</a:t>
            </a:r>
            <a:r>
              <a:rPr lang="en-US" altLang="zh-CN" sz="1400" u="sng" kern="100" dirty="0">
                <a:solidFill>
                  <a:srgbClr val="000000"/>
                </a:solidFill>
                <a:latin typeface="+mn-ea"/>
              </a:rPr>
              <a:t>"</a:t>
            </a:r>
            <a:r>
              <a:rPr lang="zh-CN" altLang="en-US" sz="1400" u="sng" kern="100" dirty="0">
                <a:solidFill>
                  <a:srgbClr val="000000"/>
                </a:solidFill>
                <a:latin typeface="+mn-ea"/>
              </a:rPr>
              <a:t>或</a:t>
            </a:r>
            <a:r>
              <a:rPr lang="en-US" altLang="zh-CN" sz="1400" u="sng" kern="100" dirty="0">
                <a:solidFill>
                  <a:srgbClr val="000000"/>
                </a:solidFill>
                <a:latin typeface="+mn-ea"/>
              </a:rPr>
              <a:t>"</a:t>
            </a:r>
            <a:r>
              <a:rPr lang="zh-CN" altLang="en-US" sz="1400" u="sng" kern="100" dirty="0">
                <a:solidFill>
                  <a:srgbClr val="000000"/>
                </a:solidFill>
                <a:latin typeface="+mn-ea"/>
              </a:rPr>
              <a:t>不予受理通知书</a:t>
            </a:r>
            <a:r>
              <a:rPr lang="en-US" altLang="zh-CN" sz="1400" u="sng" kern="100" dirty="0">
                <a:solidFill>
                  <a:srgbClr val="000000"/>
                </a:solidFill>
                <a:latin typeface="+mn-ea"/>
              </a:rPr>
              <a:t>"</a:t>
            </a:r>
            <a:r>
              <a:rPr lang="zh-CN" altLang="en-US" sz="1400" kern="100" dirty="0">
                <a:solidFill>
                  <a:srgbClr val="000000"/>
                </a:solidFill>
                <a:effectLst/>
                <a:latin typeface="Times New Roman" panose="02020603050405020304" pitchFamily="18" charset="0"/>
                <a:ea typeface="仿宋_GB2312" panose="02010609030101010101" charset="-122"/>
              </a:rPr>
              <a:t>。</a:t>
            </a:r>
            <a:endParaRPr lang="zh-CN" altLang="en-US" sz="1400" kern="100" dirty="0">
              <a:solidFill>
                <a:srgbClr val="000000"/>
              </a:solidFill>
              <a:effectLst/>
              <a:latin typeface="Times New Roman" panose="02020603050405020304" pitchFamily="18" charset="0"/>
              <a:ea typeface="仿宋_GB2312" panose="02010609030101010101" charset="-122"/>
            </a:endParaRPr>
          </a:p>
          <a:p>
            <a:pPr marL="285750" indent="-285750" algn="just">
              <a:lnSpc>
                <a:spcPct val="150000"/>
              </a:lnSpc>
              <a:spcAft>
                <a:spcPts val="1200"/>
              </a:spcAft>
              <a:buFont typeface="Arial" panose="020B0604020202020204" pitchFamily="34" charset="0"/>
              <a:buChar char="•"/>
            </a:pPr>
            <a:r>
              <a:rPr lang="zh-CN" altLang="en-US" sz="1400" kern="100" dirty="0">
                <a:solidFill>
                  <a:srgbClr val="000000"/>
                </a:solidFill>
                <a:effectLst/>
                <a:latin typeface="Times New Roman" panose="02020603050405020304" pitchFamily="18" charset="0"/>
                <a:ea typeface="仿宋_GB2312" panose="02010609030101010101" charset="-122"/>
              </a:rPr>
              <a:t>中心默认通过邮寄途径将行政受理文书送达注册申请人</a:t>
            </a:r>
            <a:r>
              <a:rPr lang="en-US" altLang="zh-CN" sz="1400" kern="100" dirty="0">
                <a:solidFill>
                  <a:srgbClr val="000000"/>
                </a:solidFill>
                <a:effectLst/>
                <a:latin typeface="Times New Roman" panose="02020603050405020304" pitchFamily="18" charset="0"/>
                <a:ea typeface="仿宋_GB2312" panose="02010609030101010101" charset="-122"/>
              </a:rPr>
              <a:t>/</a:t>
            </a:r>
            <a:r>
              <a:rPr lang="zh-CN" altLang="en-US" sz="1400" kern="100" dirty="0">
                <a:solidFill>
                  <a:srgbClr val="000000"/>
                </a:solidFill>
                <a:effectLst/>
                <a:latin typeface="Times New Roman" panose="02020603050405020304" pitchFamily="18" charset="0"/>
                <a:ea typeface="仿宋_GB2312" panose="02010609030101010101" charset="-122"/>
              </a:rPr>
              <a:t>注册人，但与此同时，线上途径提交注册申请的，注册申请人</a:t>
            </a:r>
            <a:r>
              <a:rPr lang="en-US" altLang="zh-CN" sz="1400" kern="100" dirty="0">
                <a:solidFill>
                  <a:srgbClr val="000000"/>
                </a:solidFill>
                <a:effectLst/>
                <a:latin typeface="Times New Roman" panose="02020603050405020304" pitchFamily="18" charset="0"/>
                <a:ea typeface="仿宋_GB2312" panose="02010609030101010101" charset="-122"/>
              </a:rPr>
              <a:t>/</a:t>
            </a:r>
            <a:r>
              <a:rPr lang="zh-CN" altLang="en-US" sz="1400" kern="100" dirty="0">
                <a:solidFill>
                  <a:srgbClr val="000000"/>
                </a:solidFill>
                <a:effectLst/>
                <a:latin typeface="Times New Roman" panose="02020603050405020304" pitchFamily="18" charset="0"/>
                <a:ea typeface="仿宋_GB2312" panose="02010609030101010101" charset="-122"/>
              </a:rPr>
              <a:t>注册人可凭</a:t>
            </a:r>
            <a:r>
              <a:rPr lang="en-US" altLang="zh-CN" sz="1400" kern="100" dirty="0">
                <a:solidFill>
                  <a:srgbClr val="000000"/>
                </a:solidFill>
                <a:effectLst/>
                <a:latin typeface="Times New Roman" panose="02020603050405020304" pitchFamily="18" charset="0"/>
                <a:ea typeface="仿宋_GB2312" panose="02010609030101010101" charset="-122"/>
              </a:rPr>
              <a:t>CA</a:t>
            </a:r>
            <a:r>
              <a:rPr lang="zh-CN" altLang="en-US" sz="1400" kern="100" dirty="0">
                <a:solidFill>
                  <a:srgbClr val="000000"/>
                </a:solidFill>
                <a:effectLst/>
                <a:latin typeface="Times New Roman" panose="02020603050405020304" pitchFamily="18" charset="0"/>
                <a:ea typeface="仿宋_GB2312" panose="02010609030101010101" charset="-122"/>
              </a:rPr>
              <a:t>证书登录医疗器械注册企业服务平台同步查阅电子文书；对于线下途径提交注册申请时未选择邮寄的，则可前往现场领取行政受理文书。</a:t>
            </a:r>
            <a:endParaRPr lang="zh-CN" altLang="en-US" sz="1400" kern="100" dirty="0">
              <a:solidFill>
                <a:srgbClr val="000000"/>
              </a:solidFill>
              <a:effectLst/>
              <a:latin typeface="Times New Roman" panose="02020603050405020304" pitchFamily="18" charset="0"/>
              <a:ea typeface="仿宋_GB2312" panose="02010609030101010101" charset="-122"/>
            </a:endParaRPr>
          </a:p>
          <a:p>
            <a:pPr marL="285750" indent="-285750" algn="just">
              <a:lnSpc>
                <a:spcPct val="150000"/>
              </a:lnSpc>
              <a:spcAft>
                <a:spcPts val="1200"/>
              </a:spcAft>
              <a:buFont typeface="Arial" panose="020B0604020202020204" pitchFamily="34" charset="0"/>
              <a:buChar char="•"/>
            </a:pPr>
            <a:r>
              <a:rPr lang="zh-CN" altLang="en-US" sz="1400" kern="100" dirty="0">
                <a:solidFill>
                  <a:srgbClr val="000000"/>
                </a:solidFill>
                <a:effectLst/>
                <a:latin typeface="Times New Roman" panose="02020603050405020304" pitchFamily="18" charset="0"/>
                <a:ea typeface="仿宋_GB2312" panose="02010609030101010101" charset="-122"/>
              </a:rPr>
              <a:t>缴费：按</a:t>
            </a:r>
            <a:r>
              <a:rPr lang="en-US" altLang="zh-CN" sz="1400" kern="100" dirty="0">
                <a:solidFill>
                  <a:srgbClr val="000000"/>
                </a:solidFill>
                <a:effectLst/>
                <a:latin typeface="Times New Roman" panose="02020603050405020304" pitchFamily="18" charset="0"/>
                <a:ea typeface="仿宋_GB2312" panose="02010609030101010101" charset="-122"/>
              </a:rPr>
              <a:t>"</a:t>
            </a:r>
            <a:r>
              <a:rPr lang="zh-CN" altLang="en-US" sz="1400" kern="100" dirty="0">
                <a:solidFill>
                  <a:srgbClr val="000000"/>
                </a:solidFill>
                <a:effectLst/>
                <a:latin typeface="Times New Roman" panose="02020603050405020304" pitchFamily="18" charset="0"/>
                <a:ea typeface="仿宋_GB2312" panose="02010609030101010101" charset="-122"/>
              </a:rPr>
              <a:t>缴费通知书</a:t>
            </a:r>
            <a:r>
              <a:rPr lang="en-US" altLang="zh-CN" sz="1400" kern="100" dirty="0">
                <a:solidFill>
                  <a:srgbClr val="000000"/>
                </a:solidFill>
                <a:effectLst/>
                <a:latin typeface="Times New Roman" panose="02020603050405020304" pitchFamily="18" charset="0"/>
                <a:ea typeface="仿宋_GB2312" panose="02010609030101010101" charset="-122"/>
              </a:rPr>
              <a:t>"</a:t>
            </a:r>
            <a:r>
              <a:rPr lang="zh-CN" altLang="en-US" sz="1400" kern="100" dirty="0">
                <a:solidFill>
                  <a:srgbClr val="000000"/>
                </a:solidFill>
                <a:effectLst/>
                <a:latin typeface="Times New Roman" panose="02020603050405020304" pitchFamily="18" charset="0"/>
                <a:ea typeface="仿宋_GB2312" panose="02010609030101010101" charset="-122"/>
              </a:rPr>
              <a:t>要求进行缴费，申请人未在规定期限（</a:t>
            </a:r>
            <a:r>
              <a:rPr lang="en-US" altLang="zh-CN" sz="1400" kern="100" dirty="0">
                <a:solidFill>
                  <a:srgbClr val="000000"/>
                </a:solidFill>
                <a:effectLst/>
                <a:latin typeface="Times New Roman" panose="02020603050405020304" pitchFamily="18" charset="0"/>
                <a:ea typeface="仿宋_GB2312" panose="02010609030101010101" charset="-122"/>
              </a:rPr>
              <a:t>15</a:t>
            </a:r>
            <a:r>
              <a:rPr lang="zh-CN" altLang="en-US" sz="1400" kern="100" dirty="0">
                <a:solidFill>
                  <a:srgbClr val="000000"/>
                </a:solidFill>
                <a:effectLst/>
                <a:latin typeface="Times New Roman" panose="02020603050405020304" pitchFamily="18" charset="0"/>
                <a:ea typeface="仿宋_GB2312" panose="02010609030101010101" charset="-122"/>
              </a:rPr>
              <a:t>个工作日）内缴纳费用的，视为申请人主动撤回申请。</a:t>
            </a:r>
            <a:endParaRPr lang="zh-CN" altLang="en-US" sz="1400" kern="100" dirty="0">
              <a:solidFill>
                <a:srgbClr val="000000"/>
              </a:solidFill>
              <a:effectLst/>
              <a:latin typeface="Times New Roman" panose="02020603050405020304" pitchFamily="18" charset="0"/>
              <a:ea typeface="仿宋_GB2312" panose="02010609030101010101" charset="-122"/>
            </a:endParaRPr>
          </a:p>
          <a:p>
            <a:pPr marL="285750" indent="-285750" algn="just">
              <a:lnSpc>
                <a:spcPct val="150000"/>
              </a:lnSpc>
              <a:spcAft>
                <a:spcPts val="1200"/>
              </a:spcAft>
              <a:buFont typeface="Arial" panose="020B0604020202020204" pitchFamily="34" charset="0"/>
              <a:buChar char="•"/>
            </a:pPr>
            <a:r>
              <a:rPr lang="zh-CN" altLang="en-US" sz="1400" kern="100" dirty="0">
                <a:solidFill>
                  <a:srgbClr val="000000"/>
                </a:solidFill>
                <a:effectLst/>
                <a:highlight>
                  <a:srgbClr val="FFFF00"/>
                </a:highlight>
                <a:latin typeface="Times New Roman" panose="02020603050405020304" pitchFamily="18" charset="0"/>
                <a:ea typeface="仿宋_GB2312" panose="02010609030101010101" charset="-122"/>
              </a:rPr>
              <a:t>可申报事项及相应缴费标准</a:t>
            </a:r>
            <a:r>
              <a:rPr lang="zh-CN" altLang="en-US" sz="1400" kern="100" dirty="0">
                <a:solidFill>
                  <a:srgbClr val="000000"/>
                </a:solidFill>
                <a:effectLst/>
                <a:latin typeface="Times New Roman" panose="02020603050405020304" pitchFamily="18" charset="0"/>
                <a:ea typeface="仿宋_GB2312" panose="02010609030101010101" charset="-122"/>
              </a:rPr>
              <a:t>：可查询：</a:t>
            </a:r>
            <a:r>
              <a:rPr lang="zh-CN" altLang="en-US" sz="1400" u="sng" kern="100" dirty="0">
                <a:solidFill>
                  <a:srgbClr val="000000"/>
                </a:solidFill>
                <a:effectLst/>
                <a:latin typeface="Times New Roman" panose="02020603050405020304" pitchFamily="18" charset="0"/>
                <a:ea typeface="仿宋_GB2312" panose="02010609030101010101" charset="-122"/>
              </a:rPr>
              <a:t>国家食品药品监督管理总局关于发布药品、医疗器械产品注册收费标准的公告（</a:t>
            </a:r>
            <a:r>
              <a:rPr lang="en-US" altLang="zh-CN" sz="1400" u="sng" kern="100" dirty="0">
                <a:solidFill>
                  <a:srgbClr val="000000"/>
                </a:solidFill>
                <a:effectLst/>
                <a:latin typeface="Times New Roman" panose="02020603050405020304" pitchFamily="18" charset="0"/>
                <a:ea typeface="仿宋_GB2312" panose="02010609030101010101" charset="-122"/>
              </a:rPr>
              <a:t>2015</a:t>
            </a:r>
            <a:r>
              <a:rPr lang="zh-CN" altLang="en-US" sz="1400" u="sng" kern="100" dirty="0">
                <a:solidFill>
                  <a:srgbClr val="000000"/>
                </a:solidFill>
                <a:effectLst/>
                <a:latin typeface="Times New Roman" panose="02020603050405020304" pitchFamily="18" charset="0"/>
                <a:ea typeface="仿宋_GB2312" panose="02010609030101010101" charset="-122"/>
              </a:rPr>
              <a:t>年第</a:t>
            </a:r>
            <a:r>
              <a:rPr lang="en-US" altLang="zh-CN" sz="1400" u="sng" kern="100" dirty="0">
                <a:solidFill>
                  <a:srgbClr val="000000"/>
                </a:solidFill>
                <a:effectLst/>
                <a:latin typeface="Times New Roman" panose="02020603050405020304" pitchFamily="18" charset="0"/>
                <a:ea typeface="仿宋_GB2312" panose="02010609030101010101" charset="-122"/>
              </a:rPr>
              <a:t>53</a:t>
            </a:r>
            <a:r>
              <a:rPr lang="zh-CN" altLang="en-US" sz="1400" u="sng" kern="100" dirty="0">
                <a:solidFill>
                  <a:srgbClr val="000000"/>
                </a:solidFill>
                <a:effectLst/>
                <a:latin typeface="Times New Roman" panose="02020603050405020304" pitchFamily="18" charset="0"/>
                <a:ea typeface="仿宋_GB2312" panose="02010609030101010101" charset="-122"/>
              </a:rPr>
              <a:t>号）。</a:t>
            </a:r>
            <a:endParaRPr lang="zh-CN" altLang="zh-CN" sz="1000" u="sng" kern="100" dirty="0">
              <a:effectLst/>
              <a:latin typeface="Times New Roman" panose="02020603050405020304" pitchFamily="18" charset="0"/>
              <a:ea typeface="宋体" panose="02010600030101010101" pitchFamily="2" charset="-122"/>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签收、受理和缴费</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6" name="Rectangle 1"/>
          <p:cNvSpPr>
            <a:spLocks noChangeArrowheads="1"/>
          </p:cNvSpPr>
          <p:nvPr/>
        </p:nvSpPr>
        <p:spPr bwMode="auto">
          <a:xfrm>
            <a:off x="4916488" y="17192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br>
              <a:rPr kumimoji="0" lang="zh-CN" altLang="zh-CN" sz="1800" b="0" i="0" u="none" strike="noStrike" cap="none" normalizeH="0" baseline="0">
                <a:ln>
                  <a:noFill/>
                </a:ln>
                <a:solidFill>
                  <a:schemeClr val="tx1"/>
                </a:solidFill>
                <a:effectLst/>
                <a:latin typeface="Arial" panose="020B0604020202020204" pitchFamily="34" charset="0"/>
              </a:rPr>
            </a:br>
            <a:endParaRPr kumimoji="0" lang="zh-CN" altLang="zh-CN" sz="1800" b="0" i="0" u="none" strike="noStrike" cap="none" normalizeH="0" baseline="0">
              <a:ln>
                <a:noFill/>
              </a:ln>
              <a:solidFill>
                <a:schemeClr val="tx1"/>
              </a:solidFill>
              <a:effectLst/>
              <a:latin typeface="Arial" panose="020B0604020202020204" pitchFamily="34" charset="0"/>
            </a:endParaRPr>
          </a:p>
        </p:txBody>
      </p:sp>
      <p:pic>
        <p:nvPicPr>
          <p:cNvPr id="11" name="图片 10"/>
          <p:cNvPicPr>
            <a:picLocks noChangeAspect="1"/>
          </p:cNvPicPr>
          <p:nvPr/>
        </p:nvPicPr>
        <p:blipFill rotWithShape="1">
          <a:blip r:embed="rId1"/>
          <a:srcRect b="49963"/>
          <a:stretch>
            <a:fillRect/>
          </a:stretch>
        </p:blipFill>
        <p:spPr>
          <a:xfrm>
            <a:off x="4981724" y="1060283"/>
            <a:ext cx="6625804" cy="1988230"/>
          </a:xfrm>
          <a:prstGeom prst="rect">
            <a:avLst/>
          </a:prstGeom>
        </p:spPr>
      </p:pic>
      <p:graphicFrame>
        <p:nvGraphicFramePr>
          <p:cNvPr id="12" name="表格 11"/>
          <p:cNvGraphicFramePr>
            <a:graphicFrameLocks noGrp="1"/>
          </p:cNvGraphicFramePr>
          <p:nvPr/>
        </p:nvGraphicFramePr>
        <p:xfrm>
          <a:off x="4981724" y="3229266"/>
          <a:ext cx="6495332" cy="2611314"/>
        </p:xfrm>
        <a:graphic>
          <a:graphicData uri="http://schemas.openxmlformats.org/drawingml/2006/table">
            <a:tbl>
              <a:tblPr>
                <a:tableStyleId>{5C22544A-7EE6-4342-B048-85BDC9FD1C3A}</a:tableStyleId>
              </a:tblPr>
              <a:tblGrid>
                <a:gridCol w="1241043"/>
                <a:gridCol w="1063752"/>
                <a:gridCol w="1063752"/>
                <a:gridCol w="1257160"/>
                <a:gridCol w="1869625"/>
              </a:tblGrid>
              <a:tr h="659095">
                <a:tc>
                  <a:txBody>
                    <a:bodyPr/>
                    <a:lstStyle/>
                    <a:p>
                      <a:pPr algn="ctr" fontAlgn="ctr"/>
                      <a:r>
                        <a:rPr lang="zh-CN" altLang="en-US" sz="1400" b="1" u="none" strike="noStrike" dirty="0">
                          <a:solidFill>
                            <a:schemeClr val="bg1"/>
                          </a:solidFill>
                          <a:effectLst/>
                        </a:rPr>
                        <a:t>医疗器械类别</a:t>
                      </a:r>
                      <a:endParaRPr lang="zh-CN" altLang="en-US" sz="1400" b="1" i="0" u="none" strike="noStrike" dirty="0">
                        <a:solidFill>
                          <a:schemeClr val="bg1"/>
                        </a:solidFill>
                        <a:effectLst/>
                        <a:latin typeface="等线" panose="02010600030101010101" pitchFamily="2" charset="-122"/>
                        <a:ea typeface="等线" panose="02010600030101010101" pitchFamily="2" charset="-122"/>
                      </a:endParaRPr>
                    </a:p>
                  </a:txBody>
                  <a:tcPr marL="9525" marR="9525" marT="9525" marB="0" anchor="ctr">
                    <a:solidFill>
                      <a:schemeClr val="accent2"/>
                    </a:solidFill>
                  </a:tcPr>
                </a:tc>
                <a:tc>
                  <a:txBody>
                    <a:bodyPr/>
                    <a:lstStyle/>
                    <a:p>
                      <a:pPr algn="ctr" fontAlgn="ctr"/>
                      <a:r>
                        <a:rPr lang="zh-CN" altLang="en-US" sz="1400" b="1" u="none" strike="noStrike" dirty="0">
                          <a:solidFill>
                            <a:schemeClr val="bg1"/>
                          </a:solidFill>
                          <a:effectLst/>
                        </a:rPr>
                        <a:t>首次注册费</a:t>
                      </a:r>
                      <a:endParaRPr lang="zh-CN" altLang="en-US" sz="1400" b="1" i="0" u="none" strike="noStrike" dirty="0">
                        <a:solidFill>
                          <a:schemeClr val="bg1"/>
                        </a:solidFill>
                        <a:effectLst/>
                        <a:latin typeface="等线" panose="02010600030101010101" pitchFamily="2" charset="-122"/>
                        <a:ea typeface="等线" panose="02010600030101010101" pitchFamily="2" charset="-122"/>
                      </a:endParaRPr>
                    </a:p>
                  </a:txBody>
                  <a:tcPr marL="9525" marR="9525" marT="9525" marB="0" anchor="ctr">
                    <a:solidFill>
                      <a:schemeClr val="accent2"/>
                    </a:solidFill>
                  </a:tcPr>
                </a:tc>
                <a:tc>
                  <a:txBody>
                    <a:bodyPr/>
                    <a:lstStyle/>
                    <a:p>
                      <a:pPr algn="ctr" fontAlgn="ctr"/>
                      <a:r>
                        <a:rPr lang="zh-CN" altLang="en-US" sz="1400" b="1" u="none" strike="noStrike" dirty="0">
                          <a:solidFill>
                            <a:schemeClr val="bg1"/>
                          </a:solidFill>
                          <a:effectLst/>
                        </a:rPr>
                        <a:t>变更注册费</a:t>
                      </a:r>
                      <a:endParaRPr lang="zh-CN" altLang="en-US" sz="1400" b="1" i="0" u="none" strike="noStrike" dirty="0">
                        <a:solidFill>
                          <a:schemeClr val="bg1"/>
                        </a:solidFill>
                        <a:effectLst/>
                        <a:latin typeface="等线" panose="02010600030101010101" pitchFamily="2" charset="-122"/>
                        <a:ea typeface="等线" panose="02010600030101010101" pitchFamily="2" charset="-122"/>
                      </a:endParaRPr>
                    </a:p>
                  </a:txBody>
                  <a:tcPr marL="9525" marR="9525" marT="9525" marB="0" anchor="ctr">
                    <a:solidFill>
                      <a:schemeClr val="accent2"/>
                    </a:solidFill>
                  </a:tcPr>
                </a:tc>
                <a:tc>
                  <a:txBody>
                    <a:bodyPr/>
                    <a:lstStyle/>
                    <a:p>
                      <a:pPr algn="ctr" fontAlgn="ctr"/>
                      <a:r>
                        <a:rPr lang="zh-CN" altLang="en-US" sz="1400" b="1" u="none" strike="noStrike" dirty="0">
                          <a:solidFill>
                            <a:schemeClr val="bg1"/>
                          </a:solidFill>
                          <a:effectLst/>
                        </a:rPr>
                        <a:t>延续注册费</a:t>
                      </a:r>
                      <a:br>
                        <a:rPr lang="zh-CN" altLang="en-US" sz="1400" b="1" u="none" strike="noStrike" dirty="0">
                          <a:solidFill>
                            <a:schemeClr val="bg1"/>
                          </a:solidFill>
                          <a:effectLst/>
                        </a:rPr>
                      </a:br>
                      <a:r>
                        <a:rPr lang="zh-CN" altLang="en-US" sz="1400" b="1" u="none" strike="noStrike" dirty="0">
                          <a:solidFill>
                            <a:schemeClr val="bg1"/>
                          </a:solidFill>
                          <a:effectLst/>
                        </a:rPr>
                        <a:t>（五年一次）</a:t>
                      </a:r>
                      <a:endParaRPr lang="zh-CN" altLang="en-US" sz="1400" b="1" i="0" u="none" strike="noStrike" dirty="0">
                        <a:solidFill>
                          <a:schemeClr val="bg1"/>
                        </a:solidFill>
                        <a:effectLst/>
                        <a:latin typeface="等线" panose="02010600030101010101" pitchFamily="2" charset="-122"/>
                        <a:ea typeface="等线" panose="02010600030101010101" pitchFamily="2" charset="-122"/>
                      </a:endParaRPr>
                    </a:p>
                  </a:txBody>
                  <a:tcPr marL="9525" marR="9525" marT="9525" marB="0" anchor="ctr">
                    <a:solidFill>
                      <a:schemeClr val="accent2"/>
                    </a:solidFill>
                  </a:tcPr>
                </a:tc>
                <a:tc>
                  <a:txBody>
                    <a:bodyPr/>
                    <a:lstStyle/>
                    <a:p>
                      <a:pPr algn="ctr" fontAlgn="ctr"/>
                      <a:r>
                        <a:rPr lang="zh-CN" altLang="en-US" sz="1400" b="1" u="none" strike="noStrike" dirty="0">
                          <a:solidFill>
                            <a:schemeClr val="bg1"/>
                          </a:solidFill>
                          <a:effectLst/>
                        </a:rPr>
                        <a:t>临床试验申请费</a:t>
                      </a:r>
                      <a:br>
                        <a:rPr lang="zh-CN" altLang="en-US" sz="1400" b="1" u="none" strike="noStrike" dirty="0">
                          <a:solidFill>
                            <a:schemeClr val="bg1"/>
                          </a:solidFill>
                          <a:effectLst/>
                        </a:rPr>
                      </a:br>
                      <a:r>
                        <a:rPr lang="zh-CN" altLang="en-US" sz="1400" b="1" u="none" strike="noStrike" dirty="0">
                          <a:solidFill>
                            <a:schemeClr val="bg1"/>
                          </a:solidFill>
                          <a:effectLst/>
                        </a:rPr>
                        <a:t>（高风险医疗器械）</a:t>
                      </a:r>
                      <a:endParaRPr lang="zh-CN" altLang="en-US" sz="1400" b="1" i="0" u="none" strike="noStrike" dirty="0">
                        <a:solidFill>
                          <a:schemeClr val="bg1"/>
                        </a:solidFill>
                        <a:effectLst/>
                        <a:latin typeface="等线" panose="02010600030101010101" pitchFamily="2" charset="-122"/>
                        <a:ea typeface="等线" panose="02010600030101010101" pitchFamily="2" charset="-122"/>
                      </a:endParaRPr>
                    </a:p>
                  </a:txBody>
                  <a:tcPr marL="9525" marR="9525" marT="9525" marB="0" anchor="ctr">
                    <a:solidFill>
                      <a:schemeClr val="accent2"/>
                    </a:solidFill>
                  </a:tcPr>
                </a:tc>
              </a:tr>
              <a:tr h="659095">
                <a:tc>
                  <a:txBody>
                    <a:bodyPr/>
                    <a:lstStyle/>
                    <a:p>
                      <a:pPr algn="ctr" fontAlgn="ctr"/>
                      <a:r>
                        <a:rPr lang="zh-CN" altLang="en-US" sz="1400" u="none" strike="noStrike" dirty="0">
                          <a:effectLst/>
                          <a:latin typeface="+mn-ea"/>
                          <a:ea typeface="+mn-ea"/>
                        </a:rPr>
                        <a:t>进口第二类</a:t>
                      </a:r>
                      <a:endParaRPr lang="zh-CN" altLang="en-US" sz="1400" b="0" i="0" u="none" strike="noStrike" dirty="0">
                        <a:solidFill>
                          <a:srgbClr val="000000"/>
                        </a:solidFill>
                        <a:effectLst/>
                        <a:latin typeface="+mn-ea"/>
                        <a:ea typeface="+mn-ea"/>
                      </a:endParaRPr>
                    </a:p>
                  </a:txBody>
                  <a:tcPr marL="9525" marR="9525" marT="9525" marB="0" anchor="ctr">
                    <a:solidFill>
                      <a:schemeClr val="accent2">
                        <a:lumMod val="20000"/>
                        <a:lumOff val="80000"/>
                      </a:schemeClr>
                    </a:solidFill>
                  </a:tcPr>
                </a:tc>
                <a:tc>
                  <a:txBody>
                    <a:bodyPr/>
                    <a:lstStyle/>
                    <a:p>
                      <a:pPr algn="ctr" fontAlgn="ctr"/>
                      <a:r>
                        <a:rPr lang="en-US" altLang="zh-CN" sz="1400" u="none" strike="noStrike" dirty="0">
                          <a:effectLst/>
                          <a:latin typeface="+mn-ea"/>
                          <a:ea typeface="+mn-ea"/>
                        </a:rPr>
                        <a:t>210900</a:t>
                      </a:r>
                      <a:endParaRPr lang="en-US" altLang="zh-CN" sz="1400" b="0" i="0" u="none" strike="noStrike" dirty="0">
                        <a:solidFill>
                          <a:srgbClr val="000000"/>
                        </a:solidFill>
                        <a:effectLst/>
                        <a:latin typeface="+mn-ea"/>
                        <a:ea typeface="+mn-ea"/>
                      </a:endParaRPr>
                    </a:p>
                  </a:txBody>
                  <a:tcPr marL="9525" marR="9525" marT="9525" marB="0" anchor="ctr">
                    <a:solidFill>
                      <a:schemeClr val="accent2">
                        <a:lumMod val="20000"/>
                        <a:lumOff val="80000"/>
                      </a:schemeClr>
                    </a:solidFill>
                  </a:tcPr>
                </a:tc>
                <a:tc>
                  <a:txBody>
                    <a:bodyPr/>
                    <a:lstStyle/>
                    <a:p>
                      <a:pPr algn="ctr" fontAlgn="ctr"/>
                      <a:r>
                        <a:rPr lang="en-US" altLang="zh-CN" sz="1400" u="none" strike="noStrike" dirty="0">
                          <a:effectLst/>
                          <a:latin typeface="+mn-ea"/>
                          <a:ea typeface="+mn-ea"/>
                        </a:rPr>
                        <a:t>42000</a:t>
                      </a:r>
                      <a:endParaRPr lang="en-US" altLang="zh-CN" sz="1400" b="0" i="0" u="none" strike="noStrike" dirty="0">
                        <a:solidFill>
                          <a:srgbClr val="000000"/>
                        </a:solidFill>
                        <a:effectLst/>
                        <a:latin typeface="+mn-ea"/>
                        <a:ea typeface="+mn-ea"/>
                      </a:endParaRPr>
                    </a:p>
                  </a:txBody>
                  <a:tcPr marL="9525" marR="9525" marT="9525" marB="0" anchor="ctr">
                    <a:solidFill>
                      <a:schemeClr val="accent2">
                        <a:lumMod val="20000"/>
                        <a:lumOff val="80000"/>
                      </a:schemeClr>
                    </a:solidFill>
                  </a:tcPr>
                </a:tc>
                <a:tc>
                  <a:txBody>
                    <a:bodyPr/>
                    <a:lstStyle/>
                    <a:p>
                      <a:pPr algn="ctr" fontAlgn="ctr"/>
                      <a:r>
                        <a:rPr lang="en-US" altLang="zh-CN" sz="1400" u="none" strike="noStrike">
                          <a:effectLst/>
                          <a:latin typeface="+mn-ea"/>
                          <a:ea typeface="+mn-ea"/>
                        </a:rPr>
                        <a:t>40800</a:t>
                      </a:r>
                      <a:endParaRPr lang="en-US" altLang="zh-CN" sz="1400" b="0" i="0" u="none" strike="noStrike">
                        <a:solidFill>
                          <a:srgbClr val="000000"/>
                        </a:solidFill>
                        <a:effectLst/>
                        <a:latin typeface="+mn-ea"/>
                        <a:ea typeface="+mn-ea"/>
                      </a:endParaRPr>
                    </a:p>
                  </a:txBody>
                  <a:tcPr marL="9525" marR="9525" marT="9525" marB="0" anchor="ctr">
                    <a:solidFill>
                      <a:schemeClr val="accent2">
                        <a:lumMod val="20000"/>
                        <a:lumOff val="80000"/>
                      </a:schemeClr>
                    </a:solidFill>
                  </a:tcPr>
                </a:tc>
                <a:tc>
                  <a:txBody>
                    <a:bodyPr/>
                    <a:lstStyle/>
                    <a:p>
                      <a:pPr algn="ctr" fontAlgn="ctr"/>
                      <a:r>
                        <a:rPr lang="en-US" altLang="zh-CN" sz="1400" u="none" strike="noStrike">
                          <a:effectLst/>
                          <a:latin typeface="+mn-ea"/>
                          <a:ea typeface="+mn-ea"/>
                        </a:rPr>
                        <a:t>/</a:t>
                      </a:r>
                      <a:endParaRPr lang="en-US" altLang="zh-CN" sz="1400" b="0" i="0" u="none" strike="noStrike">
                        <a:solidFill>
                          <a:srgbClr val="000000"/>
                        </a:solidFill>
                        <a:effectLst/>
                        <a:latin typeface="+mn-ea"/>
                        <a:ea typeface="+mn-ea"/>
                      </a:endParaRPr>
                    </a:p>
                  </a:txBody>
                  <a:tcPr marL="9525" marR="9525" marT="9525" marB="0" anchor="ctr">
                    <a:solidFill>
                      <a:schemeClr val="accent2">
                        <a:lumMod val="20000"/>
                        <a:lumOff val="80000"/>
                      </a:schemeClr>
                    </a:solidFill>
                  </a:tcPr>
                </a:tc>
              </a:tr>
              <a:tr h="659095">
                <a:tc>
                  <a:txBody>
                    <a:bodyPr/>
                    <a:lstStyle/>
                    <a:p>
                      <a:pPr algn="ctr" fontAlgn="ctr"/>
                      <a:r>
                        <a:rPr lang="zh-CN" altLang="en-US" sz="1400" u="none" strike="noStrike">
                          <a:effectLst/>
                          <a:latin typeface="+mn-ea"/>
                          <a:ea typeface="+mn-ea"/>
                        </a:rPr>
                        <a:t>境内第三类</a:t>
                      </a:r>
                      <a:endParaRPr lang="zh-CN" altLang="en-US" sz="1400" b="0" i="0" u="none" strike="noStrike">
                        <a:solidFill>
                          <a:srgbClr val="000000"/>
                        </a:solidFill>
                        <a:effectLst/>
                        <a:latin typeface="+mn-ea"/>
                        <a:ea typeface="+mn-ea"/>
                      </a:endParaRPr>
                    </a:p>
                  </a:txBody>
                  <a:tcPr marL="9525" marR="9525" marT="9525" marB="0" anchor="ctr">
                    <a:solidFill>
                      <a:schemeClr val="accent2">
                        <a:lumMod val="20000"/>
                        <a:lumOff val="80000"/>
                      </a:schemeClr>
                    </a:solidFill>
                  </a:tcPr>
                </a:tc>
                <a:tc>
                  <a:txBody>
                    <a:bodyPr/>
                    <a:lstStyle/>
                    <a:p>
                      <a:pPr algn="ctr" fontAlgn="ctr"/>
                      <a:r>
                        <a:rPr lang="en-US" sz="1400" u="none" strike="noStrike">
                          <a:effectLst/>
                          <a:latin typeface="+mn-ea"/>
                          <a:ea typeface="+mn-ea"/>
                        </a:rPr>
                        <a:t>153600</a:t>
                      </a:r>
                      <a:endParaRPr lang="en-US" sz="1400" b="0" i="0" u="none" strike="noStrike">
                        <a:solidFill>
                          <a:srgbClr val="000000"/>
                        </a:solidFill>
                        <a:effectLst/>
                        <a:latin typeface="+mn-ea"/>
                        <a:ea typeface="+mn-ea"/>
                      </a:endParaRPr>
                    </a:p>
                  </a:txBody>
                  <a:tcPr marL="9525" marR="9525" marT="9525" marB="0" anchor="ctr">
                    <a:solidFill>
                      <a:schemeClr val="accent2">
                        <a:lumMod val="20000"/>
                        <a:lumOff val="80000"/>
                      </a:schemeClr>
                    </a:solidFill>
                  </a:tcPr>
                </a:tc>
                <a:tc>
                  <a:txBody>
                    <a:bodyPr/>
                    <a:lstStyle/>
                    <a:p>
                      <a:pPr algn="ctr" fontAlgn="ctr"/>
                      <a:r>
                        <a:rPr lang="en-US" sz="1400" u="none" strike="noStrike" dirty="0">
                          <a:effectLst/>
                          <a:latin typeface="+mn-ea"/>
                          <a:ea typeface="+mn-ea"/>
                        </a:rPr>
                        <a:t>50400</a:t>
                      </a:r>
                      <a:endParaRPr lang="en-US" sz="1400" b="0" i="0" u="none" strike="noStrike" dirty="0">
                        <a:solidFill>
                          <a:srgbClr val="000000"/>
                        </a:solidFill>
                        <a:effectLst/>
                        <a:latin typeface="+mn-ea"/>
                        <a:ea typeface="+mn-ea"/>
                      </a:endParaRPr>
                    </a:p>
                  </a:txBody>
                  <a:tcPr marL="9525" marR="9525" marT="9525" marB="0" anchor="ctr">
                    <a:solidFill>
                      <a:schemeClr val="accent2">
                        <a:lumMod val="20000"/>
                        <a:lumOff val="80000"/>
                      </a:schemeClr>
                    </a:solidFill>
                  </a:tcPr>
                </a:tc>
                <a:tc>
                  <a:txBody>
                    <a:bodyPr/>
                    <a:lstStyle/>
                    <a:p>
                      <a:pPr algn="ctr" fontAlgn="ctr"/>
                      <a:r>
                        <a:rPr lang="en-US" sz="1400" u="none" strike="noStrike" dirty="0">
                          <a:effectLst/>
                          <a:latin typeface="+mn-ea"/>
                          <a:ea typeface="+mn-ea"/>
                        </a:rPr>
                        <a:t>40800</a:t>
                      </a:r>
                      <a:endParaRPr lang="en-US" sz="1400" b="0" i="0" u="none" strike="noStrike" dirty="0">
                        <a:solidFill>
                          <a:srgbClr val="000000"/>
                        </a:solidFill>
                        <a:effectLst/>
                        <a:latin typeface="+mn-ea"/>
                        <a:ea typeface="+mn-ea"/>
                      </a:endParaRPr>
                    </a:p>
                  </a:txBody>
                  <a:tcPr marL="9525" marR="9525" marT="9525" marB="0" anchor="ctr">
                    <a:solidFill>
                      <a:schemeClr val="accent2">
                        <a:lumMod val="20000"/>
                        <a:lumOff val="80000"/>
                      </a:schemeClr>
                    </a:solidFill>
                  </a:tcPr>
                </a:tc>
                <a:tc>
                  <a:txBody>
                    <a:bodyPr/>
                    <a:lstStyle/>
                    <a:p>
                      <a:pPr algn="ctr" fontAlgn="ctr"/>
                      <a:r>
                        <a:rPr lang="en-US" sz="1400" u="none" strike="noStrike" dirty="0">
                          <a:effectLst/>
                          <a:latin typeface="+mn-ea"/>
                          <a:ea typeface="+mn-ea"/>
                        </a:rPr>
                        <a:t>43200</a:t>
                      </a:r>
                      <a:endParaRPr lang="en-US" sz="1400" b="0" i="0" u="none" strike="noStrike" dirty="0">
                        <a:solidFill>
                          <a:srgbClr val="000000"/>
                        </a:solidFill>
                        <a:effectLst/>
                        <a:latin typeface="+mn-ea"/>
                        <a:ea typeface="+mn-ea"/>
                      </a:endParaRPr>
                    </a:p>
                  </a:txBody>
                  <a:tcPr marL="9525" marR="9525" marT="9525" marB="0" anchor="ctr">
                    <a:solidFill>
                      <a:schemeClr val="accent2">
                        <a:lumMod val="20000"/>
                        <a:lumOff val="80000"/>
                      </a:schemeClr>
                    </a:solidFill>
                  </a:tcPr>
                </a:tc>
              </a:tr>
              <a:tr h="634029">
                <a:tc>
                  <a:txBody>
                    <a:bodyPr/>
                    <a:lstStyle/>
                    <a:p>
                      <a:pPr algn="ctr" fontAlgn="ctr"/>
                      <a:r>
                        <a:rPr lang="zh-CN" altLang="en-US" sz="1400" u="none" strike="noStrike">
                          <a:effectLst/>
                          <a:latin typeface="+mn-ea"/>
                          <a:ea typeface="+mn-ea"/>
                        </a:rPr>
                        <a:t>进口第三类</a:t>
                      </a:r>
                      <a:endParaRPr lang="zh-CN" altLang="en-US" sz="1400" b="0" i="0" u="none" strike="noStrike">
                        <a:solidFill>
                          <a:srgbClr val="000000"/>
                        </a:solidFill>
                        <a:effectLst/>
                        <a:latin typeface="+mn-ea"/>
                        <a:ea typeface="+mn-ea"/>
                      </a:endParaRPr>
                    </a:p>
                  </a:txBody>
                  <a:tcPr marL="9525" marR="9525" marT="9525" marB="0" anchor="ctr">
                    <a:solidFill>
                      <a:schemeClr val="accent2">
                        <a:lumMod val="20000"/>
                        <a:lumOff val="80000"/>
                      </a:schemeClr>
                    </a:solidFill>
                  </a:tcPr>
                </a:tc>
                <a:tc>
                  <a:txBody>
                    <a:bodyPr/>
                    <a:lstStyle/>
                    <a:p>
                      <a:pPr algn="ctr" fontAlgn="ctr"/>
                      <a:r>
                        <a:rPr lang="en-US" sz="1400" u="none" strike="noStrike">
                          <a:effectLst/>
                          <a:latin typeface="+mn-ea"/>
                          <a:ea typeface="+mn-ea"/>
                        </a:rPr>
                        <a:t>308800</a:t>
                      </a:r>
                      <a:endParaRPr lang="en-US" sz="1400" b="0" i="0" u="none" strike="noStrike">
                        <a:solidFill>
                          <a:srgbClr val="000000"/>
                        </a:solidFill>
                        <a:effectLst/>
                        <a:latin typeface="+mn-ea"/>
                        <a:ea typeface="+mn-ea"/>
                      </a:endParaRPr>
                    </a:p>
                  </a:txBody>
                  <a:tcPr marL="9525" marR="9525" marT="9525" marB="0" anchor="ctr">
                    <a:solidFill>
                      <a:schemeClr val="accent2">
                        <a:lumMod val="20000"/>
                        <a:lumOff val="80000"/>
                      </a:schemeClr>
                    </a:solidFill>
                  </a:tcPr>
                </a:tc>
                <a:tc>
                  <a:txBody>
                    <a:bodyPr/>
                    <a:lstStyle/>
                    <a:p>
                      <a:pPr algn="ctr" fontAlgn="ctr"/>
                      <a:r>
                        <a:rPr lang="en-US" sz="1400" u="none" strike="noStrike">
                          <a:effectLst/>
                          <a:latin typeface="+mn-ea"/>
                          <a:ea typeface="+mn-ea"/>
                        </a:rPr>
                        <a:t>50400</a:t>
                      </a:r>
                      <a:endParaRPr lang="en-US" sz="1400" b="0" i="0" u="none" strike="noStrike">
                        <a:solidFill>
                          <a:srgbClr val="000000"/>
                        </a:solidFill>
                        <a:effectLst/>
                        <a:latin typeface="+mn-ea"/>
                        <a:ea typeface="+mn-ea"/>
                      </a:endParaRPr>
                    </a:p>
                  </a:txBody>
                  <a:tcPr marL="9525" marR="9525" marT="9525" marB="0" anchor="ctr">
                    <a:solidFill>
                      <a:schemeClr val="accent2">
                        <a:lumMod val="20000"/>
                        <a:lumOff val="80000"/>
                      </a:schemeClr>
                    </a:solidFill>
                  </a:tcPr>
                </a:tc>
                <a:tc>
                  <a:txBody>
                    <a:bodyPr/>
                    <a:lstStyle/>
                    <a:p>
                      <a:pPr algn="ctr" fontAlgn="ctr"/>
                      <a:r>
                        <a:rPr lang="en-US" sz="1400" u="none" strike="noStrike">
                          <a:effectLst/>
                          <a:latin typeface="+mn-ea"/>
                          <a:ea typeface="+mn-ea"/>
                        </a:rPr>
                        <a:t>40800</a:t>
                      </a:r>
                      <a:endParaRPr lang="en-US" sz="1400" b="0" i="0" u="none" strike="noStrike">
                        <a:solidFill>
                          <a:srgbClr val="000000"/>
                        </a:solidFill>
                        <a:effectLst/>
                        <a:latin typeface="+mn-ea"/>
                        <a:ea typeface="+mn-ea"/>
                      </a:endParaRPr>
                    </a:p>
                  </a:txBody>
                  <a:tcPr marL="9525" marR="9525" marT="9525" marB="0" anchor="ctr">
                    <a:solidFill>
                      <a:schemeClr val="accent2">
                        <a:lumMod val="20000"/>
                        <a:lumOff val="80000"/>
                      </a:schemeClr>
                    </a:solidFill>
                  </a:tcPr>
                </a:tc>
                <a:tc>
                  <a:txBody>
                    <a:bodyPr/>
                    <a:lstStyle/>
                    <a:p>
                      <a:pPr algn="ctr" fontAlgn="ctr"/>
                      <a:r>
                        <a:rPr lang="en-US" sz="1400" u="none" strike="noStrike" dirty="0">
                          <a:effectLst/>
                          <a:latin typeface="+mn-ea"/>
                          <a:ea typeface="+mn-ea"/>
                        </a:rPr>
                        <a:t>43200</a:t>
                      </a:r>
                      <a:endParaRPr lang="en-US" sz="1400" b="0" i="0" u="none" strike="noStrike" dirty="0">
                        <a:solidFill>
                          <a:srgbClr val="000000"/>
                        </a:solidFill>
                        <a:effectLst/>
                        <a:latin typeface="+mn-ea"/>
                        <a:ea typeface="+mn-ea"/>
                      </a:endParaRPr>
                    </a:p>
                  </a:txBody>
                  <a:tcPr marL="9525" marR="9525" marT="9525" marB="0" anchor="ctr">
                    <a:solidFill>
                      <a:schemeClr val="accent2">
                        <a:lumMod val="20000"/>
                        <a:lumOff val="80000"/>
                      </a:schemeClr>
                    </a:solidFill>
                  </a:tcPr>
                </a:tc>
              </a:tr>
            </a:tbl>
          </a:graphicData>
        </a:graphic>
      </p:graphicFrame>
      <p:sp>
        <p:nvSpPr>
          <p:cNvPr id="13" name="文本框 12"/>
          <p:cNvSpPr txBox="1"/>
          <p:nvPr/>
        </p:nvSpPr>
        <p:spPr>
          <a:xfrm>
            <a:off x="511461" y="6335095"/>
            <a:ext cx="7568670" cy="277961"/>
          </a:xfrm>
          <a:prstGeom prst="rect">
            <a:avLst/>
          </a:prstGeom>
          <a:noFill/>
        </p:spPr>
        <p:txBody>
          <a:bodyPr wrap="square" lIns="0" rtlCol="0" anchor="t">
            <a:spAutoFit/>
          </a:bodyPr>
          <a:lstStyle/>
          <a:p>
            <a:pPr>
              <a:lnSpc>
                <a:spcPct val="120000"/>
              </a:lnSpc>
            </a:pPr>
            <a:r>
              <a:rPr lang="en-US" altLang="zh-CN" sz="1100" dirty="0">
                <a:latin typeface="Segoe UI Light" panose="020B0502040204020203" pitchFamily="34" charset="0"/>
                <a:cs typeface="Segoe UI Light" panose="020B0502040204020203" pitchFamily="34" charset="0"/>
              </a:rPr>
              <a:t>* </a:t>
            </a:r>
            <a:r>
              <a:rPr lang="zh-CN" altLang="en-US" sz="1100" dirty="0">
                <a:latin typeface="Segoe UI Light" panose="020B0502040204020203" pitchFamily="34" charset="0"/>
                <a:cs typeface="Segoe UI Light" panose="020B0502040204020203" pitchFamily="34" charset="0"/>
              </a:rPr>
              <a:t>来源：国家食品药品监督管理总局关于发布药品、医疗器械产品注册收费标准的公告（</a:t>
            </a:r>
            <a:r>
              <a:rPr lang="en-US" altLang="zh-CN" sz="1100" dirty="0">
                <a:latin typeface="Segoe UI Light" panose="020B0502040204020203" pitchFamily="34" charset="0"/>
                <a:cs typeface="Segoe UI Light" panose="020B0502040204020203" pitchFamily="34" charset="0"/>
              </a:rPr>
              <a:t>2015</a:t>
            </a:r>
            <a:r>
              <a:rPr lang="zh-CN" altLang="en-US" sz="1100" dirty="0">
                <a:latin typeface="Segoe UI Light" panose="020B0502040204020203" pitchFamily="34" charset="0"/>
                <a:cs typeface="Segoe UI Light" panose="020B0502040204020203" pitchFamily="34" charset="0"/>
              </a:rPr>
              <a:t>年第</a:t>
            </a:r>
            <a:r>
              <a:rPr lang="en-US" altLang="zh-CN" sz="1100" dirty="0">
                <a:latin typeface="Segoe UI Light" panose="020B0502040204020203" pitchFamily="34" charset="0"/>
                <a:cs typeface="Segoe UI Light" panose="020B0502040204020203" pitchFamily="34" charset="0"/>
              </a:rPr>
              <a:t>53</a:t>
            </a:r>
            <a:r>
              <a:rPr lang="zh-CN" altLang="en-US" sz="1100" dirty="0">
                <a:latin typeface="Segoe UI Light" panose="020B0502040204020203" pitchFamily="34" charset="0"/>
                <a:cs typeface="Segoe UI Light" panose="020B0502040204020203" pitchFamily="34" charset="0"/>
              </a:rPr>
              <a:t>号）</a:t>
            </a:r>
            <a:endParaRPr lang="zh-CN" altLang="en-US" sz="1100" dirty="0">
              <a:latin typeface="Segoe UI Light" panose="020B0502040204020203" pitchFamily="34" charset="0"/>
              <a:cs typeface="Segoe UI Light" panose="020B0502040204020203" pitchFamily="34" charset="0"/>
            </a:endParaRPr>
          </a:p>
        </p:txBody>
      </p:sp>
      <p:sp>
        <p:nvSpPr>
          <p:cNvPr id="14" name="矩形: 圆角 13"/>
          <p:cNvSpPr/>
          <p:nvPr/>
        </p:nvSpPr>
        <p:spPr>
          <a:xfrm>
            <a:off x="511461" y="1352912"/>
            <a:ext cx="4245177" cy="4468483"/>
          </a:xfrm>
          <a:prstGeom prst="roundRect">
            <a:avLst>
              <a:gd name="adj" fmla="val 8111"/>
            </a:avLst>
          </a:prstGeom>
          <a:ln w="28575">
            <a:solidFill>
              <a:srgbClr val="4069A3"/>
            </a:solidFill>
            <a:prstDash val="sysDot"/>
          </a:ln>
        </p:spPr>
        <p:style>
          <a:lnRef idx="2">
            <a:schemeClr val="accent2"/>
          </a:lnRef>
          <a:fillRef idx="1">
            <a:schemeClr val="lt1"/>
          </a:fillRef>
          <a:effectRef idx="0">
            <a:schemeClr val="accent2"/>
          </a:effectRef>
          <a:fontRef idx="minor">
            <a:schemeClr val="dk1"/>
          </a:fontRef>
        </p:style>
        <p:txBody>
          <a:bodyPr numCol="1" rtlCol="0" anchor="ctr"/>
          <a:lstStyle/>
          <a:p>
            <a:pPr marL="285750" lvl="0" indent="-285750" algn="l" defTabSz="622300">
              <a:lnSpc>
                <a:spcPct val="150000"/>
              </a:lnSpc>
              <a:spcBef>
                <a:spcPct val="0"/>
              </a:spcBef>
              <a:spcAft>
                <a:spcPts val="1200"/>
              </a:spcAft>
              <a:buFont typeface="Arial" panose="020B0604020202020204" pitchFamily="34" charset="0"/>
              <a:buChar char="•"/>
            </a:pPr>
            <a:endParaRPr lang="en-US" altLang="zh-CN" sz="1600" dirty="0">
              <a:solidFill>
                <a:srgbClr val="565656">
                  <a:hueOff val="0"/>
                  <a:satOff val="0"/>
                  <a:lumOff val="0"/>
                  <a:alphaOff val="0"/>
                </a:srgbClr>
              </a:solidFill>
              <a:latin typeface="Segoe UI Light" panose="020B0502040204020203"/>
            </a:endParaRPr>
          </a:p>
          <a:p>
            <a:pPr marL="285750" lvl="0" indent="-285750" algn="l" defTabSz="622300">
              <a:lnSpc>
                <a:spcPct val="150000"/>
              </a:lnSpc>
              <a:spcBef>
                <a:spcPct val="0"/>
              </a:spcBef>
              <a:spcAft>
                <a:spcPts val="1200"/>
              </a:spcAft>
              <a:buFont typeface="Arial" panose="020B0604020202020204" pitchFamily="34" charset="0"/>
              <a:buChar char="•"/>
            </a:pPr>
            <a:r>
              <a:rPr lang="zh-CN" altLang="en-US" sz="1600" dirty="0">
                <a:solidFill>
                  <a:srgbClr val="565656">
                    <a:hueOff val="0"/>
                    <a:satOff val="0"/>
                    <a:lumOff val="0"/>
                    <a:alphaOff val="0"/>
                  </a:srgbClr>
                </a:solidFill>
                <a:latin typeface="Segoe UI Light" panose="020B0502040204020203"/>
              </a:rPr>
              <a:t>进口的第二类、第三类医疗器械及境内第三类医疗器械注册收费按</a:t>
            </a:r>
            <a:r>
              <a:rPr lang="en-US" altLang="zh-CN" sz="1600" dirty="0">
                <a:solidFill>
                  <a:srgbClr val="565656">
                    <a:hueOff val="0"/>
                    <a:satOff val="0"/>
                    <a:lumOff val="0"/>
                    <a:alphaOff val="0"/>
                  </a:srgbClr>
                </a:solidFill>
                <a:latin typeface="Segoe UI Light" panose="020B0502040204020203"/>
              </a:rPr>
              <a:t>《</a:t>
            </a:r>
            <a:r>
              <a:rPr lang="zh-CN" altLang="en-US" sz="1600" dirty="0">
                <a:latin typeface="Segoe UI Light" panose="020B0502040204020203" pitchFamily="34" charset="0"/>
                <a:cs typeface="Segoe UI Light" panose="020B0502040204020203" pitchFamily="34" charset="0"/>
              </a:rPr>
              <a:t>国家食品药品监督管理总局关于发布药品、医疗器械产品注册收费标准的公告（</a:t>
            </a:r>
            <a:r>
              <a:rPr lang="en-US" altLang="zh-CN" sz="1600" dirty="0">
                <a:latin typeface="Segoe UI Light" panose="020B0502040204020203" pitchFamily="34" charset="0"/>
                <a:cs typeface="Segoe UI Light" panose="020B0502040204020203" pitchFamily="34" charset="0"/>
              </a:rPr>
              <a:t>2015</a:t>
            </a:r>
            <a:r>
              <a:rPr lang="zh-CN" altLang="en-US" sz="1600" dirty="0">
                <a:latin typeface="Segoe UI Light" panose="020B0502040204020203" pitchFamily="34" charset="0"/>
                <a:cs typeface="Segoe UI Light" panose="020B0502040204020203" pitchFamily="34" charset="0"/>
              </a:rPr>
              <a:t>年第</a:t>
            </a:r>
            <a:r>
              <a:rPr lang="en-US" altLang="zh-CN" sz="1600" dirty="0">
                <a:latin typeface="Segoe UI Light" panose="020B0502040204020203" pitchFamily="34" charset="0"/>
                <a:cs typeface="Segoe UI Light" panose="020B0502040204020203" pitchFamily="34" charset="0"/>
              </a:rPr>
              <a:t>53</a:t>
            </a:r>
            <a:r>
              <a:rPr lang="zh-CN" altLang="en-US" sz="1600" dirty="0">
                <a:latin typeface="Segoe UI Light" panose="020B0502040204020203" pitchFamily="34" charset="0"/>
                <a:cs typeface="Segoe UI Light" panose="020B0502040204020203" pitchFamily="34" charset="0"/>
              </a:rPr>
              <a:t>号） </a:t>
            </a:r>
            <a:r>
              <a:rPr lang="en-US" altLang="zh-CN" sz="1600" dirty="0">
                <a:solidFill>
                  <a:srgbClr val="565656">
                    <a:hueOff val="0"/>
                    <a:satOff val="0"/>
                    <a:lumOff val="0"/>
                    <a:alphaOff val="0"/>
                  </a:srgbClr>
                </a:solidFill>
                <a:latin typeface="Segoe UI Light" panose="020B0502040204020203"/>
              </a:rPr>
              <a:t>》</a:t>
            </a:r>
            <a:r>
              <a:rPr lang="zh-CN" altLang="en-US" sz="1600" dirty="0">
                <a:solidFill>
                  <a:srgbClr val="565656">
                    <a:hueOff val="0"/>
                    <a:satOff val="0"/>
                    <a:lumOff val="0"/>
                    <a:alphaOff val="0"/>
                  </a:srgbClr>
                </a:solidFill>
                <a:latin typeface="Segoe UI Light" panose="020B0502040204020203"/>
              </a:rPr>
              <a:t>执行</a:t>
            </a:r>
            <a:endParaRPr lang="en-US" altLang="zh-CN" sz="1600" dirty="0">
              <a:solidFill>
                <a:srgbClr val="565656">
                  <a:hueOff val="0"/>
                  <a:satOff val="0"/>
                  <a:lumOff val="0"/>
                  <a:alphaOff val="0"/>
                </a:srgbClr>
              </a:solidFill>
              <a:latin typeface="Segoe UI Light" panose="020B0502040204020203"/>
            </a:endParaRPr>
          </a:p>
          <a:p>
            <a:pPr marL="285750" lvl="0" indent="-285750" algn="l" defTabSz="622300">
              <a:lnSpc>
                <a:spcPct val="150000"/>
              </a:lnSpc>
              <a:spcBef>
                <a:spcPct val="0"/>
              </a:spcBef>
              <a:spcAft>
                <a:spcPts val="1200"/>
              </a:spcAft>
              <a:buFont typeface="Arial" panose="020B0604020202020204" pitchFamily="34" charset="0"/>
              <a:buChar char="•"/>
            </a:pPr>
            <a:r>
              <a:rPr lang="zh-CN" altLang="en-US" sz="1600" dirty="0">
                <a:solidFill>
                  <a:srgbClr val="565656">
                    <a:hueOff val="0"/>
                    <a:satOff val="0"/>
                    <a:lumOff val="0"/>
                    <a:alphaOff val="0"/>
                  </a:srgbClr>
                </a:solidFill>
                <a:latin typeface="Segoe UI Light" panose="020B0502040204020203"/>
              </a:rPr>
              <a:t>小微企业提出的创新医疗器械产品首次注册申请，免收其注册费。</a:t>
            </a:r>
            <a:endParaRPr lang="en-US" altLang="zh-CN" sz="1600" dirty="0">
              <a:solidFill>
                <a:srgbClr val="565656">
                  <a:hueOff val="0"/>
                  <a:satOff val="0"/>
                  <a:lumOff val="0"/>
                  <a:alphaOff val="0"/>
                </a:srgbClr>
              </a:solidFill>
              <a:latin typeface="Segoe UI Light" panose="020B0502040204020203"/>
            </a:endParaRPr>
          </a:p>
          <a:p>
            <a:pPr marL="285750" lvl="0" indent="-285750" algn="l" defTabSz="622300">
              <a:lnSpc>
                <a:spcPct val="150000"/>
              </a:lnSpc>
              <a:spcBef>
                <a:spcPct val="0"/>
              </a:spcBef>
              <a:spcAft>
                <a:spcPts val="1200"/>
              </a:spcAft>
              <a:buFont typeface="Arial" panose="020B0604020202020204" pitchFamily="34" charset="0"/>
              <a:buChar char="•"/>
            </a:pPr>
            <a:endParaRPr lang="zh-CN" altLang="en-US" sz="1600" i="0" kern="1200" dirty="0">
              <a:solidFill>
                <a:srgbClr val="565656">
                  <a:hueOff val="0"/>
                  <a:satOff val="0"/>
                  <a:lumOff val="0"/>
                  <a:alphaOff val="0"/>
                </a:srgbClr>
              </a:solidFill>
              <a:latin typeface="Segoe UI Light" panose="020B0502040204020203"/>
              <a:ea typeface="+mn-ea"/>
              <a:cs typeface="+mn-cs"/>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654642" y="2476217"/>
            <a:ext cx="4860930" cy="190556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医疗器械产品注册</a:t>
            </a:r>
            <a:endPar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a:p>
            <a:pPr marL="0" indent="0">
              <a:lnSpc>
                <a:spcPct val="150000"/>
              </a:lnSpc>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申报提交流程图</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pic>
        <p:nvPicPr>
          <p:cNvPr id="4" name="图片 3"/>
          <p:cNvPicPr>
            <a:picLocks noChangeAspect="1"/>
          </p:cNvPicPr>
          <p:nvPr/>
        </p:nvPicPr>
        <p:blipFill>
          <a:blip r:embed="rId1"/>
          <a:stretch>
            <a:fillRect/>
          </a:stretch>
        </p:blipFill>
        <p:spPr>
          <a:xfrm>
            <a:off x="5817761" y="60385"/>
            <a:ext cx="4886936" cy="6858000"/>
          </a:xfrm>
          <a:prstGeom prst="rect">
            <a:avLst/>
          </a:prstGeom>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5"/>
          <p:cNvSpPr txBox="1"/>
          <p:nvPr/>
        </p:nvSpPr>
        <p:spPr>
          <a:xfrm>
            <a:off x="1448826" y="2372372"/>
            <a:ext cx="9294348" cy="211325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3.2 </a:t>
            </a:r>
            <a:r>
              <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医疗器械产品的审评审批流程及分析</a:t>
            </a:r>
            <a:endPar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4"/>
          <p:cNvGraphicFramePr>
            <a:graphicFrameLocks noGrp="1"/>
          </p:cNvGraphicFramePr>
          <p:nvPr/>
        </p:nvGraphicFramePr>
        <p:xfrm>
          <a:off x="5305245" y="1205574"/>
          <a:ext cx="6586456" cy="3837594"/>
        </p:xfrm>
        <a:graphic>
          <a:graphicData uri="http://schemas.openxmlformats.org/drawingml/2006/table">
            <a:tbl>
              <a:tblPr firstRow="1" bandRow="1">
                <a:tableStyleId>{21E4AEA4-8DFA-4A89-87EB-49C32662AFE0}</a:tableStyleId>
              </a:tblPr>
              <a:tblGrid>
                <a:gridCol w="1613140"/>
                <a:gridCol w="1833113"/>
                <a:gridCol w="1919377"/>
                <a:gridCol w="1220826"/>
              </a:tblGrid>
              <a:tr h="368997">
                <a:tc>
                  <a:txBody>
                    <a:bodyPr/>
                    <a:lstStyle/>
                    <a:p>
                      <a:pPr algn="ctr"/>
                      <a:r>
                        <a:rPr lang="zh-CN" altLang="en-US" sz="1200" dirty="0"/>
                        <a:t>节点</a:t>
                      </a:r>
                      <a:r>
                        <a:rPr lang="en-US" altLang="zh-CN" sz="1200" dirty="0"/>
                        <a:t>/</a:t>
                      </a:r>
                      <a:r>
                        <a:rPr lang="zh-CN" altLang="en-US" sz="1200" dirty="0"/>
                        <a:t>事项</a:t>
                      </a:r>
                      <a:endParaRPr lang="zh-CN" altLang="en-US" sz="1200" dirty="0"/>
                    </a:p>
                  </a:txBody>
                  <a:tcPr anchor="ctr"/>
                </a:tc>
                <a:tc>
                  <a:txBody>
                    <a:bodyPr/>
                    <a:lstStyle/>
                    <a:p>
                      <a:pPr algn="ctr"/>
                      <a:r>
                        <a:rPr lang="zh-CN" altLang="en-US" sz="1200" dirty="0"/>
                        <a:t>二类</a:t>
                      </a:r>
                      <a:endParaRPr lang="en-US" altLang="zh-CN" sz="1200" dirty="0"/>
                    </a:p>
                    <a:p>
                      <a:pPr algn="ctr"/>
                      <a:r>
                        <a:rPr lang="zh-CN" altLang="en-US" sz="1200" dirty="0"/>
                        <a:t>（首次注册</a:t>
                      </a:r>
                      <a:r>
                        <a:rPr lang="en-US" altLang="zh-CN" sz="1200" dirty="0"/>
                        <a:t>/</a:t>
                      </a:r>
                      <a:r>
                        <a:rPr lang="zh-CN" altLang="en-US" sz="1200" dirty="0"/>
                        <a:t>变更注册</a:t>
                      </a:r>
                      <a:r>
                        <a:rPr lang="en-US" altLang="zh-CN" sz="1200" dirty="0"/>
                        <a:t>/</a:t>
                      </a:r>
                      <a:r>
                        <a:rPr lang="zh-CN" altLang="en-US" sz="1200" dirty="0"/>
                        <a:t>延续注册 ）</a:t>
                      </a:r>
                      <a:endParaRPr lang="zh-CN" altLang="en-US" sz="1200" dirty="0"/>
                    </a:p>
                  </a:txBody>
                  <a:tcPr anchor="ctr"/>
                </a:tc>
                <a:tc>
                  <a:txBody>
                    <a:bodyPr/>
                    <a:lstStyle/>
                    <a:p>
                      <a:pPr algn="ctr"/>
                      <a:r>
                        <a:rPr lang="zh-CN" altLang="en-US" sz="1200" dirty="0"/>
                        <a:t>三类</a:t>
                      </a:r>
                      <a:endParaRPr lang="en-US" altLang="zh-CN" sz="1200" dirty="0"/>
                    </a:p>
                    <a:p>
                      <a:pPr algn="ctr"/>
                      <a:r>
                        <a:rPr lang="zh-CN" altLang="en-US" sz="1200" dirty="0"/>
                        <a:t>（首次注册</a:t>
                      </a:r>
                      <a:r>
                        <a:rPr lang="en-US" altLang="zh-CN" sz="1200" dirty="0"/>
                        <a:t>/</a:t>
                      </a:r>
                      <a:r>
                        <a:rPr lang="zh-CN" altLang="en-US" sz="1200" dirty="0"/>
                        <a:t>变更注册</a:t>
                      </a:r>
                      <a:r>
                        <a:rPr lang="en-US" altLang="zh-CN" sz="1200" dirty="0"/>
                        <a:t>/</a:t>
                      </a:r>
                      <a:r>
                        <a:rPr lang="zh-CN" altLang="en-US" sz="1200" dirty="0"/>
                        <a:t>延续注册 ）</a:t>
                      </a:r>
                      <a:endParaRPr lang="zh-CN" altLang="en-US" sz="1200" dirty="0"/>
                    </a:p>
                  </a:txBody>
                  <a:tcPr anchor="ctr"/>
                </a:tc>
                <a:tc>
                  <a:txBody>
                    <a:bodyPr/>
                    <a:lstStyle/>
                    <a:p>
                      <a:pPr algn="ctr"/>
                      <a:r>
                        <a:rPr lang="zh-CN" altLang="en-US" sz="1200" dirty="0"/>
                        <a:t>临床试验审批</a:t>
                      </a:r>
                      <a:endParaRPr lang="zh-CN" altLang="en-US" sz="1200" dirty="0"/>
                    </a:p>
                  </a:txBody>
                  <a:tcPr anchor="ctr"/>
                </a:tc>
              </a:tr>
              <a:tr h="440209">
                <a:tc>
                  <a:txBody>
                    <a:bodyPr/>
                    <a:lstStyle/>
                    <a:p>
                      <a:pPr algn="ctr">
                        <a:lnSpc>
                          <a:spcPct val="120000"/>
                        </a:lnSpc>
                      </a:pPr>
                      <a:r>
                        <a:rPr lang="zh-CN" altLang="en-US" sz="1200" b="1" dirty="0"/>
                        <a:t>受理</a:t>
                      </a:r>
                      <a:endParaRPr lang="zh-CN" altLang="en-US" sz="1200" b="1" dirty="0"/>
                    </a:p>
                  </a:txBody>
                  <a:tcPr anchor="ctr"/>
                </a:tc>
                <a:tc>
                  <a:txBody>
                    <a:bodyPr/>
                    <a:lstStyle/>
                    <a:p>
                      <a:pPr algn="ctr">
                        <a:lnSpc>
                          <a:spcPct val="120000"/>
                        </a:lnSpc>
                      </a:pPr>
                      <a:r>
                        <a:rPr lang="en-US" altLang="zh-CN" sz="1200" dirty="0"/>
                        <a:t>5</a:t>
                      </a:r>
                      <a:endParaRPr lang="zh-CN" altLang="en-US" sz="1200" dirty="0"/>
                    </a:p>
                  </a:txBody>
                  <a:tcPr anchor="ctr"/>
                </a:tc>
                <a:tc>
                  <a:txBody>
                    <a:bodyPr/>
                    <a:lstStyle/>
                    <a:p>
                      <a:pPr algn="ctr">
                        <a:lnSpc>
                          <a:spcPct val="120000"/>
                        </a:lnSpc>
                      </a:pPr>
                      <a:r>
                        <a:rPr lang="en-US" altLang="zh-CN" sz="1200" dirty="0"/>
                        <a:t>5</a:t>
                      </a:r>
                      <a:endParaRPr lang="zh-CN" altLang="en-US" sz="1200" dirty="0"/>
                    </a:p>
                  </a:txBody>
                  <a:tcPr anchor="ctr"/>
                </a:tc>
                <a:tc>
                  <a:txBody>
                    <a:bodyPr/>
                    <a:lstStyle/>
                    <a:p>
                      <a:pPr algn="ctr">
                        <a:lnSpc>
                          <a:spcPct val="120000"/>
                        </a:lnSpc>
                      </a:pPr>
                      <a:r>
                        <a:rPr lang="en-US" altLang="zh-CN" sz="1200" dirty="0"/>
                        <a:t>5</a:t>
                      </a:r>
                      <a:endParaRPr lang="zh-CN" altLang="en-US" sz="1200" dirty="0"/>
                    </a:p>
                  </a:txBody>
                  <a:tcPr anchor="ctr"/>
                </a:tc>
              </a:tr>
              <a:tr h="440209">
                <a:tc>
                  <a:txBody>
                    <a:bodyPr/>
                    <a:lstStyle/>
                    <a:p>
                      <a:pPr algn="ctr">
                        <a:lnSpc>
                          <a:spcPct val="120000"/>
                        </a:lnSpc>
                      </a:pPr>
                      <a:r>
                        <a:rPr lang="zh-CN" altLang="en-US" sz="1200" b="1" dirty="0"/>
                        <a:t>转交至技术审评机构</a:t>
                      </a:r>
                      <a:endParaRPr lang="zh-CN" altLang="en-US" sz="1200" b="1" dirty="0"/>
                    </a:p>
                  </a:txBody>
                  <a:tcPr anchor="ctr"/>
                </a:tc>
                <a:tc>
                  <a:txBody>
                    <a:bodyPr/>
                    <a:lstStyle/>
                    <a:p>
                      <a:pPr algn="ctr">
                        <a:lnSpc>
                          <a:spcPct val="120000"/>
                        </a:lnSpc>
                      </a:pPr>
                      <a:r>
                        <a:rPr lang="en-US" altLang="zh-CN" sz="1200" dirty="0"/>
                        <a:t>3</a:t>
                      </a:r>
                      <a:endParaRPr lang="zh-CN" altLang="en-US" sz="1200" dirty="0"/>
                    </a:p>
                  </a:txBody>
                  <a:tcPr anchor="ctr"/>
                </a:tc>
                <a:tc>
                  <a:txBody>
                    <a:bodyPr/>
                    <a:lstStyle/>
                    <a:p>
                      <a:pPr algn="ctr">
                        <a:lnSpc>
                          <a:spcPct val="120000"/>
                        </a:lnSpc>
                      </a:pPr>
                      <a:r>
                        <a:rPr lang="en-US" altLang="zh-CN" sz="1200" dirty="0"/>
                        <a:t>3</a:t>
                      </a:r>
                      <a:endParaRPr lang="zh-CN" altLang="en-US" sz="1200" dirty="0"/>
                    </a:p>
                  </a:txBody>
                  <a:tcPr anchor="ctr"/>
                </a:tc>
                <a:tc>
                  <a:txBody>
                    <a:bodyPr/>
                    <a:lstStyle/>
                    <a:p>
                      <a:pPr algn="ctr">
                        <a:lnSpc>
                          <a:spcPct val="120000"/>
                        </a:lnSpc>
                      </a:pPr>
                      <a:r>
                        <a:rPr lang="en-US" altLang="zh-CN" sz="1200" dirty="0"/>
                        <a:t>3</a:t>
                      </a:r>
                      <a:endParaRPr lang="zh-CN" altLang="en-US" sz="1200" dirty="0"/>
                    </a:p>
                  </a:txBody>
                  <a:tcPr anchor="ctr"/>
                </a:tc>
              </a:tr>
              <a:tr h="440209">
                <a:tc>
                  <a:txBody>
                    <a:bodyPr/>
                    <a:lstStyle/>
                    <a:p>
                      <a:pPr algn="ctr"/>
                      <a:r>
                        <a:rPr lang="zh-CN" altLang="en-US" sz="1200" b="1" dirty="0">
                          <a:effectLst/>
                        </a:rPr>
                        <a:t>补正前技术审评</a:t>
                      </a:r>
                      <a:endParaRPr lang="zh-CN" altLang="en-US" sz="1200" b="1" dirty="0">
                        <a:effectLst/>
                      </a:endParaRPr>
                    </a:p>
                  </a:txBody>
                  <a:tcPr marL="76200" marR="76200" marT="95250" marB="95250" anchor="ctr"/>
                </a:tc>
                <a:tc>
                  <a:txBody>
                    <a:bodyPr/>
                    <a:lstStyle/>
                    <a:p>
                      <a:pPr algn="ctr"/>
                      <a:r>
                        <a:rPr lang="en-US" altLang="zh-CN" sz="1200" dirty="0">
                          <a:effectLst/>
                        </a:rPr>
                        <a:t>60</a:t>
                      </a:r>
                      <a:endParaRPr lang="zh-CN" altLang="en-US" sz="1200" dirty="0">
                        <a:effectLst/>
                      </a:endParaRPr>
                    </a:p>
                  </a:txBody>
                  <a:tcPr marL="76200" marR="76200" marT="95250" marB="95250" anchor="ctr"/>
                </a:tc>
                <a:tc>
                  <a:txBody>
                    <a:bodyPr/>
                    <a:lstStyle/>
                    <a:p>
                      <a:pPr algn="ctr">
                        <a:lnSpc>
                          <a:spcPct val="120000"/>
                        </a:lnSpc>
                      </a:pPr>
                      <a:r>
                        <a:rPr lang="en-US" altLang="zh-CN" sz="1200" dirty="0"/>
                        <a:t>90</a:t>
                      </a:r>
                      <a:endParaRPr lang="zh-CN" altLang="en-US" sz="1200" dirty="0"/>
                    </a:p>
                  </a:txBody>
                  <a:tcPr anchor="ctr"/>
                </a:tc>
                <a:tc>
                  <a:txBody>
                    <a:bodyPr/>
                    <a:lstStyle/>
                    <a:p>
                      <a:pPr algn="ctr">
                        <a:lnSpc>
                          <a:spcPct val="120000"/>
                        </a:lnSpc>
                      </a:pPr>
                      <a:r>
                        <a:rPr lang="en-US" altLang="zh-CN" sz="1200" dirty="0"/>
                        <a:t>60</a:t>
                      </a:r>
                      <a:endParaRPr lang="zh-CN" altLang="en-US" sz="1200" dirty="0"/>
                    </a:p>
                  </a:txBody>
                  <a:tcPr anchor="ctr"/>
                </a:tc>
              </a:tr>
              <a:tr h="440209">
                <a:tc>
                  <a:txBody>
                    <a:bodyPr/>
                    <a:lstStyle/>
                    <a:p>
                      <a:pPr algn="ctr"/>
                      <a:r>
                        <a:rPr lang="zh-CN" altLang="en-US" sz="1200" b="1" dirty="0">
                          <a:effectLst/>
                        </a:rPr>
                        <a:t>企业补充资料</a:t>
                      </a:r>
                      <a:endParaRPr lang="zh-CN" altLang="en-US" sz="1200" b="1" dirty="0">
                        <a:effectLst/>
                      </a:endParaRPr>
                    </a:p>
                  </a:txBody>
                  <a:tcPr marL="76200" marR="76200" marT="95250" marB="95250" anchor="ctr"/>
                </a:tc>
                <a:tc>
                  <a:txBody>
                    <a:bodyPr/>
                    <a:lstStyle/>
                    <a:p>
                      <a:pPr algn="ctr"/>
                      <a:r>
                        <a:rPr lang="zh-CN" altLang="en-US" sz="1200" dirty="0">
                          <a:effectLst/>
                        </a:rPr>
                        <a:t>一年（自然日）</a:t>
                      </a:r>
                      <a:endParaRPr lang="zh-CN" altLang="en-US" sz="1200" dirty="0">
                        <a:effectLst/>
                      </a:endParaRPr>
                    </a:p>
                  </a:txBody>
                  <a:tcPr marL="76200" marR="76200" marT="95250" marB="9525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dirty="0">
                          <a:effectLst/>
                        </a:rPr>
                        <a:t>一年（自然日）</a:t>
                      </a:r>
                      <a:endParaRPr lang="zh-CN" altLang="en-US" sz="1200" dirty="0">
                        <a:effectLst/>
                      </a:endParaRPr>
                    </a:p>
                  </a:txBody>
                  <a:tcPr marL="76200" marR="76200" marT="95250" marB="95250" anchor="ctr"/>
                </a:tc>
                <a:tc>
                  <a:txBody>
                    <a:bodyPr/>
                    <a:lstStyle/>
                    <a:p>
                      <a:pPr marL="0" marR="0" lvl="0" indent="0" algn="ctr" defTabSz="914400" rtl="0" eaLnBrk="1" fontAlgn="auto" latinLnBrk="0" hangingPunct="1">
                        <a:lnSpc>
                          <a:spcPct val="120000"/>
                        </a:lnSpc>
                        <a:spcBef>
                          <a:spcPts val="0"/>
                        </a:spcBef>
                        <a:spcAft>
                          <a:spcPts val="0"/>
                        </a:spcAft>
                        <a:buClrTx/>
                        <a:buSzTx/>
                        <a:buFontTx/>
                        <a:buNone/>
                        <a:defRPr/>
                      </a:pPr>
                      <a:r>
                        <a:rPr lang="zh-CN" altLang="en-US" sz="1200" dirty="0">
                          <a:effectLst/>
                        </a:rPr>
                        <a:t>一年（自然日）</a:t>
                      </a:r>
                      <a:endParaRPr lang="zh-CN" altLang="en-US" sz="1200" dirty="0">
                        <a:effectLst/>
                      </a:endParaRPr>
                    </a:p>
                  </a:txBody>
                  <a:tcPr anchor="ctr"/>
                </a:tc>
              </a:tr>
              <a:tr h="440209">
                <a:tc>
                  <a:txBody>
                    <a:bodyPr/>
                    <a:lstStyle/>
                    <a:p>
                      <a:pPr algn="ctr"/>
                      <a:r>
                        <a:rPr lang="zh-CN" altLang="en-US" sz="1200" b="1" dirty="0">
                          <a:effectLst/>
                        </a:rPr>
                        <a:t>补正后技术审评</a:t>
                      </a:r>
                      <a:endParaRPr lang="zh-CN" altLang="en-US" sz="1200" b="1" dirty="0">
                        <a:effectLst/>
                      </a:endParaRPr>
                    </a:p>
                  </a:txBody>
                  <a:tcPr marL="76200" marR="76200" marT="95250" marB="95250" anchor="ctr"/>
                </a:tc>
                <a:tc>
                  <a:txBody>
                    <a:bodyPr/>
                    <a:lstStyle/>
                    <a:p>
                      <a:pPr algn="ctr"/>
                      <a:r>
                        <a:rPr lang="en-US" altLang="zh-CN" sz="1200" dirty="0">
                          <a:effectLst/>
                        </a:rPr>
                        <a:t>60</a:t>
                      </a:r>
                      <a:endParaRPr lang="zh-CN" altLang="en-US" sz="1200" dirty="0">
                        <a:effectLst/>
                      </a:endParaRPr>
                    </a:p>
                  </a:txBody>
                  <a:tcPr marL="76200" marR="76200" marT="95250" marB="9525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dirty="0">
                          <a:effectLst/>
                        </a:rPr>
                        <a:t>60</a:t>
                      </a:r>
                      <a:endParaRPr lang="zh-CN" altLang="en-US" sz="1200" dirty="0">
                        <a:effectLst/>
                      </a:endParaRPr>
                    </a:p>
                  </a:txBody>
                  <a:tcPr marL="76200" marR="76200" marT="95250" marB="95250" anchor="ctr"/>
                </a:tc>
                <a:tc>
                  <a:txBody>
                    <a:bodyPr/>
                    <a:lstStyle/>
                    <a:p>
                      <a:pPr marL="0" marR="0" lvl="0" indent="0" algn="ctr" defTabSz="914400" rtl="0" eaLnBrk="1" fontAlgn="auto" latinLnBrk="0" hangingPunct="1">
                        <a:lnSpc>
                          <a:spcPct val="120000"/>
                        </a:lnSpc>
                        <a:spcBef>
                          <a:spcPts val="0"/>
                        </a:spcBef>
                        <a:spcAft>
                          <a:spcPts val="0"/>
                        </a:spcAft>
                        <a:buClrTx/>
                        <a:buSzTx/>
                        <a:buFontTx/>
                        <a:buNone/>
                        <a:defRPr/>
                      </a:pPr>
                      <a:r>
                        <a:rPr lang="en-US" altLang="zh-CN" sz="1200" dirty="0">
                          <a:effectLst/>
                        </a:rPr>
                        <a:t>40</a:t>
                      </a:r>
                      <a:endParaRPr lang="zh-CN" altLang="en-US" sz="1200" dirty="0">
                        <a:effectLst/>
                      </a:endParaRPr>
                    </a:p>
                  </a:txBody>
                  <a:tcPr anchor="ctr"/>
                </a:tc>
              </a:tr>
              <a:tr h="440209">
                <a:tc>
                  <a:txBody>
                    <a:bodyPr/>
                    <a:lstStyle/>
                    <a:p>
                      <a:pPr algn="ctr"/>
                      <a:r>
                        <a:rPr lang="zh-CN" altLang="en-US" sz="1200" b="1" dirty="0">
                          <a:effectLst/>
                        </a:rPr>
                        <a:t>行政审批</a:t>
                      </a:r>
                      <a:endParaRPr lang="zh-CN" altLang="en-US" sz="1200" b="1" dirty="0">
                        <a:effectLst/>
                      </a:endParaRPr>
                    </a:p>
                  </a:txBody>
                  <a:tcPr marL="76200" marR="76200" marT="95250" marB="95250" anchor="ctr"/>
                </a:tc>
                <a:tc>
                  <a:txBody>
                    <a:bodyPr/>
                    <a:lstStyle/>
                    <a:p>
                      <a:pPr algn="ctr"/>
                      <a:r>
                        <a:rPr lang="en-US" altLang="zh-CN" sz="1200" dirty="0">
                          <a:effectLst/>
                        </a:rPr>
                        <a:t>20</a:t>
                      </a:r>
                      <a:endParaRPr lang="zh-CN" altLang="en-US" sz="1200" dirty="0">
                        <a:effectLst/>
                      </a:endParaRPr>
                    </a:p>
                  </a:txBody>
                  <a:tcPr marL="76200" marR="76200" marT="95250" marB="9525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dirty="0">
                          <a:effectLst/>
                        </a:rPr>
                        <a:t>20</a:t>
                      </a:r>
                      <a:endParaRPr lang="zh-CN" altLang="en-US" sz="1200" dirty="0">
                        <a:effectLst/>
                      </a:endParaRPr>
                    </a:p>
                  </a:txBody>
                  <a:tcPr marL="76200" marR="76200" marT="95250" marB="95250" anchor="ctr"/>
                </a:tc>
                <a:tc>
                  <a:txBody>
                    <a:bodyPr/>
                    <a:lstStyle/>
                    <a:p>
                      <a:pPr marL="0" marR="0" lvl="0" indent="0" algn="ctr" defTabSz="914400" rtl="0" eaLnBrk="1" fontAlgn="auto" latinLnBrk="0" hangingPunct="1">
                        <a:lnSpc>
                          <a:spcPct val="120000"/>
                        </a:lnSpc>
                        <a:spcBef>
                          <a:spcPts val="0"/>
                        </a:spcBef>
                        <a:spcAft>
                          <a:spcPts val="0"/>
                        </a:spcAft>
                        <a:buClrTx/>
                        <a:buSzTx/>
                        <a:buFontTx/>
                        <a:buNone/>
                        <a:defRPr/>
                      </a:pPr>
                      <a:r>
                        <a:rPr lang="en-US" altLang="zh-CN" sz="1200" dirty="0">
                          <a:effectLst/>
                        </a:rPr>
                        <a:t>20</a:t>
                      </a:r>
                      <a:endParaRPr lang="zh-CN" altLang="en-US" sz="1200" dirty="0">
                        <a:effectLst/>
                      </a:endParaRPr>
                    </a:p>
                  </a:txBody>
                  <a:tcPr anchor="ctr"/>
                </a:tc>
              </a:tr>
              <a:tr h="448946">
                <a:tc>
                  <a:txBody>
                    <a:bodyPr/>
                    <a:lstStyle/>
                    <a:p>
                      <a:pPr algn="ctr"/>
                      <a:r>
                        <a:rPr lang="zh-CN" altLang="en-US" sz="1200" b="1" dirty="0">
                          <a:effectLst/>
                        </a:rPr>
                        <a:t>有关行政许可证件</a:t>
                      </a:r>
                      <a:endParaRPr lang="en-US" altLang="zh-CN" sz="1200" b="1" dirty="0">
                        <a:effectLst/>
                      </a:endParaRPr>
                    </a:p>
                    <a:p>
                      <a:pPr algn="ctr"/>
                      <a:r>
                        <a:rPr lang="zh-CN" altLang="en-US" sz="1200" b="1" dirty="0">
                          <a:effectLst/>
                        </a:rPr>
                        <a:t>颁发、送达</a:t>
                      </a:r>
                      <a:endParaRPr lang="zh-CN" altLang="en-US" sz="1200" b="1" dirty="0">
                        <a:effectLst/>
                      </a:endParaRPr>
                    </a:p>
                  </a:txBody>
                  <a:tcPr marL="76200" marR="76200" marT="95250" marB="95250" anchor="ctr"/>
                </a:tc>
                <a:tc>
                  <a:txBody>
                    <a:bodyPr/>
                    <a:lstStyle/>
                    <a:p>
                      <a:pPr algn="ctr"/>
                      <a:r>
                        <a:rPr lang="en-US" altLang="zh-CN" sz="1200" dirty="0">
                          <a:effectLst/>
                        </a:rPr>
                        <a:t>10</a:t>
                      </a:r>
                      <a:endParaRPr lang="zh-CN" altLang="en-US" sz="1200" dirty="0">
                        <a:effectLst/>
                      </a:endParaRPr>
                    </a:p>
                  </a:txBody>
                  <a:tcPr marL="76200" marR="76200" marT="95250" marB="9525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dirty="0">
                          <a:effectLst/>
                        </a:rPr>
                        <a:t>10</a:t>
                      </a:r>
                      <a:endParaRPr lang="zh-CN" altLang="en-US" sz="1200" dirty="0">
                        <a:effectLst/>
                      </a:endParaRPr>
                    </a:p>
                  </a:txBody>
                  <a:tcPr marL="76200" marR="76200" marT="95250" marB="95250" anchor="ctr"/>
                </a:tc>
                <a:tc>
                  <a:txBody>
                    <a:bodyPr/>
                    <a:lstStyle/>
                    <a:p>
                      <a:pPr marL="0" marR="0" lvl="0" indent="0" algn="ctr" defTabSz="914400" rtl="0" eaLnBrk="1" fontAlgn="auto" latinLnBrk="0" hangingPunct="1">
                        <a:lnSpc>
                          <a:spcPct val="120000"/>
                        </a:lnSpc>
                        <a:spcBef>
                          <a:spcPts val="0"/>
                        </a:spcBef>
                        <a:spcAft>
                          <a:spcPts val="0"/>
                        </a:spcAft>
                        <a:buClrTx/>
                        <a:buSzTx/>
                        <a:buFontTx/>
                        <a:buNone/>
                        <a:defRPr/>
                      </a:pPr>
                      <a:r>
                        <a:rPr lang="en-US" altLang="zh-CN" sz="1200" dirty="0">
                          <a:effectLst/>
                        </a:rPr>
                        <a:t>10</a:t>
                      </a:r>
                      <a:endParaRPr lang="zh-CN" altLang="en-US" sz="1200" dirty="0">
                        <a:effectLst/>
                      </a:endParaRPr>
                    </a:p>
                  </a:txBody>
                  <a:tcPr anchor="ctr"/>
                </a:tc>
              </a:tr>
            </a:tbl>
          </a:graphicData>
        </a:graphic>
      </p:graphicFrame>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审评相关环节工作时限</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10" name="文本框 9"/>
          <p:cNvSpPr txBox="1"/>
          <p:nvPr/>
        </p:nvSpPr>
        <p:spPr>
          <a:xfrm>
            <a:off x="616531" y="1799433"/>
            <a:ext cx="4550032" cy="2831031"/>
          </a:xfrm>
          <a:prstGeom prst="rect">
            <a:avLst/>
          </a:prstGeom>
          <a:noFill/>
        </p:spPr>
        <p:txBody>
          <a:bodyPr wrap="square">
            <a:spAutoFit/>
          </a:bodyPr>
          <a:lstStyle/>
          <a:p>
            <a:pPr algn="just">
              <a:lnSpc>
                <a:spcPct val="120000"/>
              </a:lnSpc>
              <a:spcAft>
                <a:spcPts val="600"/>
              </a:spcAft>
            </a:pPr>
            <a:r>
              <a:rPr lang="zh-CN" altLang="en-US" sz="1400" b="1" kern="100" dirty="0">
                <a:solidFill>
                  <a:schemeClr val="tx1">
                    <a:lumMod val="75000"/>
                  </a:schemeClr>
                </a:solidFill>
                <a:effectLst/>
                <a:latin typeface="Times New Roman" panose="02020603050405020304" pitchFamily="18" charset="0"/>
                <a:ea typeface="仿宋_GB2312" panose="02010609030101010101" charset="-122"/>
              </a:rPr>
              <a:t>需注意的是，以下时间不计入上述相关工作时限：</a:t>
            </a:r>
            <a:endParaRPr lang="zh-CN" altLang="en-US" sz="1400" b="1" kern="100" dirty="0">
              <a:solidFill>
                <a:schemeClr val="tx1">
                  <a:lumMod val="75000"/>
                </a:schemeClr>
              </a:solidFill>
              <a:effectLst/>
              <a:latin typeface="Times New Roman" panose="02020603050405020304" pitchFamily="18" charset="0"/>
              <a:ea typeface="仿宋_GB2312" panose="02010609030101010101" charset="-122"/>
            </a:endParaRPr>
          </a:p>
          <a:p>
            <a:pPr algn="just">
              <a:lnSpc>
                <a:spcPct val="120000"/>
              </a:lnSpc>
              <a:spcAft>
                <a:spcPts val="1200"/>
              </a:spcAft>
            </a:pPr>
            <a:r>
              <a:rPr lang="zh-CN" altLang="en-US" sz="1400" kern="100" dirty="0">
                <a:solidFill>
                  <a:schemeClr val="tx1">
                    <a:lumMod val="75000"/>
                  </a:schemeClr>
                </a:solidFill>
                <a:effectLst/>
                <a:latin typeface="Times New Roman" panose="02020603050405020304" pitchFamily="18" charset="0"/>
                <a:ea typeface="仿宋_GB2312" panose="02010609030101010101" charset="-122"/>
              </a:rPr>
              <a:t>（一）申请人补充资料、核查后整改等所占用的时间；</a:t>
            </a:r>
            <a:endParaRPr lang="zh-CN" altLang="en-US" sz="1400" kern="100" dirty="0">
              <a:solidFill>
                <a:schemeClr val="tx1">
                  <a:lumMod val="75000"/>
                </a:schemeClr>
              </a:solidFill>
              <a:effectLst/>
              <a:latin typeface="Times New Roman" panose="02020603050405020304" pitchFamily="18" charset="0"/>
              <a:ea typeface="仿宋_GB2312" panose="02010609030101010101" charset="-122"/>
            </a:endParaRPr>
          </a:p>
          <a:p>
            <a:pPr algn="just">
              <a:lnSpc>
                <a:spcPct val="120000"/>
              </a:lnSpc>
              <a:spcAft>
                <a:spcPts val="1200"/>
              </a:spcAft>
            </a:pPr>
            <a:r>
              <a:rPr lang="zh-CN" altLang="en-US" sz="1400" kern="100" dirty="0">
                <a:solidFill>
                  <a:schemeClr val="tx1">
                    <a:lumMod val="75000"/>
                  </a:schemeClr>
                </a:solidFill>
                <a:effectLst/>
                <a:latin typeface="Times New Roman" panose="02020603050405020304" pitchFamily="18" charset="0"/>
                <a:ea typeface="仿宋_GB2312" panose="02010609030101010101" charset="-122"/>
              </a:rPr>
              <a:t>（二）因申请人原因延迟核查的时间；</a:t>
            </a:r>
            <a:endParaRPr lang="zh-CN" altLang="en-US" sz="1400" kern="100" dirty="0">
              <a:solidFill>
                <a:schemeClr val="tx1">
                  <a:lumMod val="75000"/>
                </a:schemeClr>
              </a:solidFill>
              <a:effectLst/>
              <a:latin typeface="Times New Roman" panose="02020603050405020304" pitchFamily="18" charset="0"/>
              <a:ea typeface="仿宋_GB2312" panose="02010609030101010101" charset="-122"/>
            </a:endParaRPr>
          </a:p>
          <a:p>
            <a:pPr algn="just">
              <a:lnSpc>
                <a:spcPct val="120000"/>
              </a:lnSpc>
              <a:spcAft>
                <a:spcPts val="1200"/>
              </a:spcAft>
            </a:pPr>
            <a:r>
              <a:rPr lang="zh-CN" altLang="en-US" sz="1400" kern="100" dirty="0">
                <a:solidFill>
                  <a:schemeClr val="tx1">
                    <a:lumMod val="75000"/>
                  </a:schemeClr>
                </a:solidFill>
                <a:effectLst/>
                <a:latin typeface="Times New Roman" panose="02020603050405020304" pitchFamily="18" charset="0"/>
                <a:ea typeface="仿宋_GB2312" panose="02010609030101010101" charset="-122"/>
              </a:rPr>
              <a:t>（三）外聘专家咨询、召开专家咨询会、药械组合产品需要与药品审评机构联合审评的时间；</a:t>
            </a:r>
            <a:endParaRPr lang="zh-CN" altLang="en-US" sz="1400" kern="100" dirty="0">
              <a:solidFill>
                <a:schemeClr val="tx1">
                  <a:lumMod val="75000"/>
                </a:schemeClr>
              </a:solidFill>
              <a:effectLst/>
              <a:latin typeface="Times New Roman" panose="02020603050405020304" pitchFamily="18" charset="0"/>
              <a:ea typeface="仿宋_GB2312" panose="02010609030101010101" charset="-122"/>
            </a:endParaRPr>
          </a:p>
          <a:p>
            <a:pPr algn="just">
              <a:lnSpc>
                <a:spcPct val="120000"/>
              </a:lnSpc>
              <a:spcAft>
                <a:spcPts val="1200"/>
              </a:spcAft>
            </a:pPr>
            <a:r>
              <a:rPr lang="zh-CN" altLang="en-US" sz="1400" kern="100" dirty="0">
                <a:solidFill>
                  <a:schemeClr val="tx1">
                    <a:lumMod val="75000"/>
                  </a:schemeClr>
                </a:solidFill>
                <a:effectLst/>
                <a:latin typeface="Times New Roman" panose="02020603050405020304" pitchFamily="18" charset="0"/>
                <a:ea typeface="仿宋_GB2312" panose="02010609030101010101" charset="-122"/>
              </a:rPr>
              <a:t>（四）根据规定中止审评审批程序的，中止审评审批程序期间所占用的时间；</a:t>
            </a:r>
            <a:endParaRPr lang="zh-CN" altLang="en-US" sz="1400" kern="100" dirty="0">
              <a:solidFill>
                <a:schemeClr val="tx1">
                  <a:lumMod val="75000"/>
                </a:schemeClr>
              </a:solidFill>
              <a:effectLst/>
              <a:latin typeface="Times New Roman" panose="02020603050405020304" pitchFamily="18" charset="0"/>
              <a:ea typeface="仿宋_GB2312" panose="02010609030101010101" charset="-122"/>
            </a:endParaRPr>
          </a:p>
          <a:p>
            <a:pPr algn="just">
              <a:lnSpc>
                <a:spcPct val="120000"/>
              </a:lnSpc>
              <a:spcAft>
                <a:spcPts val="1200"/>
              </a:spcAft>
            </a:pPr>
            <a:r>
              <a:rPr lang="zh-CN" altLang="en-US" sz="1400" kern="100" dirty="0">
                <a:solidFill>
                  <a:schemeClr val="tx1">
                    <a:lumMod val="75000"/>
                  </a:schemeClr>
                </a:solidFill>
                <a:effectLst/>
                <a:latin typeface="Times New Roman" panose="02020603050405020304" pitchFamily="18" charset="0"/>
                <a:ea typeface="仿宋_GB2312" panose="02010609030101010101" charset="-122"/>
              </a:rPr>
              <a:t>（五）质量管理体系核查所占用的时间。</a:t>
            </a:r>
            <a:endParaRPr lang="zh-CN" altLang="zh-CN" sz="1000" kern="100" dirty="0">
              <a:solidFill>
                <a:schemeClr val="tx1">
                  <a:lumMod val="75000"/>
                </a:schemeClr>
              </a:solidFill>
              <a:effectLst/>
              <a:latin typeface="Times New Roman" panose="02020603050405020304" pitchFamily="18" charset="0"/>
              <a:ea typeface="宋体" panose="02010600030101010101" pitchFamily="2" charset="-122"/>
            </a:endParaRPr>
          </a:p>
        </p:txBody>
      </p:sp>
      <p:sp>
        <p:nvSpPr>
          <p:cNvPr id="11" name="对话气泡: 矩形 10"/>
          <p:cNvSpPr/>
          <p:nvPr/>
        </p:nvSpPr>
        <p:spPr>
          <a:xfrm>
            <a:off x="478508" y="5455042"/>
            <a:ext cx="7410091" cy="1195373"/>
          </a:xfrm>
          <a:prstGeom prst="wedgeRectCallout">
            <a:avLst>
              <a:gd name="adj1" fmla="val -22928"/>
              <a:gd name="adj2" fmla="val -77500"/>
            </a:avLst>
          </a:prstGeom>
        </p:spPr>
        <p:style>
          <a:lnRef idx="2">
            <a:schemeClr val="accent2"/>
          </a:lnRef>
          <a:fillRef idx="1">
            <a:schemeClr val="lt1"/>
          </a:fillRef>
          <a:effectRef idx="0">
            <a:schemeClr val="accent2"/>
          </a:effectRef>
          <a:fontRef idx="minor">
            <a:schemeClr val="dk1"/>
          </a:fontRef>
        </p:style>
        <p:txBody>
          <a:bodyPr rtlCol="0" anchor="ctr"/>
          <a:lstStyle/>
          <a:p>
            <a:pPr>
              <a:lnSpc>
                <a:spcPct val="150000"/>
              </a:lnSpc>
              <a:spcAft>
                <a:spcPts val="600"/>
              </a:spcAft>
            </a:pPr>
            <a:r>
              <a:rPr lang="zh-CN" altLang="en-US" sz="1400" dirty="0"/>
              <a:t>根据统计数据，</a:t>
            </a:r>
            <a:r>
              <a:rPr lang="en-US" altLang="zh-CN" sz="1400" dirty="0"/>
              <a:t>2022</a:t>
            </a:r>
            <a:r>
              <a:rPr lang="zh-CN" altLang="en-US" sz="1400" dirty="0"/>
              <a:t>年器审中心的审评工作总体用时情况：</a:t>
            </a:r>
            <a:endParaRPr lang="en-US" altLang="zh-CN" sz="1400" dirty="0"/>
          </a:p>
          <a:p>
            <a:pPr>
              <a:lnSpc>
                <a:spcPct val="150000"/>
              </a:lnSpc>
              <a:spcAft>
                <a:spcPts val="600"/>
              </a:spcAft>
            </a:pPr>
            <a:r>
              <a:rPr lang="zh-CN" altLang="en-US" sz="1400" dirty="0"/>
              <a:t>二类产品注册审评总体平均用时为</a:t>
            </a:r>
            <a:r>
              <a:rPr lang="en-US" altLang="zh-CN" sz="1400" dirty="0"/>
              <a:t>72</a:t>
            </a:r>
            <a:r>
              <a:rPr lang="zh-CN" altLang="en-US" sz="1400" dirty="0"/>
              <a:t>个工作日，三类产品注册为</a:t>
            </a:r>
            <a:r>
              <a:rPr lang="en-US" altLang="zh-CN" sz="1400" dirty="0"/>
              <a:t>99</a:t>
            </a:r>
            <a:r>
              <a:rPr lang="zh-CN" altLang="en-US" sz="1400" dirty="0"/>
              <a:t>个工作日；产品首次注册审评总体平均用时为</a:t>
            </a:r>
            <a:r>
              <a:rPr lang="en-US" altLang="zh-CN" sz="1400" dirty="0"/>
              <a:t>95</a:t>
            </a:r>
            <a:r>
              <a:rPr lang="zh-CN" altLang="en-US" sz="1400" dirty="0"/>
              <a:t>个工作日，变更注册为</a:t>
            </a:r>
            <a:r>
              <a:rPr lang="en-US" altLang="zh-CN" sz="1400" dirty="0"/>
              <a:t>64</a:t>
            </a:r>
            <a:r>
              <a:rPr lang="zh-CN" altLang="en-US" sz="1400" dirty="0"/>
              <a:t>个工作日，延续注册为</a:t>
            </a:r>
            <a:r>
              <a:rPr lang="en-US" altLang="zh-CN" sz="1400" dirty="0"/>
              <a:t>39</a:t>
            </a:r>
            <a:r>
              <a:rPr lang="zh-CN" altLang="en-US" sz="1400" dirty="0"/>
              <a:t>个工作日。</a:t>
            </a:r>
            <a:endParaRPr lang="zh-CN" altLang="en-US" sz="1400" dirty="0"/>
          </a:p>
        </p:txBody>
      </p:sp>
      <p:sp>
        <p:nvSpPr>
          <p:cNvPr id="12" name="文本框 11"/>
          <p:cNvSpPr txBox="1"/>
          <p:nvPr/>
        </p:nvSpPr>
        <p:spPr>
          <a:xfrm>
            <a:off x="5305245" y="5134906"/>
            <a:ext cx="6478438" cy="277961"/>
          </a:xfrm>
          <a:prstGeom prst="rect">
            <a:avLst/>
          </a:prstGeom>
          <a:noFill/>
        </p:spPr>
        <p:txBody>
          <a:bodyPr wrap="square" lIns="0" rtlCol="0" anchor="t">
            <a:spAutoFit/>
          </a:bodyPr>
          <a:lstStyle/>
          <a:p>
            <a:pPr>
              <a:lnSpc>
                <a:spcPct val="120000"/>
              </a:lnSpc>
            </a:pPr>
            <a:r>
              <a:rPr lang="zh-CN" altLang="en-US" sz="1100" dirty="0">
                <a:latin typeface="Segoe UI Light" panose="020B0502040204020203" pitchFamily="34" charset="0"/>
                <a:cs typeface="Segoe UI Light" panose="020B0502040204020203" pitchFamily="34" charset="0"/>
              </a:rPr>
              <a:t>注：未标明的时限均为工作日</a:t>
            </a:r>
            <a:endParaRPr lang="zh-CN" altLang="en-US" sz="1100" dirty="0">
              <a:latin typeface="Segoe UI Light" panose="020B0502040204020203" pitchFamily="34" charset="0"/>
              <a:cs typeface="Segoe UI Light"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p:nvPr/>
        </p:nvSpPr>
        <p:spPr>
          <a:xfrm>
            <a:off x="568378" y="2476217"/>
            <a:ext cx="4860930" cy="190556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医疗器械产品注册</a:t>
            </a:r>
            <a:endPar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a:p>
            <a:pPr marL="0" indent="0">
              <a:lnSpc>
                <a:spcPct val="150000"/>
              </a:lnSpc>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审评审批流程图</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pic>
        <p:nvPicPr>
          <p:cNvPr id="9" name="图片 8" descr="图示&#10;&#10;描述已自动生成"/>
          <p:cNvPicPr>
            <a:picLocks noChangeAspect="1"/>
          </p:cNvPicPr>
          <p:nvPr/>
        </p:nvPicPr>
        <p:blipFill>
          <a:blip r:embed="rId1"/>
          <a:stretch>
            <a:fillRect/>
          </a:stretch>
        </p:blipFill>
        <p:spPr>
          <a:xfrm>
            <a:off x="6096000" y="332117"/>
            <a:ext cx="5125250" cy="6193766"/>
          </a:xfrm>
          <a:prstGeom prst="rect">
            <a:avLst/>
          </a:prstGeom>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p:cNvSpPr/>
          <p:nvPr/>
        </p:nvSpPr>
        <p:spPr>
          <a:xfrm>
            <a:off x="538893" y="1175894"/>
            <a:ext cx="10574850" cy="5125654"/>
          </a:xfrm>
          <a:prstGeom prst="roundRect">
            <a:avLst>
              <a:gd name="adj" fmla="val 7741"/>
            </a:avLst>
          </a:prstGeom>
          <a:ln w="19050">
            <a:solidFill>
              <a:srgbClr val="0A408A"/>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pPr>
            <a:endParaRPr lang="zh-CN" altLang="en-US" sz="1600" dirty="0">
              <a:solidFill>
                <a:srgbClr val="333333"/>
              </a:solidFill>
              <a:latin typeface="+mn-ea"/>
            </a:endParaRPr>
          </a:p>
        </p:txBody>
      </p:sp>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签收、受理</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4" name="文本框 3"/>
          <p:cNvSpPr txBox="1"/>
          <p:nvPr/>
        </p:nvSpPr>
        <p:spPr>
          <a:xfrm>
            <a:off x="751065" y="1368288"/>
            <a:ext cx="9832760" cy="4675895"/>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600" kern="100" dirty="0">
                <a:solidFill>
                  <a:srgbClr val="000000"/>
                </a:solidFill>
                <a:latin typeface="+mn-ea"/>
              </a:rPr>
              <a:t>申请人提交材料，</a:t>
            </a:r>
            <a:r>
              <a:rPr lang="zh-CN" altLang="en-US" sz="1600" kern="100" dirty="0">
                <a:solidFill>
                  <a:srgbClr val="000000"/>
                </a:solidFill>
                <a:effectLst/>
                <a:latin typeface="Times New Roman" panose="02020603050405020304" pitchFamily="18" charset="0"/>
                <a:ea typeface="仿宋_GB2312" panose="02010609030101010101" charset="-122"/>
              </a:rPr>
              <a:t>器审中心签收申报资料</a:t>
            </a:r>
            <a:endParaRPr lang="en-US" altLang="zh-CN" sz="1600" kern="100" dirty="0">
              <a:solidFill>
                <a:srgbClr val="000000"/>
              </a:solidFill>
              <a:effectLst/>
              <a:latin typeface="Times New Roman" panose="02020603050405020304" pitchFamily="18" charset="0"/>
              <a:ea typeface="仿宋_GB2312" panose="02010609030101010101" charset="-122"/>
            </a:endParaRPr>
          </a:p>
          <a:p>
            <a:pPr marL="800100" lvl="1" indent="-342900" algn="just">
              <a:lnSpc>
                <a:spcPct val="150000"/>
              </a:lnSpc>
              <a:spcAft>
                <a:spcPts val="1200"/>
              </a:spcAft>
              <a:buFont typeface="Wingdings" panose="05000000000000000000" pitchFamily="2" charset="2"/>
              <a:buChar char="ü"/>
            </a:pPr>
            <a:r>
              <a:rPr lang="en-US" altLang="zh-CN" sz="1500" kern="100" dirty="0" err="1">
                <a:solidFill>
                  <a:srgbClr val="000000"/>
                </a:solidFill>
                <a:latin typeface="Times New Roman" panose="02020603050405020304" pitchFamily="18" charset="0"/>
                <a:ea typeface="仿宋_GB2312" panose="02010609030101010101" charset="-122"/>
              </a:rPr>
              <a:t>eRPS</a:t>
            </a:r>
            <a:r>
              <a:rPr lang="zh-CN" altLang="en-US" sz="1500" kern="100" dirty="0">
                <a:solidFill>
                  <a:srgbClr val="000000"/>
                </a:solidFill>
                <a:latin typeface="Times New Roman" panose="02020603050405020304" pitchFamily="18" charset="0"/>
                <a:ea typeface="仿宋_GB2312" panose="02010609030101010101" charset="-122"/>
              </a:rPr>
              <a:t>系统自签收成功的</a:t>
            </a:r>
            <a:r>
              <a:rPr lang="zh-CN" altLang="en-US" sz="1500" u="sng" kern="100" dirty="0">
                <a:solidFill>
                  <a:srgbClr val="000000"/>
                </a:solidFill>
                <a:highlight>
                  <a:srgbClr val="FFFF00"/>
                </a:highlight>
                <a:latin typeface="Times New Roman" panose="02020603050405020304" pitchFamily="18" charset="0"/>
                <a:ea typeface="仿宋_GB2312" panose="02010609030101010101" charset="-122"/>
              </a:rPr>
              <a:t>下一个工作日起开始受理计时</a:t>
            </a:r>
            <a:r>
              <a:rPr lang="zh-CN" altLang="en-US" sz="1500" kern="100" dirty="0">
                <a:solidFill>
                  <a:srgbClr val="000000"/>
                </a:solidFill>
                <a:latin typeface="Times New Roman" panose="02020603050405020304" pitchFamily="18" charset="0"/>
                <a:ea typeface="仿宋_GB2312" panose="02010609030101010101" charset="-122"/>
              </a:rPr>
              <a:t>，申请人</a:t>
            </a:r>
            <a:r>
              <a:rPr lang="en-US" altLang="zh-CN" sz="1500" kern="100" dirty="0">
                <a:solidFill>
                  <a:srgbClr val="000000"/>
                </a:solidFill>
                <a:latin typeface="Times New Roman" panose="02020603050405020304" pitchFamily="18" charset="0"/>
                <a:ea typeface="仿宋_GB2312" panose="02010609030101010101" charset="-122"/>
              </a:rPr>
              <a:t>/</a:t>
            </a:r>
            <a:r>
              <a:rPr lang="zh-CN" altLang="en-US" sz="1500" kern="100" dirty="0">
                <a:solidFill>
                  <a:srgbClr val="000000"/>
                </a:solidFill>
                <a:latin typeface="Times New Roman" panose="02020603050405020304" pitchFamily="18" charset="0"/>
                <a:ea typeface="仿宋_GB2312" panose="02010609030101010101" charset="-122"/>
              </a:rPr>
              <a:t>注册人将于受理计时开始的</a:t>
            </a:r>
            <a:r>
              <a:rPr lang="en-US" altLang="zh-CN" sz="1500" kern="100" dirty="0">
                <a:solidFill>
                  <a:srgbClr val="000000"/>
                </a:solidFill>
                <a:latin typeface="Times New Roman" panose="02020603050405020304" pitchFamily="18" charset="0"/>
                <a:ea typeface="仿宋_GB2312" panose="02010609030101010101" charset="-122"/>
              </a:rPr>
              <a:t>5</a:t>
            </a:r>
            <a:r>
              <a:rPr lang="zh-CN" altLang="en-US" sz="1500" kern="100" dirty="0">
                <a:solidFill>
                  <a:srgbClr val="000000"/>
                </a:solidFill>
                <a:latin typeface="Times New Roman" panose="02020603050405020304" pitchFamily="18" charset="0"/>
                <a:ea typeface="仿宋_GB2312" panose="02010609030101010101" charset="-122"/>
              </a:rPr>
              <a:t>个工作日内收到该注册申请是否受理或者需要补正资料的短信通知。</a:t>
            </a:r>
            <a:endParaRPr lang="en-US" altLang="zh-CN" sz="1500" kern="100" dirty="0">
              <a:solidFill>
                <a:srgbClr val="000000"/>
              </a:solidFill>
              <a:latin typeface="Times New Roman" panose="02020603050405020304" pitchFamily="18" charset="0"/>
              <a:ea typeface="仿宋_GB2312" panose="02010609030101010101" charset="-122"/>
            </a:endParaRPr>
          </a:p>
          <a:p>
            <a:pPr marL="800100" lvl="1" indent="-342900" algn="just">
              <a:lnSpc>
                <a:spcPct val="150000"/>
              </a:lnSpc>
              <a:spcAft>
                <a:spcPts val="1200"/>
              </a:spcAft>
              <a:buFont typeface="Wingdings" panose="05000000000000000000" pitchFamily="2" charset="2"/>
              <a:buChar char="ü"/>
            </a:pPr>
            <a:r>
              <a:rPr lang="zh-CN" altLang="en-US" sz="1500" kern="100" dirty="0">
                <a:solidFill>
                  <a:srgbClr val="000000"/>
                </a:solidFill>
                <a:latin typeface="Times New Roman" panose="02020603050405020304" pitchFamily="18" charset="0"/>
                <a:ea typeface="仿宋_GB2312" panose="02010609030101010101" charset="-122"/>
              </a:rPr>
              <a:t>线下途径提交的医疗器械注册申请（含现场、邮寄），将由受理人员将</a:t>
            </a:r>
            <a:r>
              <a:rPr lang="en-US" altLang="zh-CN" sz="1500" kern="100" dirty="0">
                <a:solidFill>
                  <a:srgbClr val="000000"/>
                </a:solidFill>
                <a:latin typeface="Times New Roman" panose="02020603050405020304" pitchFamily="18" charset="0"/>
                <a:ea typeface="仿宋_GB2312" panose="02010609030101010101" charset="-122"/>
              </a:rPr>
              <a:t>U</a:t>
            </a:r>
            <a:r>
              <a:rPr lang="zh-CN" altLang="en-US" sz="1500" kern="100" dirty="0">
                <a:solidFill>
                  <a:srgbClr val="000000"/>
                </a:solidFill>
                <a:latin typeface="Times New Roman" panose="02020603050405020304" pitchFamily="18" charset="0"/>
                <a:ea typeface="仿宋_GB2312" panose="02010609030101010101" charset="-122"/>
              </a:rPr>
              <a:t>盘中的注册申报资料代为上传至</a:t>
            </a:r>
            <a:r>
              <a:rPr lang="en-US" altLang="zh-CN" sz="1500" kern="100" dirty="0" err="1">
                <a:solidFill>
                  <a:srgbClr val="000000"/>
                </a:solidFill>
                <a:latin typeface="Times New Roman" panose="02020603050405020304" pitchFamily="18" charset="0"/>
                <a:ea typeface="仿宋_GB2312" panose="02010609030101010101" charset="-122"/>
              </a:rPr>
              <a:t>eRPS</a:t>
            </a:r>
            <a:r>
              <a:rPr lang="zh-CN" altLang="en-US" sz="1500" kern="100" dirty="0">
                <a:solidFill>
                  <a:srgbClr val="000000"/>
                </a:solidFill>
                <a:latin typeface="Times New Roman" panose="02020603050405020304" pitchFamily="18" charset="0"/>
                <a:ea typeface="仿宋_GB2312" panose="02010609030101010101" charset="-122"/>
              </a:rPr>
              <a:t>系统。线上和线下提交的电子资料上传成功后，自动转入签收环节，签收成功将以短信方式告知申请人</a:t>
            </a:r>
            <a:r>
              <a:rPr lang="en-US" altLang="zh-CN" sz="1500" kern="100" dirty="0">
                <a:solidFill>
                  <a:srgbClr val="000000"/>
                </a:solidFill>
                <a:latin typeface="Times New Roman" panose="02020603050405020304" pitchFamily="18" charset="0"/>
                <a:ea typeface="仿宋_GB2312" panose="02010609030101010101" charset="-122"/>
              </a:rPr>
              <a:t>/</a:t>
            </a:r>
            <a:r>
              <a:rPr lang="zh-CN" altLang="en-US" sz="1500" kern="100" dirty="0">
                <a:solidFill>
                  <a:srgbClr val="000000"/>
                </a:solidFill>
                <a:latin typeface="Times New Roman" panose="02020603050405020304" pitchFamily="18" charset="0"/>
                <a:ea typeface="仿宋_GB2312" panose="02010609030101010101" charset="-122"/>
              </a:rPr>
              <a:t>注册人。</a:t>
            </a:r>
            <a:endParaRPr lang="en-US" altLang="zh-CN" sz="1500" kern="100" dirty="0">
              <a:solidFill>
                <a:srgbClr val="000000"/>
              </a:solidFill>
              <a:latin typeface="Times New Roman" panose="02020603050405020304" pitchFamily="18" charset="0"/>
              <a:ea typeface="仿宋_GB2312" panose="02010609030101010101" charset="-122"/>
            </a:endParaRPr>
          </a:p>
          <a:p>
            <a:pPr marL="285750" indent="-285750" algn="just">
              <a:lnSpc>
                <a:spcPct val="150000"/>
              </a:lnSpc>
              <a:spcAft>
                <a:spcPts val="1200"/>
              </a:spcAft>
              <a:buFont typeface="Wingdings" panose="05000000000000000000" pitchFamily="2" charset="2"/>
              <a:buChar char="u"/>
            </a:pPr>
            <a:r>
              <a:rPr lang="zh-CN" altLang="en-US" sz="1600" kern="100" dirty="0">
                <a:solidFill>
                  <a:srgbClr val="000000"/>
                </a:solidFill>
                <a:latin typeface="+mn-ea"/>
              </a:rPr>
              <a:t>受理（</a:t>
            </a:r>
            <a:r>
              <a:rPr lang="en-US" altLang="zh-CN" sz="1600" kern="100" dirty="0">
                <a:solidFill>
                  <a:srgbClr val="000000"/>
                </a:solidFill>
                <a:latin typeface="+mn-ea"/>
              </a:rPr>
              <a:t>5</a:t>
            </a:r>
            <a:r>
              <a:rPr lang="zh-CN" altLang="en-US" sz="1600" kern="100" dirty="0">
                <a:solidFill>
                  <a:srgbClr val="000000"/>
                </a:solidFill>
                <a:latin typeface="+mn-ea"/>
              </a:rPr>
              <a:t>个工作日内）</a:t>
            </a:r>
            <a:endParaRPr lang="en-US" altLang="zh-CN" sz="1600" kern="100" dirty="0">
              <a:solidFill>
                <a:srgbClr val="000000"/>
              </a:solidFill>
              <a:latin typeface="+mn-ea"/>
            </a:endParaRPr>
          </a:p>
          <a:p>
            <a:pPr marL="742950" lvl="1" indent="-285750" algn="just">
              <a:lnSpc>
                <a:spcPct val="150000"/>
              </a:lnSpc>
              <a:spcAft>
                <a:spcPts val="1200"/>
              </a:spcAft>
              <a:buFont typeface="Wingdings" panose="05000000000000000000" pitchFamily="2" charset="2"/>
              <a:buChar char="ü"/>
            </a:pPr>
            <a:r>
              <a:rPr lang="zh-CN" altLang="en-US" sz="1500" b="0" i="0" dirty="0">
                <a:solidFill>
                  <a:schemeClr val="tx1">
                    <a:lumMod val="50000"/>
                  </a:schemeClr>
                </a:solidFill>
                <a:effectLst/>
                <a:latin typeface="微软雅黑" panose="020B0503020204020204" pitchFamily="34" charset="-122"/>
                <a:ea typeface="微软雅黑" panose="020B0503020204020204" pitchFamily="34" charset="-122"/>
              </a:rPr>
              <a:t>中心对签收后的</a:t>
            </a:r>
            <a:r>
              <a:rPr lang="zh-CN" altLang="en-US" sz="1500" b="0" i="0" u="none" strike="noStrike" dirty="0">
                <a:solidFill>
                  <a:schemeClr val="tx1">
                    <a:lumMod val="50000"/>
                  </a:schemeClr>
                </a:solidFill>
                <a:effectLst/>
                <a:latin typeface="微软雅黑" panose="020B0503020204020204" pitchFamily="34" charset="-122"/>
                <a:ea typeface="微软雅黑" panose="020B0503020204020204" pitchFamily="34" charset="-122"/>
              </a:rPr>
              <a:t>注册申报资料进行立卷审查</a:t>
            </a:r>
            <a:r>
              <a:rPr lang="zh-CN" altLang="en-US" sz="1500" b="0" i="0" dirty="0">
                <a:solidFill>
                  <a:schemeClr val="tx1">
                    <a:lumMod val="50000"/>
                  </a:schemeClr>
                </a:solidFill>
                <a:effectLst/>
                <a:latin typeface="微软雅黑" panose="020B0503020204020204" pitchFamily="34" charset="-122"/>
                <a:ea typeface="微软雅黑" panose="020B0503020204020204" pitchFamily="34" charset="-122"/>
              </a:rPr>
              <a:t>，决定是否受理。若资料符合要求（具体要求详见：</a:t>
            </a:r>
            <a:r>
              <a:rPr lang="zh-CN" altLang="en-US" sz="1500" b="0" i="0" u="none" strike="noStrike" dirty="0">
                <a:solidFill>
                  <a:schemeClr val="tx1">
                    <a:lumMod val="50000"/>
                  </a:schemeClr>
                </a:solidFill>
                <a:effectLst/>
                <a:latin typeface="微软雅黑" panose="020B0503020204020204" pitchFamily="34" charset="-122"/>
                <a:ea typeface="微软雅黑" panose="020B0503020204020204" pitchFamily="34" charset="-122"/>
              </a:rPr>
              <a:t>注册申报资料准备</a:t>
            </a:r>
            <a:r>
              <a:rPr lang="zh-CN" altLang="en-US" sz="1500" b="0" i="0" dirty="0">
                <a:solidFill>
                  <a:schemeClr val="tx1">
                    <a:lumMod val="50000"/>
                  </a:schemeClr>
                </a:solidFill>
                <a:effectLst/>
                <a:latin typeface="微软雅黑" panose="020B0503020204020204" pitchFamily="34" charset="-122"/>
                <a:ea typeface="微软雅黑" panose="020B0503020204020204" pitchFamily="34" charset="-122"/>
              </a:rPr>
              <a:t>），将由中心正式受理，并发放</a:t>
            </a:r>
            <a:r>
              <a:rPr lang="en-US" altLang="zh-CN"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a:t>
            </a:r>
            <a:r>
              <a:rPr lang="zh-CN" altLang="en-US"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受理通知单</a:t>
            </a:r>
            <a:r>
              <a:rPr lang="en-US" altLang="zh-CN"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a:t>
            </a:r>
            <a:r>
              <a:rPr lang="zh-CN" altLang="en-US"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及</a:t>
            </a:r>
            <a:r>
              <a:rPr lang="en-US" altLang="zh-CN"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a:t>
            </a:r>
            <a:r>
              <a:rPr lang="zh-CN" altLang="en-US"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缴费通知书</a:t>
            </a:r>
            <a:r>
              <a:rPr lang="en-US" altLang="zh-CN"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a:t>
            </a:r>
            <a:r>
              <a:rPr lang="zh-CN" altLang="en-US" sz="1500" b="0" i="0" dirty="0">
                <a:solidFill>
                  <a:schemeClr val="tx1">
                    <a:lumMod val="50000"/>
                  </a:schemeClr>
                </a:solidFill>
                <a:effectLst/>
                <a:latin typeface="微软雅黑" panose="020B0503020204020204" pitchFamily="34" charset="-122"/>
                <a:ea typeface="微软雅黑" panose="020B0503020204020204" pitchFamily="34" charset="-122"/>
              </a:rPr>
              <a:t>；若不符合要求，资料将被退回，并发放</a:t>
            </a:r>
            <a:r>
              <a:rPr lang="en-US" altLang="zh-CN"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a:t>
            </a:r>
            <a:r>
              <a:rPr lang="zh-CN" altLang="en-US"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补正资料通知书</a:t>
            </a:r>
            <a:r>
              <a:rPr lang="en-US" altLang="zh-CN"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a:t>
            </a:r>
            <a:r>
              <a:rPr lang="zh-CN" altLang="en-US"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或</a:t>
            </a:r>
            <a:r>
              <a:rPr lang="en-US" altLang="zh-CN"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a:t>
            </a:r>
            <a:r>
              <a:rPr lang="zh-CN" altLang="en-US"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不予受理通知书</a:t>
            </a:r>
            <a:r>
              <a:rPr lang="en-US" altLang="zh-CN"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a:t>
            </a:r>
            <a:r>
              <a:rPr lang="zh-CN" altLang="en-US" sz="1500" b="0" i="0" dirty="0">
                <a:solidFill>
                  <a:schemeClr val="tx1">
                    <a:lumMod val="50000"/>
                  </a:schemeClr>
                </a:solidFill>
                <a:effectLst/>
                <a:latin typeface="微软雅黑" panose="020B0503020204020204" pitchFamily="34" charset="-122"/>
                <a:ea typeface="微软雅黑" panose="020B0503020204020204" pitchFamily="34" charset="-122"/>
              </a:rPr>
              <a:t>。</a:t>
            </a:r>
            <a:endParaRPr lang="en-US" altLang="zh-CN" sz="1500" b="0" i="0" dirty="0">
              <a:solidFill>
                <a:schemeClr val="tx1">
                  <a:lumMod val="50000"/>
                </a:schemeClr>
              </a:solidFill>
              <a:effectLst/>
              <a:latin typeface="微软雅黑" panose="020B0503020204020204" pitchFamily="34" charset="-122"/>
              <a:ea typeface="微软雅黑" panose="020B0503020204020204" pitchFamily="34" charset="-122"/>
            </a:endParaRPr>
          </a:p>
          <a:p>
            <a:pPr marL="742950" lvl="1" indent="-285750" algn="just">
              <a:lnSpc>
                <a:spcPct val="150000"/>
              </a:lnSpc>
              <a:spcAft>
                <a:spcPts val="1200"/>
              </a:spcAft>
              <a:buFont typeface="Wingdings" panose="05000000000000000000" pitchFamily="2" charset="2"/>
              <a:buChar char="ü"/>
            </a:pPr>
            <a:r>
              <a:rPr lang="zh-CN" altLang="en-US" sz="1500" dirty="0">
                <a:solidFill>
                  <a:schemeClr val="tx1">
                    <a:lumMod val="50000"/>
                  </a:schemeClr>
                </a:solidFill>
                <a:latin typeface="微软雅黑" panose="020B0503020204020204" pitchFamily="34" charset="-122"/>
                <a:ea typeface="微软雅黑" panose="020B0503020204020204" pitchFamily="34" charset="-122"/>
              </a:rPr>
              <a:t>申请人</a:t>
            </a:r>
            <a:r>
              <a:rPr lang="zh-CN" altLang="en-US" sz="1500" b="0" i="0" dirty="0">
                <a:solidFill>
                  <a:schemeClr val="tx1">
                    <a:lumMod val="50000"/>
                  </a:schemeClr>
                </a:solidFill>
                <a:effectLst/>
                <a:latin typeface="微软雅黑" panose="020B0503020204020204" pitchFamily="34" charset="-122"/>
                <a:ea typeface="微软雅黑" panose="020B0503020204020204" pitchFamily="34" charset="-122"/>
              </a:rPr>
              <a:t>按</a:t>
            </a:r>
            <a:r>
              <a:rPr lang="en-US" altLang="zh-CN" sz="15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500" b="0" i="0" dirty="0">
                <a:solidFill>
                  <a:schemeClr val="tx1">
                    <a:lumMod val="50000"/>
                  </a:schemeClr>
                </a:solidFill>
                <a:effectLst/>
                <a:latin typeface="微软雅黑" panose="020B0503020204020204" pitchFamily="34" charset="-122"/>
                <a:ea typeface="微软雅黑" panose="020B0503020204020204" pitchFamily="34" charset="-122"/>
              </a:rPr>
              <a:t>缴费通知书</a:t>
            </a:r>
            <a:r>
              <a:rPr lang="en-US" altLang="zh-CN" sz="15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500" b="0" i="0" dirty="0">
                <a:solidFill>
                  <a:schemeClr val="tx1">
                    <a:lumMod val="50000"/>
                  </a:schemeClr>
                </a:solidFill>
                <a:effectLst/>
                <a:latin typeface="微软雅黑" panose="020B0503020204020204" pitchFamily="34" charset="-122"/>
                <a:ea typeface="微软雅黑" panose="020B0503020204020204" pitchFamily="34" charset="-122"/>
              </a:rPr>
              <a:t>要求进行缴费（</a:t>
            </a:r>
            <a:r>
              <a:rPr lang="en-US" altLang="zh-CN" sz="1500" b="0" i="0" dirty="0">
                <a:solidFill>
                  <a:schemeClr val="tx1">
                    <a:lumMod val="50000"/>
                  </a:schemeClr>
                </a:solidFill>
                <a:effectLst/>
                <a:latin typeface="微软雅黑" panose="020B0503020204020204" pitchFamily="34" charset="-122"/>
                <a:ea typeface="微软雅黑" panose="020B0503020204020204" pitchFamily="34" charset="-122"/>
              </a:rPr>
              <a:t>15</a:t>
            </a:r>
            <a:r>
              <a:rPr lang="zh-CN" altLang="en-US" sz="1500" b="0" i="0" dirty="0">
                <a:solidFill>
                  <a:schemeClr val="tx1">
                    <a:lumMod val="50000"/>
                  </a:schemeClr>
                </a:solidFill>
                <a:effectLst/>
                <a:latin typeface="微软雅黑" panose="020B0503020204020204" pitchFamily="34" charset="-122"/>
                <a:ea typeface="微软雅黑" panose="020B0503020204020204" pitchFamily="34" charset="-122"/>
              </a:rPr>
              <a:t>个工作日内）</a:t>
            </a:r>
            <a:endParaRPr lang="en-US" altLang="zh-CN" sz="1500" b="0" i="0" dirty="0">
              <a:solidFill>
                <a:schemeClr val="tx1">
                  <a:lumMod val="50000"/>
                </a:schemeClr>
              </a:solidFill>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p:cNvSpPr/>
          <p:nvPr/>
        </p:nvSpPr>
        <p:spPr>
          <a:xfrm>
            <a:off x="538893" y="1175894"/>
            <a:ext cx="10574850" cy="5125654"/>
          </a:xfrm>
          <a:prstGeom prst="roundRect">
            <a:avLst>
              <a:gd name="adj" fmla="val 7741"/>
            </a:avLst>
          </a:prstGeom>
          <a:ln w="19050">
            <a:solidFill>
              <a:srgbClr val="0A408A"/>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pPr>
            <a:endParaRPr lang="zh-CN" altLang="en-US" sz="1600" dirty="0">
              <a:solidFill>
                <a:srgbClr val="333333"/>
              </a:solidFill>
              <a:latin typeface="+mn-ea"/>
            </a:endParaRPr>
          </a:p>
        </p:txBody>
      </p:sp>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签收、受理</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4" name="文本框 3"/>
          <p:cNvSpPr txBox="1"/>
          <p:nvPr/>
        </p:nvSpPr>
        <p:spPr>
          <a:xfrm>
            <a:off x="751065" y="1368288"/>
            <a:ext cx="9832760" cy="4675895"/>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600" kern="100" dirty="0">
                <a:solidFill>
                  <a:srgbClr val="000000"/>
                </a:solidFill>
                <a:latin typeface="+mn-ea"/>
              </a:rPr>
              <a:t>申请人提交材料，</a:t>
            </a:r>
            <a:r>
              <a:rPr lang="zh-CN" altLang="en-US" sz="1600" kern="100" dirty="0">
                <a:solidFill>
                  <a:srgbClr val="000000"/>
                </a:solidFill>
                <a:effectLst/>
                <a:latin typeface="Times New Roman" panose="02020603050405020304" pitchFamily="18" charset="0"/>
                <a:ea typeface="仿宋_GB2312" panose="02010609030101010101" charset="-122"/>
              </a:rPr>
              <a:t>器审中心签收申报资料</a:t>
            </a:r>
            <a:endParaRPr lang="en-US" altLang="zh-CN" sz="1600" kern="100" dirty="0">
              <a:solidFill>
                <a:srgbClr val="000000"/>
              </a:solidFill>
              <a:effectLst/>
              <a:latin typeface="Times New Roman" panose="02020603050405020304" pitchFamily="18" charset="0"/>
              <a:ea typeface="仿宋_GB2312" panose="02010609030101010101" charset="-122"/>
            </a:endParaRPr>
          </a:p>
          <a:p>
            <a:pPr marL="800100" lvl="1" indent="-342900" algn="just">
              <a:lnSpc>
                <a:spcPct val="150000"/>
              </a:lnSpc>
              <a:spcAft>
                <a:spcPts val="1200"/>
              </a:spcAft>
              <a:buFont typeface="Wingdings" panose="05000000000000000000" pitchFamily="2" charset="2"/>
              <a:buChar char="ü"/>
            </a:pPr>
            <a:r>
              <a:rPr lang="en-US" altLang="zh-CN" sz="1500" kern="100" dirty="0" err="1">
                <a:solidFill>
                  <a:srgbClr val="000000"/>
                </a:solidFill>
                <a:latin typeface="Times New Roman" panose="02020603050405020304" pitchFamily="18" charset="0"/>
                <a:ea typeface="仿宋_GB2312" panose="02010609030101010101" charset="-122"/>
              </a:rPr>
              <a:t>eRPS</a:t>
            </a:r>
            <a:r>
              <a:rPr lang="zh-CN" altLang="en-US" sz="1500" kern="100" dirty="0">
                <a:solidFill>
                  <a:srgbClr val="000000"/>
                </a:solidFill>
                <a:latin typeface="Times New Roman" panose="02020603050405020304" pitchFamily="18" charset="0"/>
                <a:ea typeface="仿宋_GB2312" panose="02010609030101010101" charset="-122"/>
              </a:rPr>
              <a:t>系统自签收成功的</a:t>
            </a:r>
            <a:r>
              <a:rPr lang="zh-CN" altLang="en-US" sz="1500" u="sng" kern="100" dirty="0">
                <a:solidFill>
                  <a:srgbClr val="000000"/>
                </a:solidFill>
                <a:highlight>
                  <a:srgbClr val="FFFF00"/>
                </a:highlight>
                <a:latin typeface="Times New Roman" panose="02020603050405020304" pitchFamily="18" charset="0"/>
                <a:ea typeface="仿宋_GB2312" panose="02010609030101010101" charset="-122"/>
              </a:rPr>
              <a:t>下一个工作日起开始受理计时</a:t>
            </a:r>
            <a:r>
              <a:rPr lang="zh-CN" altLang="en-US" sz="1500" kern="100" dirty="0">
                <a:solidFill>
                  <a:srgbClr val="000000"/>
                </a:solidFill>
                <a:latin typeface="Times New Roman" panose="02020603050405020304" pitchFamily="18" charset="0"/>
                <a:ea typeface="仿宋_GB2312" panose="02010609030101010101" charset="-122"/>
              </a:rPr>
              <a:t>，申请人</a:t>
            </a:r>
            <a:r>
              <a:rPr lang="en-US" altLang="zh-CN" sz="1500" kern="100" dirty="0">
                <a:solidFill>
                  <a:srgbClr val="000000"/>
                </a:solidFill>
                <a:latin typeface="Times New Roman" panose="02020603050405020304" pitchFamily="18" charset="0"/>
                <a:ea typeface="仿宋_GB2312" panose="02010609030101010101" charset="-122"/>
              </a:rPr>
              <a:t>/</a:t>
            </a:r>
            <a:r>
              <a:rPr lang="zh-CN" altLang="en-US" sz="1500" kern="100" dirty="0">
                <a:solidFill>
                  <a:srgbClr val="000000"/>
                </a:solidFill>
                <a:latin typeface="Times New Roman" panose="02020603050405020304" pitchFamily="18" charset="0"/>
                <a:ea typeface="仿宋_GB2312" panose="02010609030101010101" charset="-122"/>
              </a:rPr>
              <a:t>注册人将于受理计时开始的</a:t>
            </a:r>
            <a:r>
              <a:rPr lang="en-US" altLang="zh-CN" sz="1500" kern="100" dirty="0">
                <a:solidFill>
                  <a:srgbClr val="000000"/>
                </a:solidFill>
                <a:latin typeface="Times New Roman" panose="02020603050405020304" pitchFamily="18" charset="0"/>
                <a:ea typeface="仿宋_GB2312" panose="02010609030101010101" charset="-122"/>
              </a:rPr>
              <a:t>5</a:t>
            </a:r>
            <a:r>
              <a:rPr lang="zh-CN" altLang="en-US" sz="1500" kern="100" dirty="0">
                <a:solidFill>
                  <a:srgbClr val="000000"/>
                </a:solidFill>
                <a:latin typeface="Times New Roman" panose="02020603050405020304" pitchFamily="18" charset="0"/>
                <a:ea typeface="仿宋_GB2312" panose="02010609030101010101" charset="-122"/>
              </a:rPr>
              <a:t>个工作日内收到该注册申请是否受理或者需要补正资料的短信通知。</a:t>
            </a:r>
            <a:endParaRPr lang="en-US" altLang="zh-CN" sz="1500" kern="100" dirty="0">
              <a:solidFill>
                <a:srgbClr val="000000"/>
              </a:solidFill>
              <a:latin typeface="Times New Roman" panose="02020603050405020304" pitchFamily="18" charset="0"/>
              <a:ea typeface="仿宋_GB2312" panose="02010609030101010101" charset="-122"/>
            </a:endParaRPr>
          </a:p>
          <a:p>
            <a:pPr marL="800100" lvl="1" indent="-342900" algn="just">
              <a:lnSpc>
                <a:spcPct val="150000"/>
              </a:lnSpc>
              <a:spcAft>
                <a:spcPts val="1200"/>
              </a:spcAft>
              <a:buFont typeface="Wingdings" panose="05000000000000000000" pitchFamily="2" charset="2"/>
              <a:buChar char="ü"/>
            </a:pPr>
            <a:r>
              <a:rPr lang="zh-CN" altLang="en-US" sz="1500" kern="100" dirty="0">
                <a:solidFill>
                  <a:srgbClr val="000000"/>
                </a:solidFill>
                <a:latin typeface="Times New Roman" panose="02020603050405020304" pitchFamily="18" charset="0"/>
                <a:ea typeface="仿宋_GB2312" panose="02010609030101010101" charset="-122"/>
              </a:rPr>
              <a:t>线下途径提交的医疗器械注册申请（含现场、邮寄），将由受理人员将</a:t>
            </a:r>
            <a:r>
              <a:rPr lang="en-US" altLang="zh-CN" sz="1500" kern="100" dirty="0">
                <a:solidFill>
                  <a:srgbClr val="000000"/>
                </a:solidFill>
                <a:latin typeface="Times New Roman" panose="02020603050405020304" pitchFamily="18" charset="0"/>
                <a:ea typeface="仿宋_GB2312" panose="02010609030101010101" charset="-122"/>
              </a:rPr>
              <a:t>U</a:t>
            </a:r>
            <a:r>
              <a:rPr lang="zh-CN" altLang="en-US" sz="1500" kern="100" dirty="0">
                <a:solidFill>
                  <a:srgbClr val="000000"/>
                </a:solidFill>
                <a:latin typeface="Times New Roman" panose="02020603050405020304" pitchFamily="18" charset="0"/>
                <a:ea typeface="仿宋_GB2312" panose="02010609030101010101" charset="-122"/>
              </a:rPr>
              <a:t>盘中的注册申报资料代为上传至</a:t>
            </a:r>
            <a:r>
              <a:rPr lang="en-US" altLang="zh-CN" sz="1500" kern="100" dirty="0" err="1">
                <a:solidFill>
                  <a:srgbClr val="000000"/>
                </a:solidFill>
                <a:latin typeface="Times New Roman" panose="02020603050405020304" pitchFamily="18" charset="0"/>
                <a:ea typeface="仿宋_GB2312" panose="02010609030101010101" charset="-122"/>
              </a:rPr>
              <a:t>eRPS</a:t>
            </a:r>
            <a:r>
              <a:rPr lang="zh-CN" altLang="en-US" sz="1500" kern="100" dirty="0">
                <a:solidFill>
                  <a:srgbClr val="000000"/>
                </a:solidFill>
                <a:latin typeface="Times New Roman" panose="02020603050405020304" pitchFamily="18" charset="0"/>
                <a:ea typeface="仿宋_GB2312" panose="02010609030101010101" charset="-122"/>
              </a:rPr>
              <a:t>系统。线上和线下提交的电子资料上传成功后，自动转入签收环节，签收成功将以短信方式告知申请人</a:t>
            </a:r>
            <a:r>
              <a:rPr lang="en-US" altLang="zh-CN" sz="1500" kern="100" dirty="0">
                <a:solidFill>
                  <a:srgbClr val="000000"/>
                </a:solidFill>
                <a:latin typeface="Times New Roman" panose="02020603050405020304" pitchFamily="18" charset="0"/>
                <a:ea typeface="仿宋_GB2312" panose="02010609030101010101" charset="-122"/>
              </a:rPr>
              <a:t>/</a:t>
            </a:r>
            <a:r>
              <a:rPr lang="zh-CN" altLang="en-US" sz="1500" kern="100" dirty="0">
                <a:solidFill>
                  <a:srgbClr val="000000"/>
                </a:solidFill>
                <a:latin typeface="Times New Roman" panose="02020603050405020304" pitchFamily="18" charset="0"/>
                <a:ea typeface="仿宋_GB2312" panose="02010609030101010101" charset="-122"/>
              </a:rPr>
              <a:t>注册人。</a:t>
            </a:r>
            <a:endParaRPr lang="en-US" altLang="zh-CN" sz="1500" kern="100" dirty="0">
              <a:solidFill>
                <a:srgbClr val="000000"/>
              </a:solidFill>
              <a:latin typeface="Times New Roman" panose="02020603050405020304" pitchFamily="18" charset="0"/>
              <a:ea typeface="仿宋_GB2312" panose="02010609030101010101" charset="-122"/>
            </a:endParaRPr>
          </a:p>
          <a:p>
            <a:pPr marL="285750" indent="-285750" algn="just">
              <a:lnSpc>
                <a:spcPct val="150000"/>
              </a:lnSpc>
              <a:spcAft>
                <a:spcPts val="1200"/>
              </a:spcAft>
              <a:buFont typeface="Wingdings" panose="05000000000000000000" pitchFamily="2" charset="2"/>
              <a:buChar char="u"/>
            </a:pPr>
            <a:r>
              <a:rPr lang="zh-CN" altLang="en-US" sz="1600" kern="100" dirty="0">
                <a:solidFill>
                  <a:srgbClr val="000000"/>
                </a:solidFill>
                <a:latin typeface="+mn-ea"/>
              </a:rPr>
              <a:t>受理（</a:t>
            </a:r>
            <a:r>
              <a:rPr lang="en-US" altLang="zh-CN" sz="1600" kern="100" dirty="0">
                <a:solidFill>
                  <a:srgbClr val="000000"/>
                </a:solidFill>
                <a:latin typeface="+mn-ea"/>
              </a:rPr>
              <a:t>5</a:t>
            </a:r>
            <a:r>
              <a:rPr lang="zh-CN" altLang="en-US" sz="1600" kern="100" dirty="0">
                <a:solidFill>
                  <a:srgbClr val="000000"/>
                </a:solidFill>
                <a:latin typeface="+mn-ea"/>
              </a:rPr>
              <a:t>个工作日内）</a:t>
            </a:r>
            <a:endParaRPr lang="en-US" altLang="zh-CN" sz="1600" kern="100" dirty="0">
              <a:solidFill>
                <a:srgbClr val="000000"/>
              </a:solidFill>
              <a:latin typeface="+mn-ea"/>
            </a:endParaRPr>
          </a:p>
          <a:p>
            <a:pPr marL="742950" lvl="1" indent="-285750" algn="just">
              <a:lnSpc>
                <a:spcPct val="150000"/>
              </a:lnSpc>
              <a:spcAft>
                <a:spcPts val="1200"/>
              </a:spcAft>
              <a:buFont typeface="Wingdings" panose="05000000000000000000" pitchFamily="2" charset="2"/>
              <a:buChar char="ü"/>
            </a:pPr>
            <a:r>
              <a:rPr lang="zh-CN" altLang="en-US" sz="1500" b="0" i="0" dirty="0">
                <a:solidFill>
                  <a:schemeClr val="tx1">
                    <a:lumMod val="50000"/>
                  </a:schemeClr>
                </a:solidFill>
                <a:effectLst/>
                <a:latin typeface="微软雅黑" panose="020B0503020204020204" pitchFamily="34" charset="-122"/>
                <a:ea typeface="微软雅黑" panose="020B0503020204020204" pitchFamily="34" charset="-122"/>
              </a:rPr>
              <a:t>中心对签收后的</a:t>
            </a:r>
            <a:r>
              <a:rPr lang="zh-CN" altLang="en-US" sz="1500" b="0" i="0" u="none" strike="noStrike" dirty="0">
                <a:solidFill>
                  <a:schemeClr val="tx1">
                    <a:lumMod val="50000"/>
                  </a:schemeClr>
                </a:solidFill>
                <a:effectLst/>
                <a:latin typeface="微软雅黑" panose="020B0503020204020204" pitchFamily="34" charset="-122"/>
                <a:ea typeface="微软雅黑" panose="020B0503020204020204" pitchFamily="34" charset="-122"/>
              </a:rPr>
              <a:t>注册申报资料进行立卷审查</a:t>
            </a:r>
            <a:r>
              <a:rPr lang="zh-CN" altLang="en-US" sz="1500" b="0" i="0" dirty="0">
                <a:solidFill>
                  <a:schemeClr val="tx1">
                    <a:lumMod val="50000"/>
                  </a:schemeClr>
                </a:solidFill>
                <a:effectLst/>
                <a:latin typeface="微软雅黑" panose="020B0503020204020204" pitchFamily="34" charset="-122"/>
                <a:ea typeface="微软雅黑" panose="020B0503020204020204" pitchFamily="34" charset="-122"/>
              </a:rPr>
              <a:t>，决定是否受理。若资料符合要求（具体要求详见：</a:t>
            </a:r>
            <a:r>
              <a:rPr lang="zh-CN" altLang="en-US" sz="1500" b="0" i="0" u="none" strike="noStrike" dirty="0">
                <a:solidFill>
                  <a:schemeClr val="tx1">
                    <a:lumMod val="50000"/>
                  </a:schemeClr>
                </a:solidFill>
                <a:effectLst/>
                <a:latin typeface="微软雅黑" panose="020B0503020204020204" pitchFamily="34" charset="-122"/>
                <a:ea typeface="微软雅黑" panose="020B0503020204020204" pitchFamily="34" charset="-122"/>
              </a:rPr>
              <a:t>注册申报资料准备</a:t>
            </a:r>
            <a:r>
              <a:rPr lang="zh-CN" altLang="en-US" sz="1500" b="0" i="0" dirty="0">
                <a:solidFill>
                  <a:schemeClr val="tx1">
                    <a:lumMod val="50000"/>
                  </a:schemeClr>
                </a:solidFill>
                <a:effectLst/>
                <a:latin typeface="微软雅黑" panose="020B0503020204020204" pitchFamily="34" charset="-122"/>
                <a:ea typeface="微软雅黑" panose="020B0503020204020204" pitchFamily="34" charset="-122"/>
              </a:rPr>
              <a:t>），将由中心正式受理，并发放</a:t>
            </a:r>
            <a:r>
              <a:rPr lang="en-US" altLang="zh-CN"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a:t>
            </a:r>
            <a:r>
              <a:rPr lang="zh-CN" altLang="en-US"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受理通知单</a:t>
            </a:r>
            <a:r>
              <a:rPr lang="en-US" altLang="zh-CN"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a:t>
            </a:r>
            <a:r>
              <a:rPr lang="zh-CN" altLang="en-US"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及</a:t>
            </a:r>
            <a:r>
              <a:rPr lang="en-US" altLang="zh-CN"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a:t>
            </a:r>
            <a:r>
              <a:rPr lang="zh-CN" altLang="en-US"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缴费通知书</a:t>
            </a:r>
            <a:r>
              <a:rPr lang="en-US" altLang="zh-CN"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a:t>
            </a:r>
            <a:r>
              <a:rPr lang="zh-CN" altLang="en-US" sz="1500" b="0" i="0" dirty="0">
                <a:solidFill>
                  <a:schemeClr val="tx1">
                    <a:lumMod val="50000"/>
                  </a:schemeClr>
                </a:solidFill>
                <a:effectLst/>
                <a:latin typeface="微软雅黑" panose="020B0503020204020204" pitchFamily="34" charset="-122"/>
                <a:ea typeface="微软雅黑" panose="020B0503020204020204" pitchFamily="34" charset="-122"/>
              </a:rPr>
              <a:t>；若不符合要求，资料将被退回，并发放</a:t>
            </a:r>
            <a:r>
              <a:rPr lang="en-US" altLang="zh-CN"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a:t>
            </a:r>
            <a:r>
              <a:rPr lang="zh-CN" altLang="en-US"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补正资料通知书</a:t>
            </a:r>
            <a:r>
              <a:rPr lang="en-US" altLang="zh-CN"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a:t>
            </a:r>
            <a:r>
              <a:rPr lang="zh-CN" altLang="en-US"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或</a:t>
            </a:r>
            <a:r>
              <a:rPr lang="en-US" altLang="zh-CN"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a:t>
            </a:r>
            <a:r>
              <a:rPr lang="zh-CN" altLang="en-US"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不予受理通知书</a:t>
            </a:r>
            <a:r>
              <a:rPr lang="en-US" altLang="zh-CN" sz="1500" b="0" i="0" u="sng" dirty="0">
                <a:solidFill>
                  <a:schemeClr val="tx1">
                    <a:lumMod val="50000"/>
                  </a:schemeClr>
                </a:solidFill>
                <a:effectLst/>
                <a:highlight>
                  <a:srgbClr val="FFFF00"/>
                </a:highlight>
                <a:latin typeface="微软雅黑" panose="020B0503020204020204" pitchFamily="34" charset="-122"/>
                <a:ea typeface="微软雅黑" panose="020B0503020204020204" pitchFamily="34" charset="-122"/>
              </a:rPr>
              <a:t>"</a:t>
            </a:r>
            <a:r>
              <a:rPr lang="zh-CN" altLang="en-US" sz="1500" b="0" i="0" dirty="0">
                <a:solidFill>
                  <a:schemeClr val="tx1">
                    <a:lumMod val="50000"/>
                  </a:schemeClr>
                </a:solidFill>
                <a:effectLst/>
                <a:latin typeface="微软雅黑" panose="020B0503020204020204" pitchFamily="34" charset="-122"/>
                <a:ea typeface="微软雅黑" panose="020B0503020204020204" pitchFamily="34" charset="-122"/>
              </a:rPr>
              <a:t>。</a:t>
            </a:r>
            <a:endParaRPr lang="en-US" altLang="zh-CN" sz="1500" b="0" i="0" dirty="0">
              <a:solidFill>
                <a:schemeClr val="tx1">
                  <a:lumMod val="50000"/>
                </a:schemeClr>
              </a:solidFill>
              <a:effectLst/>
              <a:latin typeface="微软雅黑" panose="020B0503020204020204" pitchFamily="34" charset="-122"/>
              <a:ea typeface="微软雅黑" panose="020B0503020204020204" pitchFamily="34" charset="-122"/>
            </a:endParaRPr>
          </a:p>
          <a:p>
            <a:pPr marL="742950" lvl="1" indent="-285750" algn="just">
              <a:lnSpc>
                <a:spcPct val="150000"/>
              </a:lnSpc>
              <a:spcAft>
                <a:spcPts val="1200"/>
              </a:spcAft>
              <a:buFont typeface="Wingdings" panose="05000000000000000000" pitchFamily="2" charset="2"/>
              <a:buChar char="ü"/>
            </a:pPr>
            <a:r>
              <a:rPr lang="zh-CN" altLang="en-US" sz="1500" dirty="0">
                <a:solidFill>
                  <a:schemeClr val="tx1">
                    <a:lumMod val="50000"/>
                  </a:schemeClr>
                </a:solidFill>
                <a:latin typeface="微软雅黑" panose="020B0503020204020204" pitchFamily="34" charset="-122"/>
                <a:ea typeface="微软雅黑" panose="020B0503020204020204" pitchFamily="34" charset="-122"/>
              </a:rPr>
              <a:t>申请人</a:t>
            </a:r>
            <a:r>
              <a:rPr lang="zh-CN" altLang="en-US" sz="1500" b="0" i="0" dirty="0">
                <a:solidFill>
                  <a:schemeClr val="tx1">
                    <a:lumMod val="50000"/>
                  </a:schemeClr>
                </a:solidFill>
                <a:effectLst/>
                <a:latin typeface="微软雅黑" panose="020B0503020204020204" pitchFamily="34" charset="-122"/>
                <a:ea typeface="微软雅黑" panose="020B0503020204020204" pitchFamily="34" charset="-122"/>
              </a:rPr>
              <a:t>按</a:t>
            </a:r>
            <a:r>
              <a:rPr lang="en-US" altLang="zh-CN" sz="15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500" b="0" i="0" dirty="0">
                <a:solidFill>
                  <a:schemeClr val="tx1">
                    <a:lumMod val="50000"/>
                  </a:schemeClr>
                </a:solidFill>
                <a:effectLst/>
                <a:latin typeface="微软雅黑" panose="020B0503020204020204" pitchFamily="34" charset="-122"/>
                <a:ea typeface="微软雅黑" panose="020B0503020204020204" pitchFamily="34" charset="-122"/>
              </a:rPr>
              <a:t>缴费通知书</a:t>
            </a:r>
            <a:r>
              <a:rPr lang="en-US" altLang="zh-CN" sz="15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500" b="0" i="0" dirty="0">
                <a:solidFill>
                  <a:schemeClr val="tx1">
                    <a:lumMod val="50000"/>
                  </a:schemeClr>
                </a:solidFill>
                <a:effectLst/>
                <a:latin typeface="微软雅黑" panose="020B0503020204020204" pitchFamily="34" charset="-122"/>
                <a:ea typeface="微软雅黑" panose="020B0503020204020204" pitchFamily="34" charset="-122"/>
              </a:rPr>
              <a:t>要求进行缴费（</a:t>
            </a:r>
            <a:r>
              <a:rPr lang="en-US" altLang="zh-CN" sz="1500" b="0" i="0" dirty="0">
                <a:solidFill>
                  <a:schemeClr val="tx1">
                    <a:lumMod val="50000"/>
                  </a:schemeClr>
                </a:solidFill>
                <a:effectLst/>
                <a:latin typeface="微软雅黑" panose="020B0503020204020204" pitchFamily="34" charset="-122"/>
                <a:ea typeface="微软雅黑" panose="020B0503020204020204" pitchFamily="34" charset="-122"/>
              </a:rPr>
              <a:t>15</a:t>
            </a:r>
            <a:r>
              <a:rPr lang="zh-CN" altLang="en-US" sz="1500" b="0" i="0" dirty="0">
                <a:solidFill>
                  <a:schemeClr val="tx1">
                    <a:lumMod val="50000"/>
                  </a:schemeClr>
                </a:solidFill>
                <a:effectLst/>
                <a:latin typeface="微软雅黑" panose="020B0503020204020204" pitchFamily="34" charset="-122"/>
                <a:ea typeface="微软雅黑" panose="020B0503020204020204" pitchFamily="34" charset="-122"/>
              </a:rPr>
              <a:t>个工作日内）</a:t>
            </a:r>
            <a:endParaRPr lang="en-US" altLang="zh-CN" sz="1500" b="0" i="0" dirty="0">
              <a:solidFill>
                <a:schemeClr val="tx1">
                  <a:lumMod val="50000"/>
                </a:schemeClr>
              </a:solidFill>
              <a:effectLst/>
              <a:latin typeface="微软雅黑" panose="020B0503020204020204" pitchFamily="34" charset="-122"/>
              <a:ea typeface="微软雅黑" panose="020B0503020204020204" pitchFamily="34" charset="-122"/>
            </a:endParaRPr>
          </a:p>
        </p:txBody>
      </p:sp>
      <p:sp>
        <p:nvSpPr>
          <p:cNvPr id="2" name="对话气泡: 圆角矩形 1"/>
          <p:cNvSpPr/>
          <p:nvPr/>
        </p:nvSpPr>
        <p:spPr>
          <a:xfrm>
            <a:off x="5154627" y="2290715"/>
            <a:ext cx="5686198" cy="2829158"/>
          </a:xfrm>
          <a:prstGeom prst="wedgeRoundRectCallout">
            <a:avLst>
              <a:gd name="adj1" fmla="val -38880"/>
              <a:gd name="adj2" fmla="val 61375"/>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nSpc>
                <a:spcPct val="120000"/>
              </a:lnSpc>
              <a:spcAft>
                <a:spcPts val="600"/>
              </a:spcAft>
            </a:pPr>
            <a:r>
              <a:rPr lang="en-US" altLang="zh-CN" sz="14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4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医疗器械产品注册项目立卷审查要求</a:t>
            </a:r>
            <a:r>
              <a:rPr lang="en-US" altLang="zh-CN" sz="14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4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ct val="120000"/>
              </a:lnSpc>
              <a:spcAft>
                <a:spcPts val="600"/>
              </a:spcAft>
              <a:buFont typeface="Arial" panose="020B0604020202020204" pitchFamily="34" charset="0"/>
              <a:buChar char="•"/>
            </a:pPr>
            <a:r>
              <a:rPr lang="zh-CN" altLang="en-US" sz="14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分类编码是否准确？</a:t>
            </a:r>
            <a:endParaRPr lang="en-US" altLang="zh-CN" sz="14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ct val="120000"/>
              </a:lnSpc>
              <a:spcAft>
                <a:spcPts val="600"/>
              </a:spcAft>
              <a:buFont typeface="Arial" panose="020B0604020202020204" pitchFamily="34" charset="0"/>
              <a:buChar char="•"/>
            </a:pPr>
            <a:r>
              <a:rPr lang="zh-CN" altLang="en-US" sz="14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所申报内容能否作为同一个注册单元？</a:t>
            </a:r>
            <a:endParaRPr lang="en-US" altLang="zh-CN" sz="14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ct val="120000"/>
              </a:lnSpc>
              <a:spcAft>
                <a:spcPts val="600"/>
              </a:spcAft>
              <a:buFont typeface="Arial" panose="020B0604020202020204" pitchFamily="34" charset="0"/>
              <a:buChar char="•"/>
            </a:pPr>
            <a:r>
              <a:rPr lang="zh-CN" altLang="en-US" sz="14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各项文件除关联文件外，是否均以中文形式提供？</a:t>
            </a:r>
            <a:endParaRPr lang="en-US" altLang="zh-CN" sz="14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ct val="120000"/>
              </a:lnSpc>
              <a:spcAft>
                <a:spcPts val="600"/>
              </a:spcAft>
              <a:buFont typeface="Arial" panose="020B0604020202020204" pitchFamily="34" charset="0"/>
              <a:buChar char="•"/>
            </a:pPr>
            <a:r>
              <a:rPr lang="zh-CN" altLang="en-US" sz="14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各项申报资料中的申请内容是否一致？</a:t>
            </a:r>
            <a:endParaRPr lang="en-US" altLang="zh-CN" sz="14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ct val="120000"/>
              </a:lnSpc>
              <a:spcAft>
                <a:spcPts val="600"/>
              </a:spcAft>
              <a:buFont typeface="Arial" panose="020B0604020202020204" pitchFamily="34" charset="0"/>
              <a:buChar char="•"/>
            </a:pPr>
            <a:r>
              <a:rPr lang="zh-CN" altLang="en-US" sz="14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有无签章？</a:t>
            </a:r>
            <a:endParaRPr lang="en-US" altLang="zh-CN" sz="14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ct val="120000"/>
              </a:lnSpc>
              <a:spcAft>
                <a:spcPts val="600"/>
              </a:spcAft>
              <a:buFont typeface="Arial" panose="020B0604020202020204" pitchFamily="34" charset="0"/>
              <a:buChar char="•"/>
            </a:pPr>
            <a:r>
              <a:rPr lang="en-US" altLang="zh-CN" sz="14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4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7"/>
          <p:cNvSpPr/>
          <p:nvPr/>
        </p:nvSpPr>
        <p:spPr>
          <a:xfrm>
            <a:off x="509718" y="1207327"/>
            <a:ext cx="11327193" cy="5383253"/>
          </a:xfrm>
          <a:prstGeom prst="roundRect">
            <a:avLst>
              <a:gd name="adj" fmla="val 7741"/>
            </a:avLst>
          </a:prstGeom>
          <a:ln w="19050">
            <a:solidFill>
              <a:srgbClr val="0A408A"/>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pPr>
            <a:endParaRPr lang="zh-CN" altLang="en-US" sz="1600" dirty="0">
              <a:solidFill>
                <a:srgbClr val="333333"/>
              </a:solidFill>
              <a:latin typeface="+mn-ea"/>
            </a:endParaRPr>
          </a:p>
        </p:txBody>
      </p:sp>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开展技术审评</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pic>
        <p:nvPicPr>
          <p:cNvPr id="2" name="图片 1" descr="图示&#10;&#10;描述已自动生成"/>
          <p:cNvPicPr>
            <a:picLocks noChangeAspect="1"/>
          </p:cNvPicPr>
          <p:nvPr/>
        </p:nvPicPr>
        <p:blipFill rotWithShape="1">
          <a:blip r:embed="rId1"/>
          <a:srcRect t="34256" b="25467"/>
          <a:stretch>
            <a:fillRect/>
          </a:stretch>
        </p:blipFill>
        <p:spPr>
          <a:xfrm>
            <a:off x="6729277" y="1904472"/>
            <a:ext cx="5107634" cy="2501659"/>
          </a:xfrm>
          <a:prstGeom prst="rect">
            <a:avLst/>
          </a:prstGeom>
        </p:spPr>
      </p:pic>
      <p:sp>
        <p:nvSpPr>
          <p:cNvPr id="3" name="文本框 2"/>
          <p:cNvSpPr txBox="1"/>
          <p:nvPr/>
        </p:nvSpPr>
        <p:spPr>
          <a:xfrm>
            <a:off x="699114" y="1431347"/>
            <a:ext cx="5615230" cy="2931572"/>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kern="100" dirty="0">
                <a:solidFill>
                  <a:srgbClr val="000000"/>
                </a:solidFill>
                <a:latin typeface="+mn-ea"/>
              </a:rPr>
              <a:t>审评时限</a:t>
            </a:r>
            <a:endParaRPr lang="en-US" altLang="zh-CN" sz="1400" kern="100" dirty="0">
              <a:solidFill>
                <a:srgbClr val="000000"/>
              </a:solidFill>
              <a:latin typeface="+mn-ea"/>
            </a:endParaRPr>
          </a:p>
          <a:p>
            <a:pPr marL="800100" lvl="1" indent="-342900" algn="just">
              <a:lnSpc>
                <a:spcPct val="150000"/>
              </a:lnSpc>
              <a:spcAft>
                <a:spcPts val="1200"/>
              </a:spcAft>
              <a:buFont typeface="Wingdings" panose="05000000000000000000" pitchFamily="2" charset="2"/>
              <a:buChar char="ü"/>
            </a:pPr>
            <a:r>
              <a:rPr lang="zh-CN" altLang="en-US" sz="1400" kern="100" dirty="0">
                <a:solidFill>
                  <a:srgbClr val="000000"/>
                </a:solidFill>
                <a:latin typeface="+mn-ea"/>
              </a:rPr>
              <a:t>第三类医疗器械审评时限为</a:t>
            </a:r>
            <a:r>
              <a:rPr lang="en-US" altLang="zh-CN" sz="1400" kern="100" dirty="0">
                <a:solidFill>
                  <a:srgbClr val="000000"/>
                </a:solidFill>
                <a:latin typeface="+mn-ea"/>
              </a:rPr>
              <a:t>90</a:t>
            </a:r>
            <a:r>
              <a:rPr lang="zh-CN" altLang="en-US" sz="1400" kern="100" dirty="0">
                <a:solidFill>
                  <a:srgbClr val="000000"/>
                </a:solidFill>
                <a:latin typeface="+mn-ea"/>
              </a:rPr>
              <a:t>个工作日；第二类医疗器械审评时限为</a:t>
            </a:r>
            <a:r>
              <a:rPr lang="en-US" altLang="zh-CN" sz="1400" kern="100" dirty="0">
                <a:solidFill>
                  <a:srgbClr val="000000"/>
                </a:solidFill>
                <a:latin typeface="+mn-ea"/>
              </a:rPr>
              <a:t>60</a:t>
            </a:r>
            <a:r>
              <a:rPr lang="zh-CN" altLang="en-US" sz="1400" kern="100" dirty="0">
                <a:solidFill>
                  <a:srgbClr val="000000"/>
                </a:solidFill>
                <a:latin typeface="+mn-ea"/>
              </a:rPr>
              <a:t>个工作日。</a:t>
            </a:r>
            <a:endParaRPr lang="zh-CN" altLang="en-US" sz="1400" kern="100" dirty="0">
              <a:solidFill>
                <a:srgbClr val="000000"/>
              </a:solidFill>
              <a:latin typeface="+mn-ea"/>
            </a:endParaRPr>
          </a:p>
          <a:p>
            <a:pPr marL="800100" lvl="1" indent="-342900" algn="just">
              <a:lnSpc>
                <a:spcPct val="150000"/>
              </a:lnSpc>
              <a:spcAft>
                <a:spcPts val="1200"/>
              </a:spcAft>
              <a:buFont typeface="Wingdings" panose="05000000000000000000" pitchFamily="2" charset="2"/>
              <a:buChar char="ü"/>
            </a:pPr>
            <a:r>
              <a:rPr lang="zh-CN" altLang="en-US" sz="1400" kern="100" dirty="0">
                <a:solidFill>
                  <a:srgbClr val="000000"/>
                </a:solidFill>
                <a:latin typeface="+mn-ea"/>
              </a:rPr>
              <a:t>申请人补充资料时限为</a:t>
            </a:r>
            <a:r>
              <a:rPr lang="en-US" altLang="zh-CN" sz="1400" kern="100" dirty="0">
                <a:solidFill>
                  <a:srgbClr val="000000"/>
                </a:solidFill>
                <a:latin typeface="+mn-ea"/>
              </a:rPr>
              <a:t>1</a:t>
            </a:r>
            <a:r>
              <a:rPr lang="zh-CN" altLang="en-US" sz="1400" kern="100" dirty="0">
                <a:solidFill>
                  <a:srgbClr val="000000"/>
                </a:solidFill>
                <a:latin typeface="+mn-ea"/>
              </a:rPr>
              <a:t>年。</a:t>
            </a:r>
            <a:endParaRPr lang="zh-CN" altLang="en-US" sz="1400" kern="100" dirty="0">
              <a:solidFill>
                <a:srgbClr val="000000"/>
              </a:solidFill>
              <a:latin typeface="+mn-ea"/>
            </a:endParaRPr>
          </a:p>
          <a:p>
            <a:pPr marL="800100" lvl="1" indent="-342900" algn="just">
              <a:lnSpc>
                <a:spcPct val="150000"/>
              </a:lnSpc>
              <a:spcAft>
                <a:spcPts val="1200"/>
              </a:spcAft>
              <a:buFont typeface="Wingdings" panose="05000000000000000000" pitchFamily="2" charset="2"/>
              <a:buChar char="ü"/>
            </a:pPr>
            <a:r>
              <a:rPr lang="zh-CN" altLang="en-US" sz="1400" kern="100" dirty="0">
                <a:solidFill>
                  <a:srgbClr val="000000"/>
                </a:solidFill>
                <a:latin typeface="+mn-ea"/>
              </a:rPr>
              <a:t>收到补正资料后，审评时限为</a:t>
            </a:r>
            <a:r>
              <a:rPr lang="en-US" altLang="zh-CN" sz="1400" kern="100" dirty="0">
                <a:solidFill>
                  <a:srgbClr val="000000"/>
                </a:solidFill>
                <a:latin typeface="+mn-ea"/>
              </a:rPr>
              <a:t>60</a:t>
            </a:r>
            <a:r>
              <a:rPr lang="zh-CN" altLang="en-US" sz="1400" kern="100" dirty="0">
                <a:solidFill>
                  <a:srgbClr val="000000"/>
                </a:solidFill>
                <a:latin typeface="+mn-ea"/>
              </a:rPr>
              <a:t>个工作日。</a:t>
            </a:r>
            <a:endParaRPr lang="zh-CN" altLang="en-US" sz="1400" kern="100" dirty="0">
              <a:solidFill>
                <a:srgbClr val="000000"/>
              </a:solidFill>
              <a:latin typeface="+mn-ea"/>
            </a:endParaRPr>
          </a:p>
          <a:p>
            <a:pPr marL="800100" lvl="1" indent="-342900" algn="just">
              <a:lnSpc>
                <a:spcPct val="150000"/>
              </a:lnSpc>
              <a:spcAft>
                <a:spcPts val="1200"/>
              </a:spcAft>
              <a:buFont typeface="Wingdings" panose="05000000000000000000" pitchFamily="2" charset="2"/>
              <a:buChar char="ü"/>
            </a:pPr>
            <a:r>
              <a:rPr lang="zh-CN" altLang="en-US" sz="1400" kern="100" dirty="0">
                <a:solidFill>
                  <a:srgbClr val="000000"/>
                </a:solidFill>
                <a:latin typeface="+mn-ea"/>
              </a:rPr>
              <a:t>临床试验审批事项审评时限为</a:t>
            </a:r>
            <a:r>
              <a:rPr lang="en-US" altLang="zh-CN" sz="1400" kern="100" dirty="0">
                <a:solidFill>
                  <a:srgbClr val="000000"/>
                </a:solidFill>
                <a:latin typeface="+mn-ea"/>
              </a:rPr>
              <a:t>60</a:t>
            </a:r>
            <a:r>
              <a:rPr lang="zh-CN" altLang="en-US" sz="1400" kern="100" dirty="0">
                <a:solidFill>
                  <a:srgbClr val="000000"/>
                </a:solidFill>
                <a:latin typeface="+mn-ea"/>
              </a:rPr>
              <a:t>个工作日，收到补正资料后审评时限为</a:t>
            </a:r>
            <a:r>
              <a:rPr lang="en-US" altLang="zh-CN" sz="1400" kern="100" dirty="0">
                <a:solidFill>
                  <a:srgbClr val="000000"/>
                </a:solidFill>
                <a:latin typeface="+mn-ea"/>
              </a:rPr>
              <a:t>40</a:t>
            </a:r>
            <a:r>
              <a:rPr lang="zh-CN" altLang="en-US" sz="1400" kern="100" dirty="0">
                <a:solidFill>
                  <a:srgbClr val="000000"/>
                </a:solidFill>
                <a:latin typeface="+mn-ea"/>
              </a:rPr>
              <a:t>个工作日。</a:t>
            </a:r>
            <a:endParaRPr lang="en-US" altLang="zh-CN" sz="1400" kern="100" dirty="0">
              <a:solidFill>
                <a:srgbClr val="000000"/>
              </a:solidFill>
              <a:latin typeface="+mn-ea"/>
            </a:endParaRPr>
          </a:p>
        </p:txBody>
      </p:sp>
      <p:sp>
        <p:nvSpPr>
          <p:cNvPr id="7" name="文本框 6"/>
          <p:cNvSpPr txBox="1"/>
          <p:nvPr/>
        </p:nvSpPr>
        <p:spPr>
          <a:xfrm>
            <a:off x="801606" y="4522367"/>
            <a:ext cx="9307334" cy="1808572"/>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审评进度查询</a:t>
            </a:r>
            <a:endPar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国家药监局官网查询：药监局官网</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dirty="0">
                <a:solidFill>
                  <a:schemeClr val="tx1">
                    <a:lumMod val="50000"/>
                  </a:schemeClr>
                </a:solidFill>
                <a:latin typeface="微软雅黑" panose="020B0503020204020204" pitchFamily="34" charset="-122"/>
                <a:ea typeface="微软雅黑" panose="020B0503020204020204" pitchFamily="34" charset="-122"/>
              </a:rPr>
              <a:t>政务服务门户</a:t>
            </a:r>
            <a:r>
              <a:rPr lang="en-US" altLang="zh-CN" sz="1400" dirty="0">
                <a:solidFill>
                  <a:schemeClr val="tx1">
                    <a:lumMod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schemeClr>
                </a:solidFill>
                <a:latin typeface="微软雅黑" panose="020B0503020204020204" pitchFamily="34" charset="-122"/>
                <a:ea typeface="微软雅黑" panose="020B0503020204020204" pitchFamily="34" charset="-122"/>
              </a:rPr>
              <a:t>综合查询</a:t>
            </a:r>
            <a:r>
              <a:rPr lang="en-US" altLang="zh-CN" sz="1400" dirty="0">
                <a:solidFill>
                  <a:schemeClr val="tx1">
                    <a:lumMod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schemeClr>
                </a:solidFill>
                <a:latin typeface="微软雅黑" panose="020B0503020204020204" pitchFamily="34" charset="-122"/>
                <a:ea typeface="微软雅黑" panose="020B0503020204020204" pitchFamily="34" charset="-122"/>
              </a:rPr>
              <a:t>器械注册申报进度查询</a:t>
            </a:r>
            <a:endParaRPr lang="en-US" altLang="zh-CN" sz="1400" dirty="0">
              <a:solidFill>
                <a:schemeClr val="tx1">
                  <a:lumMod val="50000"/>
                </a:schemeClr>
              </a:solidFill>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器审中心官网查询：器审中心官网</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办事大厅</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审评进度查询</a:t>
            </a:r>
            <a:endPar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器审中心微信公众号查询：公众号菜单</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企业服务</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dirty="0">
                <a:solidFill>
                  <a:schemeClr val="tx1">
                    <a:lumMod val="50000"/>
                  </a:schemeClr>
                </a:solidFill>
                <a:latin typeface="微软雅黑" panose="020B0503020204020204" pitchFamily="34" charset="-122"/>
                <a:ea typeface="微软雅黑" panose="020B0503020204020204" pitchFamily="34" charset="-122"/>
              </a:rPr>
              <a:t>审评进度查询</a:t>
            </a:r>
            <a:endPar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7"/>
          <p:cNvSpPr/>
          <p:nvPr/>
        </p:nvSpPr>
        <p:spPr>
          <a:xfrm>
            <a:off x="509718" y="1207327"/>
            <a:ext cx="11327193" cy="5383253"/>
          </a:xfrm>
          <a:prstGeom prst="roundRect">
            <a:avLst>
              <a:gd name="adj" fmla="val 7741"/>
            </a:avLst>
          </a:prstGeom>
          <a:ln w="19050">
            <a:solidFill>
              <a:srgbClr val="0A408A"/>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pPr>
            <a:endParaRPr lang="zh-CN" altLang="en-US" sz="1600" dirty="0">
              <a:solidFill>
                <a:srgbClr val="333333"/>
              </a:solidFill>
              <a:latin typeface="+mn-ea"/>
            </a:endParaRPr>
          </a:p>
        </p:txBody>
      </p:sp>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开展技术审评</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pic>
        <p:nvPicPr>
          <p:cNvPr id="2" name="图片 1" descr="图示&#10;&#10;描述已自动生成"/>
          <p:cNvPicPr>
            <a:picLocks noChangeAspect="1"/>
          </p:cNvPicPr>
          <p:nvPr/>
        </p:nvPicPr>
        <p:blipFill rotWithShape="1">
          <a:blip r:embed="rId1"/>
          <a:srcRect t="34256" b="25467"/>
          <a:stretch>
            <a:fillRect/>
          </a:stretch>
        </p:blipFill>
        <p:spPr>
          <a:xfrm>
            <a:off x="6729277" y="1904472"/>
            <a:ext cx="5107634" cy="2501659"/>
          </a:xfrm>
          <a:prstGeom prst="rect">
            <a:avLst/>
          </a:prstGeom>
        </p:spPr>
      </p:pic>
      <p:sp>
        <p:nvSpPr>
          <p:cNvPr id="3" name="文本框 2"/>
          <p:cNvSpPr txBox="1"/>
          <p:nvPr/>
        </p:nvSpPr>
        <p:spPr>
          <a:xfrm>
            <a:off x="699114" y="1431347"/>
            <a:ext cx="5615230" cy="2931572"/>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kern="100" dirty="0">
                <a:solidFill>
                  <a:srgbClr val="000000"/>
                </a:solidFill>
                <a:latin typeface="+mn-ea"/>
              </a:rPr>
              <a:t>审评时限</a:t>
            </a:r>
            <a:endParaRPr lang="en-US" altLang="zh-CN" sz="1400" kern="100" dirty="0">
              <a:solidFill>
                <a:srgbClr val="000000"/>
              </a:solidFill>
              <a:latin typeface="+mn-ea"/>
            </a:endParaRPr>
          </a:p>
          <a:p>
            <a:pPr marL="800100" lvl="1" indent="-342900" algn="just">
              <a:lnSpc>
                <a:spcPct val="150000"/>
              </a:lnSpc>
              <a:spcAft>
                <a:spcPts val="1200"/>
              </a:spcAft>
              <a:buFont typeface="Wingdings" panose="05000000000000000000" pitchFamily="2" charset="2"/>
              <a:buChar char="ü"/>
            </a:pPr>
            <a:r>
              <a:rPr lang="zh-CN" altLang="en-US" sz="1400" kern="100" dirty="0">
                <a:solidFill>
                  <a:srgbClr val="000000"/>
                </a:solidFill>
                <a:latin typeface="+mn-ea"/>
              </a:rPr>
              <a:t>第三类医疗器械审评时限为</a:t>
            </a:r>
            <a:r>
              <a:rPr lang="en-US" altLang="zh-CN" sz="1400" kern="100" dirty="0">
                <a:solidFill>
                  <a:srgbClr val="000000"/>
                </a:solidFill>
                <a:latin typeface="+mn-ea"/>
              </a:rPr>
              <a:t>90</a:t>
            </a:r>
            <a:r>
              <a:rPr lang="zh-CN" altLang="en-US" sz="1400" kern="100" dirty="0">
                <a:solidFill>
                  <a:srgbClr val="000000"/>
                </a:solidFill>
                <a:latin typeface="+mn-ea"/>
              </a:rPr>
              <a:t>个工作日；第二类医疗器械审评时限为</a:t>
            </a:r>
            <a:r>
              <a:rPr lang="en-US" altLang="zh-CN" sz="1400" kern="100" dirty="0">
                <a:solidFill>
                  <a:srgbClr val="000000"/>
                </a:solidFill>
                <a:latin typeface="+mn-ea"/>
              </a:rPr>
              <a:t>60</a:t>
            </a:r>
            <a:r>
              <a:rPr lang="zh-CN" altLang="en-US" sz="1400" kern="100" dirty="0">
                <a:solidFill>
                  <a:srgbClr val="000000"/>
                </a:solidFill>
                <a:latin typeface="+mn-ea"/>
              </a:rPr>
              <a:t>个工作日。</a:t>
            </a:r>
            <a:endParaRPr lang="zh-CN" altLang="en-US" sz="1400" kern="100" dirty="0">
              <a:solidFill>
                <a:srgbClr val="000000"/>
              </a:solidFill>
              <a:latin typeface="+mn-ea"/>
            </a:endParaRPr>
          </a:p>
          <a:p>
            <a:pPr marL="800100" lvl="1" indent="-342900" algn="just">
              <a:lnSpc>
                <a:spcPct val="150000"/>
              </a:lnSpc>
              <a:spcAft>
                <a:spcPts val="1200"/>
              </a:spcAft>
              <a:buFont typeface="Wingdings" panose="05000000000000000000" pitchFamily="2" charset="2"/>
              <a:buChar char="ü"/>
            </a:pPr>
            <a:r>
              <a:rPr lang="zh-CN" altLang="en-US" sz="1400" kern="100" dirty="0">
                <a:solidFill>
                  <a:srgbClr val="000000"/>
                </a:solidFill>
                <a:latin typeface="+mn-ea"/>
              </a:rPr>
              <a:t>申请人补充资料时限为</a:t>
            </a:r>
            <a:r>
              <a:rPr lang="en-US" altLang="zh-CN" sz="1400" kern="100" dirty="0">
                <a:solidFill>
                  <a:srgbClr val="000000"/>
                </a:solidFill>
                <a:latin typeface="+mn-ea"/>
              </a:rPr>
              <a:t>1</a:t>
            </a:r>
            <a:r>
              <a:rPr lang="zh-CN" altLang="en-US" sz="1400" kern="100" dirty="0">
                <a:solidFill>
                  <a:srgbClr val="000000"/>
                </a:solidFill>
                <a:latin typeface="+mn-ea"/>
              </a:rPr>
              <a:t>年。</a:t>
            </a:r>
            <a:endParaRPr lang="zh-CN" altLang="en-US" sz="1400" kern="100" dirty="0">
              <a:solidFill>
                <a:srgbClr val="000000"/>
              </a:solidFill>
              <a:latin typeface="+mn-ea"/>
            </a:endParaRPr>
          </a:p>
          <a:p>
            <a:pPr marL="800100" lvl="1" indent="-342900" algn="just">
              <a:lnSpc>
                <a:spcPct val="150000"/>
              </a:lnSpc>
              <a:spcAft>
                <a:spcPts val="1200"/>
              </a:spcAft>
              <a:buFont typeface="Wingdings" panose="05000000000000000000" pitchFamily="2" charset="2"/>
              <a:buChar char="ü"/>
            </a:pPr>
            <a:r>
              <a:rPr lang="zh-CN" altLang="en-US" sz="1400" kern="100" dirty="0">
                <a:solidFill>
                  <a:srgbClr val="000000"/>
                </a:solidFill>
                <a:latin typeface="+mn-ea"/>
              </a:rPr>
              <a:t>收到补正资料后，审评时限为</a:t>
            </a:r>
            <a:r>
              <a:rPr lang="en-US" altLang="zh-CN" sz="1400" kern="100" dirty="0">
                <a:solidFill>
                  <a:srgbClr val="000000"/>
                </a:solidFill>
                <a:latin typeface="+mn-ea"/>
              </a:rPr>
              <a:t>60</a:t>
            </a:r>
            <a:r>
              <a:rPr lang="zh-CN" altLang="en-US" sz="1400" kern="100" dirty="0">
                <a:solidFill>
                  <a:srgbClr val="000000"/>
                </a:solidFill>
                <a:latin typeface="+mn-ea"/>
              </a:rPr>
              <a:t>个工作日。</a:t>
            </a:r>
            <a:endParaRPr lang="zh-CN" altLang="en-US" sz="1400" kern="100" dirty="0">
              <a:solidFill>
                <a:srgbClr val="000000"/>
              </a:solidFill>
              <a:latin typeface="+mn-ea"/>
            </a:endParaRPr>
          </a:p>
          <a:p>
            <a:pPr marL="800100" lvl="1" indent="-342900" algn="just">
              <a:lnSpc>
                <a:spcPct val="150000"/>
              </a:lnSpc>
              <a:spcAft>
                <a:spcPts val="1200"/>
              </a:spcAft>
              <a:buFont typeface="Wingdings" panose="05000000000000000000" pitchFamily="2" charset="2"/>
              <a:buChar char="ü"/>
            </a:pPr>
            <a:r>
              <a:rPr lang="zh-CN" altLang="en-US" sz="1400" kern="100" dirty="0">
                <a:solidFill>
                  <a:srgbClr val="000000"/>
                </a:solidFill>
                <a:latin typeface="+mn-ea"/>
              </a:rPr>
              <a:t>临床试验审批事项审评时限为</a:t>
            </a:r>
            <a:r>
              <a:rPr lang="en-US" altLang="zh-CN" sz="1400" kern="100" dirty="0">
                <a:solidFill>
                  <a:srgbClr val="000000"/>
                </a:solidFill>
                <a:latin typeface="+mn-ea"/>
              </a:rPr>
              <a:t>60</a:t>
            </a:r>
            <a:r>
              <a:rPr lang="zh-CN" altLang="en-US" sz="1400" kern="100" dirty="0">
                <a:solidFill>
                  <a:srgbClr val="000000"/>
                </a:solidFill>
                <a:latin typeface="+mn-ea"/>
              </a:rPr>
              <a:t>个工作日，收到补正资料后审评时限为</a:t>
            </a:r>
            <a:r>
              <a:rPr lang="en-US" altLang="zh-CN" sz="1400" kern="100" dirty="0">
                <a:solidFill>
                  <a:srgbClr val="000000"/>
                </a:solidFill>
                <a:latin typeface="+mn-ea"/>
              </a:rPr>
              <a:t>40</a:t>
            </a:r>
            <a:r>
              <a:rPr lang="zh-CN" altLang="en-US" sz="1400" kern="100" dirty="0">
                <a:solidFill>
                  <a:srgbClr val="000000"/>
                </a:solidFill>
                <a:latin typeface="+mn-ea"/>
              </a:rPr>
              <a:t>个工作日。</a:t>
            </a:r>
            <a:endParaRPr lang="en-US" altLang="zh-CN" sz="1400" kern="100" dirty="0">
              <a:solidFill>
                <a:srgbClr val="000000"/>
              </a:solidFill>
              <a:latin typeface="+mn-ea"/>
            </a:endParaRPr>
          </a:p>
        </p:txBody>
      </p:sp>
      <p:sp>
        <p:nvSpPr>
          <p:cNvPr id="7" name="文本框 6"/>
          <p:cNvSpPr txBox="1"/>
          <p:nvPr/>
        </p:nvSpPr>
        <p:spPr>
          <a:xfrm>
            <a:off x="801606" y="4522367"/>
            <a:ext cx="9307334" cy="1808572"/>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审评进度查询</a:t>
            </a:r>
            <a:endPar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国家药监局官网查询：药监局官网</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dirty="0">
                <a:solidFill>
                  <a:schemeClr val="tx1">
                    <a:lumMod val="50000"/>
                  </a:schemeClr>
                </a:solidFill>
                <a:latin typeface="微软雅黑" panose="020B0503020204020204" pitchFamily="34" charset="-122"/>
                <a:ea typeface="微软雅黑" panose="020B0503020204020204" pitchFamily="34" charset="-122"/>
              </a:rPr>
              <a:t>政务服务门户</a:t>
            </a:r>
            <a:r>
              <a:rPr lang="en-US" altLang="zh-CN" sz="1400" dirty="0">
                <a:solidFill>
                  <a:schemeClr val="tx1">
                    <a:lumMod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schemeClr>
                </a:solidFill>
                <a:latin typeface="微软雅黑" panose="020B0503020204020204" pitchFamily="34" charset="-122"/>
                <a:ea typeface="微软雅黑" panose="020B0503020204020204" pitchFamily="34" charset="-122"/>
              </a:rPr>
              <a:t>综合查询</a:t>
            </a:r>
            <a:r>
              <a:rPr lang="en-US" altLang="zh-CN" sz="1400" dirty="0">
                <a:solidFill>
                  <a:schemeClr val="tx1">
                    <a:lumMod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schemeClr>
                </a:solidFill>
                <a:latin typeface="微软雅黑" panose="020B0503020204020204" pitchFamily="34" charset="-122"/>
                <a:ea typeface="微软雅黑" panose="020B0503020204020204" pitchFamily="34" charset="-122"/>
              </a:rPr>
              <a:t>器械注册申报进度查询</a:t>
            </a:r>
            <a:endParaRPr lang="en-US" altLang="zh-CN" sz="1400" dirty="0">
              <a:solidFill>
                <a:schemeClr val="tx1">
                  <a:lumMod val="50000"/>
                </a:schemeClr>
              </a:solidFill>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器审中心官网查询：器审中心官网</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办事大厅</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审评进度查询</a:t>
            </a:r>
            <a:endPar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器审中心微信公众号查询：公众号菜单</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企业服务</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dirty="0">
                <a:solidFill>
                  <a:schemeClr val="tx1">
                    <a:lumMod val="50000"/>
                  </a:schemeClr>
                </a:solidFill>
                <a:latin typeface="微软雅黑" panose="020B0503020204020204" pitchFamily="34" charset="-122"/>
                <a:ea typeface="微软雅黑" panose="020B0503020204020204" pitchFamily="34" charset="-122"/>
              </a:rPr>
              <a:t>审评进度查询</a:t>
            </a:r>
            <a:endPar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endParaRPr>
          </a:p>
        </p:txBody>
      </p:sp>
      <p:sp>
        <p:nvSpPr>
          <p:cNvPr id="4" name="对话气泡: 圆角矩形 3"/>
          <p:cNvSpPr/>
          <p:nvPr/>
        </p:nvSpPr>
        <p:spPr>
          <a:xfrm>
            <a:off x="4211946" y="460123"/>
            <a:ext cx="4204796" cy="1681445"/>
          </a:xfrm>
          <a:prstGeom prst="wedgeRoundRectCallout">
            <a:avLst>
              <a:gd name="adj1" fmla="val 75010"/>
              <a:gd name="adj2" fmla="val 31661"/>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indent="457200">
              <a:lnSpc>
                <a:spcPct val="120000"/>
              </a:lnSpc>
              <a:spcAft>
                <a:spcPts val="600"/>
              </a:spcAft>
            </a:pPr>
            <a:r>
              <a:rPr lang="zh-CN" altLang="en-US" sz="16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创新、境内首次、有重大改变或者机理不明的医疗器械，器审中心会酌情召开专家咨询会。</a:t>
            </a:r>
            <a:endParaRPr lang="en-US" altLang="zh-CN" sz="16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7"/>
          <p:cNvSpPr/>
          <p:nvPr/>
        </p:nvSpPr>
        <p:spPr>
          <a:xfrm>
            <a:off x="509718" y="1207327"/>
            <a:ext cx="11327193" cy="5383253"/>
          </a:xfrm>
          <a:prstGeom prst="roundRect">
            <a:avLst>
              <a:gd name="adj" fmla="val 7741"/>
            </a:avLst>
          </a:prstGeom>
          <a:ln w="19050">
            <a:solidFill>
              <a:srgbClr val="0A408A"/>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pPr>
            <a:endParaRPr lang="zh-CN" altLang="en-US" sz="1600" dirty="0">
              <a:solidFill>
                <a:srgbClr val="333333"/>
              </a:solidFill>
              <a:latin typeface="+mn-ea"/>
            </a:endParaRPr>
          </a:p>
        </p:txBody>
      </p:sp>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开展技术审评</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pic>
        <p:nvPicPr>
          <p:cNvPr id="2" name="图片 1" descr="图示&#10;&#10;描述已自动生成"/>
          <p:cNvPicPr>
            <a:picLocks noChangeAspect="1"/>
          </p:cNvPicPr>
          <p:nvPr/>
        </p:nvPicPr>
        <p:blipFill rotWithShape="1">
          <a:blip r:embed="rId1"/>
          <a:srcRect t="34256" b="25467"/>
          <a:stretch>
            <a:fillRect/>
          </a:stretch>
        </p:blipFill>
        <p:spPr>
          <a:xfrm>
            <a:off x="6729277" y="1904472"/>
            <a:ext cx="5107634" cy="2501659"/>
          </a:xfrm>
          <a:prstGeom prst="rect">
            <a:avLst/>
          </a:prstGeom>
        </p:spPr>
      </p:pic>
      <p:sp>
        <p:nvSpPr>
          <p:cNvPr id="3" name="文本框 2"/>
          <p:cNvSpPr txBox="1"/>
          <p:nvPr/>
        </p:nvSpPr>
        <p:spPr>
          <a:xfrm>
            <a:off x="699114" y="1431347"/>
            <a:ext cx="5615230" cy="2931572"/>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kern="100" dirty="0">
                <a:solidFill>
                  <a:srgbClr val="000000"/>
                </a:solidFill>
                <a:latin typeface="+mn-ea"/>
              </a:rPr>
              <a:t>审评时限</a:t>
            </a:r>
            <a:endParaRPr lang="en-US" altLang="zh-CN" sz="1400" kern="100" dirty="0">
              <a:solidFill>
                <a:srgbClr val="000000"/>
              </a:solidFill>
              <a:latin typeface="+mn-ea"/>
            </a:endParaRPr>
          </a:p>
          <a:p>
            <a:pPr marL="800100" lvl="1" indent="-342900" algn="just">
              <a:lnSpc>
                <a:spcPct val="150000"/>
              </a:lnSpc>
              <a:spcAft>
                <a:spcPts val="1200"/>
              </a:spcAft>
              <a:buFont typeface="Wingdings" panose="05000000000000000000" pitchFamily="2" charset="2"/>
              <a:buChar char="ü"/>
            </a:pPr>
            <a:r>
              <a:rPr lang="zh-CN" altLang="en-US" sz="1400" kern="100" dirty="0">
                <a:solidFill>
                  <a:srgbClr val="000000"/>
                </a:solidFill>
                <a:latin typeface="+mn-ea"/>
              </a:rPr>
              <a:t>第三类医疗器械审评时限为</a:t>
            </a:r>
            <a:r>
              <a:rPr lang="en-US" altLang="zh-CN" sz="1400" kern="100" dirty="0">
                <a:solidFill>
                  <a:srgbClr val="000000"/>
                </a:solidFill>
                <a:latin typeface="+mn-ea"/>
              </a:rPr>
              <a:t>90</a:t>
            </a:r>
            <a:r>
              <a:rPr lang="zh-CN" altLang="en-US" sz="1400" kern="100" dirty="0">
                <a:solidFill>
                  <a:srgbClr val="000000"/>
                </a:solidFill>
                <a:latin typeface="+mn-ea"/>
              </a:rPr>
              <a:t>个工作日；第二类医疗器械审评时限为</a:t>
            </a:r>
            <a:r>
              <a:rPr lang="en-US" altLang="zh-CN" sz="1400" kern="100" dirty="0">
                <a:solidFill>
                  <a:srgbClr val="000000"/>
                </a:solidFill>
                <a:latin typeface="+mn-ea"/>
              </a:rPr>
              <a:t>60</a:t>
            </a:r>
            <a:r>
              <a:rPr lang="zh-CN" altLang="en-US" sz="1400" kern="100" dirty="0">
                <a:solidFill>
                  <a:srgbClr val="000000"/>
                </a:solidFill>
                <a:latin typeface="+mn-ea"/>
              </a:rPr>
              <a:t>个工作日。</a:t>
            </a:r>
            <a:endParaRPr lang="zh-CN" altLang="en-US" sz="1400" kern="100" dirty="0">
              <a:solidFill>
                <a:srgbClr val="000000"/>
              </a:solidFill>
              <a:latin typeface="+mn-ea"/>
            </a:endParaRPr>
          </a:p>
          <a:p>
            <a:pPr marL="800100" lvl="1" indent="-342900" algn="just">
              <a:lnSpc>
                <a:spcPct val="150000"/>
              </a:lnSpc>
              <a:spcAft>
                <a:spcPts val="1200"/>
              </a:spcAft>
              <a:buFont typeface="Wingdings" panose="05000000000000000000" pitchFamily="2" charset="2"/>
              <a:buChar char="ü"/>
            </a:pPr>
            <a:r>
              <a:rPr lang="zh-CN" altLang="en-US" sz="1400" kern="100" dirty="0">
                <a:solidFill>
                  <a:srgbClr val="000000"/>
                </a:solidFill>
                <a:latin typeface="+mn-ea"/>
              </a:rPr>
              <a:t>申请人补充资料时限为</a:t>
            </a:r>
            <a:r>
              <a:rPr lang="en-US" altLang="zh-CN" sz="1400" kern="100" dirty="0">
                <a:solidFill>
                  <a:srgbClr val="000000"/>
                </a:solidFill>
                <a:latin typeface="+mn-ea"/>
              </a:rPr>
              <a:t>1</a:t>
            </a:r>
            <a:r>
              <a:rPr lang="zh-CN" altLang="en-US" sz="1400" kern="100" dirty="0">
                <a:solidFill>
                  <a:srgbClr val="000000"/>
                </a:solidFill>
                <a:latin typeface="+mn-ea"/>
              </a:rPr>
              <a:t>年。</a:t>
            </a:r>
            <a:endParaRPr lang="zh-CN" altLang="en-US" sz="1400" kern="100" dirty="0">
              <a:solidFill>
                <a:srgbClr val="000000"/>
              </a:solidFill>
              <a:latin typeface="+mn-ea"/>
            </a:endParaRPr>
          </a:p>
          <a:p>
            <a:pPr marL="800100" lvl="1" indent="-342900" algn="just">
              <a:lnSpc>
                <a:spcPct val="150000"/>
              </a:lnSpc>
              <a:spcAft>
                <a:spcPts val="1200"/>
              </a:spcAft>
              <a:buFont typeface="Wingdings" panose="05000000000000000000" pitchFamily="2" charset="2"/>
              <a:buChar char="ü"/>
            </a:pPr>
            <a:r>
              <a:rPr lang="zh-CN" altLang="en-US" sz="1400" kern="100" dirty="0">
                <a:solidFill>
                  <a:srgbClr val="000000"/>
                </a:solidFill>
                <a:latin typeface="+mn-ea"/>
              </a:rPr>
              <a:t>收到补正资料后，审评时限为</a:t>
            </a:r>
            <a:r>
              <a:rPr lang="en-US" altLang="zh-CN" sz="1400" kern="100" dirty="0">
                <a:solidFill>
                  <a:srgbClr val="000000"/>
                </a:solidFill>
                <a:latin typeface="+mn-ea"/>
              </a:rPr>
              <a:t>60</a:t>
            </a:r>
            <a:r>
              <a:rPr lang="zh-CN" altLang="en-US" sz="1400" kern="100" dirty="0">
                <a:solidFill>
                  <a:srgbClr val="000000"/>
                </a:solidFill>
                <a:latin typeface="+mn-ea"/>
              </a:rPr>
              <a:t>个工作日。</a:t>
            </a:r>
            <a:endParaRPr lang="zh-CN" altLang="en-US" sz="1400" kern="100" dirty="0">
              <a:solidFill>
                <a:srgbClr val="000000"/>
              </a:solidFill>
              <a:latin typeface="+mn-ea"/>
            </a:endParaRPr>
          </a:p>
          <a:p>
            <a:pPr marL="800100" lvl="1" indent="-342900" algn="just">
              <a:lnSpc>
                <a:spcPct val="150000"/>
              </a:lnSpc>
              <a:spcAft>
                <a:spcPts val="1200"/>
              </a:spcAft>
              <a:buFont typeface="Wingdings" panose="05000000000000000000" pitchFamily="2" charset="2"/>
              <a:buChar char="ü"/>
            </a:pPr>
            <a:r>
              <a:rPr lang="zh-CN" altLang="en-US" sz="1400" kern="100" dirty="0">
                <a:solidFill>
                  <a:srgbClr val="000000"/>
                </a:solidFill>
                <a:latin typeface="+mn-ea"/>
              </a:rPr>
              <a:t>临床试验审批事项审评时限为</a:t>
            </a:r>
            <a:r>
              <a:rPr lang="en-US" altLang="zh-CN" sz="1400" kern="100" dirty="0">
                <a:solidFill>
                  <a:srgbClr val="000000"/>
                </a:solidFill>
                <a:latin typeface="+mn-ea"/>
              </a:rPr>
              <a:t>60</a:t>
            </a:r>
            <a:r>
              <a:rPr lang="zh-CN" altLang="en-US" sz="1400" kern="100" dirty="0">
                <a:solidFill>
                  <a:srgbClr val="000000"/>
                </a:solidFill>
                <a:latin typeface="+mn-ea"/>
              </a:rPr>
              <a:t>个工作日，收到补正资料后审评时限为</a:t>
            </a:r>
            <a:r>
              <a:rPr lang="en-US" altLang="zh-CN" sz="1400" kern="100" dirty="0">
                <a:solidFill>
                  <a:srgbClr val="000000"/>
                </a:solidFill>
                <a:latin typeface="+mn-ea"/>
              </a:rPr>
              <a:t>40</a:t>
            </a:r>
            <a:r>
              <a:rPr lang="zh-CN" altLang="en-US" sz="1400" kern="100" dirty="0">
                <a:solidFill>
                  <a:srgbClr val="000000"/>
                </a:solidFill>
                <a:latin typeface="+mn-ea"/>
              </a:rPr>
              <a:t>个工作日。</a:t>
            </a:r>
            <a:endParaRPr lang="en-US" altLang="zh-CN" sz="1400" kern="100" dirty="0">
              <a:solidFill>
                <a:srgbClr val="000000"/>
              </a:solidFill>
              <a:latin typeface="+mn-ea"/>
            </a:endParaRPr>
          </a:p>
        </p:txBody>
      </p:sp>
      <p:sp>
        <p:nvSpPr>
          <p:cNvPr id="7" name="文本框 6"/>
          <p:cNvSpPr txBox="1"/>
          <p:nvPr/>
        </p:nvSpPr>
        <p:spPr>
          <a:xfrm>
            <a:off x="801606" y="4522367"/>
            <a:ext cx="9307334" cy="1808572"/>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审评进度查询</a:t>
            </a:r>
            <a:endPar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国家药监局官网查询：药监局官网</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dirty="0">
                <a:solidFill>
                  <a:schemeClr val="tx1">
                    <a:lumMod val="50000"/>
                  </a:schemeClr>
                </a:solidFill>
                <a:latin typeface="微软雅黑" panose="020B0503020204020204" pitchFamily="34" charset="-122"/>
                <a:ea typeface="微软雅黑" panose="020B0503020204020204" pitchFamily="34" charset="-122"/>
              </a:rPr>
              <a:t>政务服务门户</a:t>
            </a:r>
            <a:r>
              <a:rPr lang="en-US" altLang="zh-CN" sz="1400" dirty="0">
                <a:solidFill>
                  <a:schemeClr val="tx1">
                    <a:lumMod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schemeClr>
                </a:solidFill>
                <a:latin typeface="微软雅黑" panose="020B0503020204020204" pitchFamily="34" charset="-122"/>
                <a:ea typeface="微软雅黑" panose="020B0503020204020204" pitchFamily="34" charset="-122"/>
              </a:rPr>
              <a:t>综合查询</a:t>
            </a:r>
            <a:r>
              <a:rPr lang="en-US" altLang="zh-CN" sz="1400" dirty="0">
                <a:solidFill>
                  <a:schemeClr val="tx1">
                    <a:lumMod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schemeClr>
                </a:solidFill>
                <a:latin typeface="微软雅黑" panose="020B0503020204020204" pitchFamily="34" charset="-122"/>
                <a:ea typeface="微软雅黑" panose="020B0503020204020204" pitchFamily="34" charset="-122"/>
              </a:rPr>
              <a:t>器械注册申报进度查询</a:t>
            </a:r>
            <a:endParaRPr lang="en-US" altLang="zh-CN" sz="1400" dirty="0">
              <a:solidFill>
                <a:schemeClr val="tx1">
                  <a:lumMod val="50000"/>
                </a:schemeClr>
              </a:solidFill>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器审中心官网查询：器审中心官网</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办事大厅</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审评进度查询</a:t>
            </a:r>
            <a:endPar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器审中心微信公众号查询：公众号菜单</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企业服务</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dirty="0">
                <a:solidFill>
                  <a:schemeClr val="tx1">
                    <a:lumMod val="50000"/>
                  </a:schemeClr>
                </a:solidFill>
                <a:latin typeface="微软雅黑" panose="020B0503020204020204" pitchFamily="34" charset="-122"/>
                <a:ea typeface="微软雅黑" panose="020B0503020204020204" pitchFamily="34" charset="-122"/>
              </a:rPr>
              <a:t>审评进度查询</a:t>
            </a:r>
            <a:endPar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endParaRPr>
          </a:p>
        </p:txBody>
      </p:sp>
      <p:sp>
        <p:nvSpPr>
          <p:cNvPr id="5" name="对话气泡: 圆角矩形 4"/>
          <p:cNvSpPr/>
          <p:nvPr/>
        </p:nvSpPr>
        <p:spPr>
          <a:xfrm>
            <a:off x="3736290" y="3898953"/>
            <a:ext cx="4204796" cy="1232805"/>
          </a:xfrm>
          <a:prstGeom prst="wedgeRoundRectCallout">
            <a:avLst>
              <a:gd name="adj1" fmla="val 58187"/>
              <a:gd name="adj2" fmla="val -38625"/>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indent="457200">
              <a:lnSpc>
                <a:spcPct val="120000"/>
              </a:lnSpc>
              <a:spcAft>
                <a:spcPts val="600"/>
              </a:spcAft>
            </a:pPr>
            <a:r>
              <a:rPr lang="zh-CN" altLang="en-US" sz="16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若申报资料不充分，主审会通过补正资料通知单告知企业提交需补充的资料。</a:t>
            </a:r>
            <a:endParaRPr lang="en-US" altLang="zh-CN" sz="16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7"/>
          <p:cNvSpPr/>
          <p:nvPr/>
        </p:nvSpPr>
        <p:spPr>
          <a:xfrm>
            <a:off x="509718" y="1207327"/>
            <a:ext cx="11327193" cy="5383253"/>
          </a:xfrm>
          <a:prstGeom prst="roundRect">
            <a:avLst>
              <a:gd name="adj" fmla="val 7741"/>
            </a:avLst>
          </a:prstGeom>
          <a:ln w="19050">
            <a:solidFill>
              <a:srgbClr val="0A408A"/>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pPr>
            <a:endParaRPr lang="zh-CN" altLang="en-US" sz="1600" dirty="0">
              <a:solidFill>
                <a:srgbClr val="333333"/>
              </a:solidFill>
              <a:latin typeface="+mn-ea"/>
            </a:endParaRPr>
          </a:p>
        </p:txBody>
      </p:sp>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开展技术审评</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pic>
        <p:nvPicPr>
          <p:cNvPr id="2" name="图片 1" descr="图示&#10;&#10;描述已自动生成"/>
          <p:cNvPicPr>
            <a:picLocks noChangeAspect="1"/>
          </p:cNvPicPr>
          <p:nvPr/>
        </p:nvPicPr>
        <p:blipFill rotWithShape="1">
          <a:blip r:embed="rId1"/>
          <a:srcRect t="34256" b="25467"/>
          <a:stretch>
            <a:fillRect/>
          </a:stretch>
        </p:blipFill>
        <p:spPr>
          <a:xfrm>
            <a:off x="6729277" y="1904472"/>
            <a:ext cx="5107634" cy="2501659"/>
          </a:xfrm>
          <a:prstGeom prst="rect">
            <a:avLst/>
          </a:prstGeom>
        </p:spPr>
      </p:pic>
      <p:sp>
        <p:nvSpPr>
          <p:cNvPr id="3" name="文本框 2"/>
          <p:cNvSpPr txBox="1"/>
          <p:nvPr/>
        </p:nvSpPr>
        <p:spPr>
          <a:xfrm>
            <a:off x="699114" y="1431347"/>
            <a:ext cx="5615230" cy="2931572"/>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kern="100" dirty="0">
                <a:solidFill>
                  <a:srgbClr val="000000"/>
                </a:solidFill>
                <a:latin typeface="+mn-ea"/>
              </a:rPr>
              <a:t>审评时限</a:t>
            </a:r>
            <a:endParaRPr lang="en-US" altLang="zh-CN" sz="1400" kern="100" dirty="0">
              <a:solidFill>
                <a:srgbClr val="000000"/>
              </a:solidFill>
              <a:latin typeface="+mn-ea"/>
            </a:endParaRPr>
          </a:p>
          <a:p>
            <a:pPr marL="800100" lvl="1" indent="-342900" algn="just">
              <a:lnSpc>
                <a:spcPct val="150000"/>
              </a:lnSpc>
              <a:spcAft>
                <a:spcPts val="1200"/>
              </a:spcAft>
              <a:buFont typeface="Wingdings" panose="05000000000000000000" pitchFamily="2" charset="2"/>
              <a:buChar char="ü"/>
            </a:pPr>
            <a:r>
              <a:rPr lang="zh-CN" altLang="en-US" sz="1400" kern="100" dirty="0">
                <a:solidFill>
                  <a:srgbClr val="000000"/>
                </a:solidFill>
                <a:latin typeface="+mn-ea"/>
              </a:rPr>
              <a:t>第三类医疗器械审评时限为</a:t>
            </a:r>
            <a:r>
              <a:rPr lang="en-US" altLang="zh-CN" sz="1400" kern="100" dirty="0">
                <a:solidFill>
                  <a:srgbClr val="000000"/>
                </a:solidFill>
                <a:latin typeface="+mn-ea"/>
              </a:rPr>
              <a:t>90</a:t>
            </a:r>
            <a:r>
              <a:rPr lang="zh-CN" altLang="en-US" sz="1400" kern="100" dirty="0">
                <a:solidFill>
                  <a:srgbClr val="000000"/>
                </a:solidFill>
                <a:latin typeface="+mn-ea"/>
              </a:rPr>
              <a:t>个工作日；第二类医疗器械审评时限为</a:t>
            </a:r>
            <a:r>
              <a:rPr lang="en-US" altLang="zh-CN" sz="1400" kern="100" dirty="0">
                <a:solidFill>
                  <a:srgbClr val="000000"/>
                </a:solidFill>
                <a:latin typeface="+mn-ea"/>
              </a:rPr>
              <a:t>60</a:t>
            </a:r>
            <a:r>
              <a:rPr lang="zh-CN" altLang="en-US" sz="1400" kern="100" dirty="0">
                <a:solidFill>
                  <a:srgbClr val="000000"/>
                </a:solidFill>
                <a:latin typeface="+mn-ea"/>
              </a:rPr>
              <a:t>个工作日。</a:t>
            </a:r>
            <a:endParaRPr lang="zh-CN" altLang="en-US" sz="1400" kern="100" dirty="0">
              <a:solidFill>
                <a:srgbClr val="000000"/>
              </a:solidFill>
              <a:latin typeface="+mn-ea"/>
            </a:endParaRPr>
          </a:p>
          <a:p>
            <a:pPr marL="800100" lvl="1" indent="-342900" algn="just">
              <a:lnSpc>
                <a:spcPct val="150000"/>
              </a:lnSpc>
              <a:spcAft>
                <a:spcPts val="1200"/>
              </a:spcAft>
              <a:buFont typeface="Wingdings" panose="05000000000000000000" pitchFamily="2" charset="2"/>
              <a:buChar char="ü"/>
            </a:pPr>
            <a:r>
              <a:rPr lang="zh-CN" altLang="en-US" sz="1400" kern="100" dirty="0">
                <a:solidFill>
                  <a:srgbClr val="000000"/>
                </a:solidFill>
                <a:latin typeface="+mn-ea"/>
              </a:rPr>
              <a:t>申请人补充资料时限为</a:t>
            </a:r>
            <a:r>
              <a:rPr lang="en-US" altLang="zh-CN" sz="1400" kern="100" dirty="0">
                <a:solidFill>
                  <a:srgbClr val="000000"/>
                </a:solidFill>
                <a:latin typeface="+mn-ea"/>
              </a:rPr>
              <a:t>1</a:t>
            </a:r>
            <a:r>
              <a:rPr lang="zh-CN" altLang="en-US" sz="1400" kern="100" dirty="0">
                <a:solidFill>
                  <a:srgbClr val="000000"/>
                </a:solidFill>
                <a:latin typeface="+mn-ea"/>
              </a:rPr>
              <a:t>年。</a:t>
            </a:r>
            <a:endParaRPr lang="zh-CN" altLang="en-US" sz="1400" kern="100" dirty="0">
              <a:solidFill>
                <a:srgbClr val="000000"/>
              </a:solidFill>
              <a:latin typeface="+mn-ea"/>
            </a:endParaRPr>
          </a:p>
          <a:p>
            <a:pPr marL="800100" lvl="1" indent="-342900" algn="just">
              <a:lnSpc>
                <a:spcPct val="150000"/>
              </a:lnSpc>
              <a:spcAft>
                <a:spcPts val="1200"/>
              </a:spcAft>
              <a:buFont typeface="Wingdings" panose="05000000000000000000" pitchFamily="2" charset="2"/>
              <a:buChar char="ü"/>
            </a:pPr>
            <a:r>
              <a:rPr lang="zh-CN" altLang="en-US" sz="1400" kern="100" dirty="0">
                <a:solidFill>
                  <a:srgbClr val="000000"/>
                </a:solidFill>
                <a:latin typeface="+mn-ea"/>
              </a:rPr>
              <a:t>收到补正资料后，审评时限为</a:t>
            </a:r>
            <a:r>
              <a:rPr lang="en-US" altLang="zh-CN" sz="1400" kern="100" dirty="0">
                <a:solidFill>
                  <a:srgbClr val="000000"/>
                </a:solidFill>
                <a:latin typeface="+mn-ea"/>
              </a:rPr>
              <a:t>60</a:t>
            </a:r>
            <a:r>
              <a:rPr lang="zh-CN" altLang="en-US" sz="1400" kern="100" dirty="0">
                <a:solidFill>
                  <a:srgbClr val="000000"/>
                </a:solidFill>
                <a:latin typeface="+mn-ea"/>
              </a:rPr>
              <a:t>个工作日。</a:t>
            </a:r>
            <a:endParaRPr lang="zh-CN" altLang="en-US" sz="1400" kern="100" dirty="0">
              <a:solidFill>
                <a:srgbClr val="000000"/>
              </a:solidFill>
              <a:latin typeface="+mn-ea"/>
            </a:endParaRPr>
          </a:p>
          <a:p>
            <a:pPr marL="800100" lvl="1" indent="-342900" algn="just">
              <a:lnSpc>
                <a:spcPct val="150000"/>
              </a:lnSpc>
              <a:spcAft>
                <a:spcPts val="1200"/>
              </a:spcAft>
              <a:buFont typeface="Wingdings" panose="05000000000000000000" pitchFamily="2" charset="2"/>
              <a:buChar char="ü"/>
            </a:pPr>
            <a:r>
              <a:rPr lang="zh-CN" altLang="en-US" sz="1400" kern="100" dirty="0">
                <a:solidFill>
                  <a:srgbClr val="000000"/>
                </a:solidFill>
                <a:latin typeface="+mn-ea"/>
              </a:rPr>
              <a:t>临床试验审批事项审评时限为</a:t>
            </a:r>
            <a:r>
              <a:rPr lang="en-US" altLang="zh-CN" sz="1400" kern="100" dirty="0">
                <a:solidFill>
                  <a:srgbClr val="000000"/>
                </a:solidFill>
                <a:latin typeface="+mn-ea"/>
              </a:rPr>
              <a:t>60</a:t>
            </a:r>
            <a:r>
              <a:rPr lang="zh-CN" altLang="en-US" sz="1400" kern="100" dirty="0">
                <a:solidFill>
                  <a:srgbClr val="000000"/>
                </a:solidFill>
                <a:latin typeface="+mn-ea"/>
              </a:rPr>
              <a:t>个工作日，收到补正资料后审评时限为</a:t>
            </a:r>
            <a:r>
              <a:rPr lang="en-US" altLang="zh-CN" sz="1400" kern="100" dirty="0">
                <a:solidFill>
                  <a:srgbClr val="000000"/>
                </a:solidFill>
                <a:latin typeface="+mn-ea"/>
              </a:rPr>
              <a:t>40</a:t>
            </a:r>
            <a:r>
              <a:rPr lang="zh-CN" altLang="en-US" sz="1400" kern="100" dirty="0">
                <a:solidFill>
                  <a:srgbClr val="000000"/>
                </a:solidFill>
                <a:latin typeface="+mn-ea"/>
              </a:rPr>
              <a:t>个工作日。</a:t>
            </a:r>
            <a:endParaRPr lang="en-US" altLang="zh-CN" sz="1400" kern="100" dirty="0">
              <a:solidFill>
                <a:srgbClr val="000000"/>
              </a:solidFill>
              <a:latin typeface="+mn-ea"/>
            </a:endParaRPr>
          </a:p>
        </p:txBody>
      </p:sp>
      <p:sp>
        <p:nvSpPr>
          <p:cNvPr id="7" name="文本框 6"/>
          <p:cNvSpPr txBox="1"/>
          <p:nvPr/>
        </p:nvSpPr>
        <p:spPr>
          <a:xfrm>
            <a:off x="801606" y="4522367"/>
            <a:ext cx="9307334" cy="1808572"/>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审评进度查询</a:t>
            </a:r>
            <a:endPar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国家药监局官网查询：药监局官网</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dirty="0">
                <a:solidFill>
                  <a:schemeClr val="tx1">
                    <a:lumMod val="50000"/>
                  </a:schemeClr>
                </a:solidFill>
                <a:latin typeface="微软雅黑" panose="020B0503020204020204" pitchFamily="34" charset="-122"/>
                <a:ea typeface="微软雅黑" panose="020B0503020204020204" pitchFamily="34" charset="-122"/>
              </a:rPr>
              <a:t>政务服务门户</a:t>
            </a:r>
            <a:r>
              <a:rPr lang="en-US" altLang="zh-CN" sz="1400" dirty="0">
                <a:solidFill>
                  <a:schemeClr val="tx1">
                    <a:lumMod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schemeClr>
                </a:solidFill>
                <a:latin typeface="微软雅黑" panose="020B0503020204020204" pitchFamily="34" charset="-122"/>
                <a:ea typeface="微软雅黑" panose="020B0503020204020204" pitchFamily="34" charset="-122"/>
              </a:rPr>
              <a:t>综合查询</a:t>
            </a:r>
            <a:r>
              <a:rPr lang="en-US" altLang="zh-CN" sz="1400" dirty="0">
                <a:solidFill>
                  <a:schemeClr val="tx1">
                    <a:lumMod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schemeClr>
                </a:solidFill>
                <a:latin typeface="微软雅黑" panose="020B0503020204020204" pitchFamily="34" charset="-122"/>
                <a:ea typeface="微软雅黑" panose="020B0503020204020204" pitchFamily="34" charset="-122"/>
              </a:rPr>
              <a:t>器械注册申报进度查询</a:t>
            </a:r>
            <a:endParaRPr lang="en-US" altLang="zh-CN" sz="1400" dirty="0">
              <a:solidFill>
                <a:schemeClr val="tx1">
                  <a:lumMod val="50000"/>
                </a:schemeClr>
              </a:solidFill>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器审中心官网查询：器审中心官网</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办事大厅</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审评进度查询</a:t>
            </a:r>
            <a:endPar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器审中心微信公众号查询：公众号菜单</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企业服务</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dirty="0">
                <a:solidFill>
                  <a:schemeClr val="tx1">
                    <a:lumMod val="50000"/>
                  </a:schemeClr>
                </a:solidFill>
                <a:latin typeface="微软雅黑" panose="020B0503020204020204" pitchFamily="34" charset="-122"/>
                <a:ea typeface="微软雅黑" panose="020B0503020204020204" pitchFamily="34" charset="-122"/>
              </a:rPr>
              <a:t>审评进度查询</a:t>
            </a:r>
            <a:endPar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endParaRPr>
          </a:p>
        </p:txBody>
      </p:sp>
      <p:sp>
        <p:nvSpPr>
          <p:cNvPr id="4" name="对话气泡: 圆角矩形 3"/>
          <p:cNvSpPr/>
          <p:nvPr/>
        </p:nvSpPr>
        <p:spPr>
          <a:xfrm>
            <a:off x="2657921" y="3252621"/>
            <a:ext cx="7444596" cy="1497156"/>
          </a:xfrm>
          <a:prstGeom prst="wedgeRoundRectCallout">
            <a:avLst>
              <a:gd name="adj1" fmla="val -33976"/>
              <a:gd name="adj2" fmla="val 64772"/>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indent="457200">
              <a:lnSpc>
                <a:spcPct val="120000"/>
              </a:lnSpc>
              <a:spcAft>
                <a:spcPts val="600"/>
              </a:spcAft>
            </a:pPr>
            <a:r>
              <a:rPr lang="zh-CN" altLang="en-US" sz="16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通过国家药监局网站查询审评审批进度时，</a:t>
            </a:r>
            <a:r>
              <a:rPr lang="en-US" altLang="zh-CN" sz="16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办理状态</a:t>
            </a:r>
            <a:r>
              <a:rPr lang="en-US" altLang="zh-CN" sz="16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有以下几种： 在审评、自行撤回、在审批、中止审查、审批完毕</a:t>
            </a:r>
            <a:r>
              <a:rPr lang="en-US" altLang="zh-CN" sz="16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待制证、制证完毕</a:t>
            </a:r>
            <a:r>
              <a:rPr lang="en-US" altLang="zh-CN" sz="16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待发批件、制证完毕</a:t>
            </a:r>
            <a:r>
              <a:rPr lang="en-US" altLang="zh-CN" sz="16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等待交回旧证、制证完毕</a:t>
            </a:r>
            <a:r>
              <a:rPr lang="en-US" altLang="zh-CN" sz="16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已发批件。</a:t>
            </a:r>
            <a:endParaRPr lang="en-US" altLang="zh-CN" sz="16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7"/>
          <p:cNvSpPr/>
          <p:nvPr/>
        </p:nvSpPr>
        <p:spPr>
          <a:xfrm>
            <a:off x="509718" y="1207328"/>
            <a:ext cx="11327193" cy="5266748"/>
          </a:xfrm>
          <a:prstGeom prst="roundRect">
            <a:avLst>
              <a:gd name="adj" fmla="val 7741"/>
            </a:avLst>
          </a:prstGeom>
          <a:ln w="19050">
            <a:solidFill>
              <a:srgbClr val="0A408A"/>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pPr>
            <a:endParaRPr lang="zh-CN" altLang="en-US" sz="1600" dirty="0">
              <a:solidFill>
                <a:srgbClr val="333333"/>
              </a:solidFill>
              <a:latin typeface="+mn-ea"/>
            </a:endParaRPr>
          </a:p>
        </p:txBody>
      </p:sp>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发补</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pic>
        <p:nvPicPr>
          <p:cNvPr id="2" name="图片 1" descr="图示&#10;&#10;描述已自动生成"/>
          <p:cNvPicPr>
            <a:picLocks noChangeAspect="1"/>
          </p:cNvPicPr>
          <p:nvPr/>
        </p:nvPicPr>
        <p:blipFill rotWithShape="1">
          <a:blip r:embed="rId1"/>
          <a:srcRect l="571" t="59233" r="-571" b="10322"/>
          <a:stretch>
            <a:fillRect/>
          </a:stretch>
        </p:blipFill>
        <p:spPr>
          <a:xfrm>
            <a:off x="6417410" y="2462395"/>
            <a:ext cx="4925507" cy="1823576"/>
          </a:xfrm>
          <a:prstGeom prst="rect">
            <a:avLst/>
          </a:prstGeom>
        </p:spPr>
      </p:pic>
      <p:sp>
        <p:nvSpPr>
          <p:cNvPr id="3" name="文本框 2"/>
          <p:cNvSpPr txBox="1"/>
          <p:nvPr/>
        </p:nvSpPr>
        <p:spPr>
          <a:xfrm>
            <a:off x="604414" y="1397674"/>
            <a:ext cx="10929101" cy="700192"/>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kern="100" dirty="0">
                <a:solidFill>
                  <a:srgbClr val="000000"/>
                </a:solidFill>
                <a:latin typeface="+mn-ea"/>
              </a:rPr>
              <a:t>在注册审评过程中，当申请人</a:t>
            </a:r>
            <a:r>
              <a:rPr lang="en-US" altLang="zh-CN" sz="1400" kern="100" dirty="0">
                <a:solidFill>
                  <a:srgbClr val="000000"/>
                </a:solidFill>
                <a:latin typeface="+mn-ea"/>
              </a:rPr>
              <a:t>/</a:t>
            </a:r>
            <a:r>
              <a:rPr lang="zh-CN" altLang="en-US" sz="1400" kern="100" dirty="0">
                <a:solidFill>
                  <a:srgbClr val="000000"/>
                </a:solidFill>
                <a:latin typeface="+mn-ea"/>
              </a:rPr>
              <a:t>注册人所提交的注册资料不能满足相关要求时，需要申请人</a:t>
            </a:r>
            <a:r>
              <a:rPr lang="en-US" altLang="zh-CN" sz="1400" kern="100" dirty="0">
                <a:solidFill>
                  <a:srgbClr val="000000"/>
                </a:solidFill>
                <a:latin typeface="+mn-ea"/>
              </a:rPr>
              <a:t>/</a:t>
            </a:r>
            <a:r>
              <a:rPr lang="zh-CN" altLang="en-US" sz="1400" kern="100" dirty="0">
                <a:solidFill>
                  <a:srgbClr val="000000"/>
                </a:solidFill>
                <a:latin typeface="+mn-ea"/>
              </a:rPr>
              <a:t>注册人提交所缺漏部分的资料。主审将一次性告知申请人</a:t>
            </a:r>
            <a:r>
              <a:rPr lang="en-US" altLang="zh-CN" sz="1400" kern="100" dirty="0">
                <a:solidFill>
                  <a:srgbClr val="000000"/>
                </a:solidFill>
                <a:latin typeface="+mn-ea"/>
              </a:rPr>
              <a:t>/</a:t>
            </a:r>
            <a:r>
              <a:rPr lang="zh-CN" altLang="en-US" sz="1400" kern="100" dirty="0">
                <a:solidFill>
                  <a:srgbClr val="000000"/>
                </a:solidFill>
                <a:latin typeface="+mn-ea"/>
              </a:rPr>
              <a:t>注册人所需补充的资料，并</a:t>
            </a:r>
            <a:r>
              <a:rPr lang="zh-CN" altLang="en-US" sz="1400" u="sng" kern="100" dirty="0">
                <a:solidFill>
                  <a:srgbClr val="000000"/>
                </a:solidFill>
                <a:highlight>
                  <a:srgbClr val="FFFF00"/>
                </a:highlight>
                <a:latin typeface="+mn-ea"/>
              </a:rPr>
              <a:t>以</a:t>
            </a:r>
            <a:r>
              <a:rPr lang="en-US" altLang="zh-CN" sz="1400" u="sng" kern="100" dirty="0">
                <a:solidFill>
                  <a:srgbClr val="000000"/>
                </a:solidFill>
                <a:highlight>
                  <a:srgbClr val="FFFF00"/>
                </a:highlight>
                <a:latin typeface="+mn-ea"/>
              </a:rPr>
              <a:t>"</a:t>
            </a:r>
            <a:r>
              <a:rPr lang="zh-CN" altLang="en-US" sz="1400" u="sng" kern="100" dirty="0">
                <a:solidFill>
                  <a:srgbClr val="000000"/>
                </a:solidFill>
                <a:highlight>
                  <a:srgbClr val="FFFF00"/>
                </a:highlight>
                <a:latin typeface="+mn-ea"/>
              </a:rPr>
              <a:t>补正资料通知单</a:t>
            </a:r>
            <a:r>
              <a:rPr lang="en-US" altLang="zh-CN" sz="1400" kern="100" dirty="0">
                <a:solidFill>
                  <a:srgbClr val="000000"/>
                </a:solidFill>
                <a:highlight>
                  <a:srgbClr val="FFFF00"/>
                </a:highlight>
                <a:latin typeface="+mn-ea"/>
              </a:rPr>
              <a:t>"</a:t>
            </a:r>
            <a:r>
              <a:rPr lang="zh-CN" altLang="en-US" sz="1400" kern="100" dirty="0">
                <a:solidFill>
                  <a:srgbClr val="000000"/>
                </a:solidFill>
                <a:latin typeface="+mn-ea"/>
              </a:rPr>
              <a:t>形式告知申请人</a:t>
            </a:r>
            <a:r>
              <a:rPr lang="en-US" altLang="zh-CN" sz="1400" kern="100" dirty="0">
                <a:solidFill>
                  <a:srgbClr val="000000"/>
                </a:solidFill>
                <a:latin typeface="+mn-ea"/>
              </a:rPr>
              <a:t>/</a:t>
            </a:r>
            <a:r>
              <a:rPr lang="zh-CN" altLang="en-US" sz="1400" kern="100" dirty="0">
                <a:solidFill>
                  <a:srgbClr val="000000"/>
                </a:solidFill>
                <a:latin typeface="+mn-ea"/>
              </a:rPr>
              <a:t>注册人。</a:t>
            </a:r>
            <a:endParaRPr lang="en-US" altLang="zh-CN" sz="1400" kern="100" dirty="0">
              <a:solidFill>
                <a:srgbClr val="000000"/>
              </a:solidFill>
              <a:latin typeface="+mn-ea"/>
            </a:endParaRPr>
          </a:p>
        </p:txBody>
      </p:sp>
      <p:sp>
        <p:nvSpPr>
          <p:cNvPr id="7" name="文本框 6"/>
          <p:cNvSpPr txBox="1"/>
          <p:nvPr/>
        </p:nvSpPr>
        <p:spPr>
          <a:xfrm>
            <a:off x="604414" y="2288212"/>
            <a:ext cx="4646316" cy="1500795"/>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b="0" i="0" dirty="0">
                <a:solidFill>
                  <a:srgbClr val="000000"/>
                </a:solidFill>
                <a:effectLst/>
                <a:latin typeface="微软雅黑" panose="020B0503020204020204" pitchFamily="34" charset="-122"/>
                <a:ea typeface="微软雅黑" panose="020B0503020204020204" pitchFamily="34" charset="-122"/>
              </a:rPr>
              <a:t>发补要求</a:t>
            </a:r>
            <a:endParaRPr lang="en-US" altLang="zh-CN" sz="1400" b="0" i="0" dirty="0">
              <a:solidFill>
                <a:srgbClr val="000000"/>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申请人</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注册人收到补充资料通知单后，应严格按照补充通知单的要求，</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1</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年内完成补充资料的提交。</a:t>
            </a:r>
            <a:endPar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endParaRPr>
          </a:p>
        </p:txBody>
      </p:sp>
      <p:sp>
        <p:nvSpPr>
          <p:cNvPr id="5" name="文本框 4"/>
          <p:cNvSpPr txBox="1"/>
          <p:nvPr/>
        </p:nvSpPr>
        <p:spPr>
          <a:xfrm>
            <a:off x="604413" y="4174315"/>
            <a:ext cx="11232498" cy="1654684"/>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b="0" i="0" dirty="0">
                <a:solidFill>
                  <a:srgbClr val="000000"/>
                </a:solidFill>
                <a:effectLst/>
                <a:latin typeface="微软雅黑" panose="020B0503020204020204" pitchFamily="34" charset="-122"/>
                <a:ea typeface="微软雅黑" panose="020B0503020204020204" pitchFamily="34" charset="-122"/>
              </a:rPr>
              <a:t>资料递交</a:t>
            </a:r>
            <a:endParaRPr lang="en-US" altLang="zh-CN" sz="1400" b="0" i="0" dirty="0">
              <a:solidFill>
                <a:srgbClr val="000000"/>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线上模式：申请人</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注册人在</a:t>
            </a:r>
            <a:r>
              <a:rPr lang="en-US" altLang="zh-CN" sz="1400" b="0" i="0" dirty="0" err="1">
                <a:solidFill>
                  <a:schemeClr val="tx1">
                    <a:lumMod val="50000"/>
                  </a:schemeClr>
                </a:solidFill>
                <a:effectLst/>
                <a:latin typeface="微软雅黑" panose="020B0503020204020204" pitchFamily="34" charset="-122"/>
                <a:ea typeface="微软雅黑" panose="020B0503020204020204" pitchFamily="34" charset="-122"/>
              </a:rPr>
              <a:t>eRPS</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系统 </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补充资料</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模块上传电子版补充资料。</a:t>
            </a:r>
            <a:endPar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线下模式：申请人</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注册人可通过直接送达或邮寄方式提交补充资料，线下提交的补充资料应包括纸质和电子版两份资料，且两份资料内容一致，电子版资料应依据通知单要求将相关文件置入对应</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RPS </a:t>
            </a:r>
            <a:r>
              <a:rPr lang="en-US" altLang="zh-CN" sz="1400" b="0" i="0" dirty="0" err="1">
                <a:solidFill>
                  <a:schemeClr val="tx1">
                    <a:lumMod val="50000"/>
                  </a:schemeClr>
                </a:solidFill>
                <a:effectLst/>
                <a:latin typeface="微软雅黑" panose="020B0503020204020204" pitchFamily="34" charset="-122"/>
                <a:ea typeface="微软雅黑" panose="020B0503020204020204" pitchFamily="34" charset="-122"/>
              </a:rPr>
              <a:t>ToC</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目录下。</a:t>
            </a:r>
            <a:endPar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7"/>
          <p:cNvSpPr/>
          <p:nvPr/>
        </p:nvSpPr>
        <p:spPr>
          <a:xfrm>
            <a:off x="509718" y="1207328"/>
            <a:ext cx="11327193" cy="5266748"/>
          </a:xfrm>
          <a:prstGeom prst="roundRect">
            <a:avLst>
              <a:gd name="adj" fmla="val 7741"/>
            </a:avLst>
          </a:prstGeom>
          <a:ln w="19050">
            <a:solidFill>
              <a:srgbClr val="0A408A"/>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pPr>
            <a:endParaRPr lang="zh-CN" altLang="en-US" sz="1600" dirty="0">
              <a:solidFill>
                <a:srgbClr val="333333"/>
              </a:solidFill>
              <a:latin typeface="+mn-ea"/>
            </a:endParaRPr>
          </a:p>
        </p:txBody>
      </p:sp>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发补</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pic>
        <p:nvPicPr>
          <p:cNvPr id="2" name="图片 1" descr="图示&#10;&#10;描述已自动生成"/>
          <p:cNvPicPr>
            <a:picLocks noChangeAspect="1"/>
          </p:cNvPicPr>
          <p:nvPr/>
        </p:nvPicPr>
        <p:blipFill rotWithShape="1">
          <a:blip r:embed="rId1"/>
          <a:srcRect l="571" t="59233" r="-571" b="10322"/>
          <a:stretch>
            <a:fillRect/>
          </a:stretch>
        </p:blipFill>
        <p:spPr>
          <a:xfrm>
            <a:off x="6417410" y="2462395"/>
            <a:ext cx="4925507" cy="1823576"/>
          </a:xfrm>
          <a:prstGeom prst="rect">
            <a:avLst/>
          </a:prstGeom>
        </p:spPr>
      </p:pic>
      <p:sp>
        <p:nvSpPr>
          <p:cNvPr id="3" name="文本框 2"/>
          <p:cNvSpPr txBox="1"/>
          <p:nvPr/>
        </p:nvSpPr>
        <p:spPr>
          <a:xfrm>
            <a:off x="604414" y="1397674"/>
            <a:ext cx="10929101" cy="700192"/>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kern="100" dirty="0">
                <a:solidFill>
                  <a:srgbClr val="000000"/>
                </a:solidFill>
                <a:latin typeface="+mn-ea"/>
              </a:rPr>
              <a:t>在注册审评过程中，当申请人</a:t>
            </a:r>
            <a:r>
              <a:rPr lang="en-US" altLang="zh-CN" sz="1400" kern="100" dirty="0">
                <a:solidFill>
                  <a:srgbClr val="000000"/>
                </a:solidFill>
                <a:latin typeface="+mn-ea"/>
              </a:rPr>
              <a:t>/</a:t>
            </a:r>
            <a:r>
              <a:rPr lang="zh-CN" altLang="en-US" sz="1400" kern="100" dirty="0">
                <a:solidFill>
                  <a:srgbClr val="000000"/>
                </a:solidFill>
                <a:latin typeface="+mn-ea"/>
              </a:rPr>
              <a:t>注册人所提交的注册资料不能满足相关要求时，需要申请人</a:t>
            </a:r>
            <a:r>
              <a:rPr lang="en-US" altLang="zh-CN" sz="1400" kern="100" dirty="0">
                <a:solidFill>
                  <a:srgbClr val="000000"/>
                </a:solidFill>
                <a:latin typeface="+mn-ea"/>
              </a:rPr>
              <a:t>/</a:t>
            </a:r>
            <a:r>
              <a:rPr lang="zh-CN" altLang="en-US" sz="1400" kern="100" dirty="0">
                <a:solidFill>
                  <a:srgbClr val="000000"/>
                </a:solidFill>
                <a:latin typeface="+mn-ea"/>
              </a:rPr>
              <a:t>注册人提交所缺漏部分的资料。主审将一次性告知申请人</a:t>
            </a:r>
            <a:r>
              <a:rPr lang="en-US" altLang="zh-CN" sz="1400" kern="100" dirty="0">
                <a:solidFill>
                  <a:srgbClr val="000000"/>
                </a:solidFill>
                <a:latin typeface="+mn-ea"/>
              </a:rPr>
              <a:t>/</a:t>
            </a:r>
            <a:r>
              <a:rPr lang="zh-CN" altLang="en-US" sz="1400" kern="100" dirty="0">
                <a:solidFill>
                  <a:srgbClr val="000000"/>
                </a:solidFill>
                <a:latin typeface="+mn-ea"/>
              </a:rPr>
              <a:t>注册人所需补充的资料，并</a:t>
            </a:r>
            <a:r>
              <a:rPr lang="zh-CN" altLang="en-US" sz="1400" u="sng" kern="100" dirty="0">
                <a:solidFill>
                  <a:srgbClr val="000000"/>
                </a:solidFill>
                <a:highlight>
                  <a:srgbClr val="FFFF00"/>
                </a:highlight>
                <a:latin typeface="+mn-ea"/>
              </a:rPr>
              <a:t>以</a:t>
            </a:r>
            <a:r>
              <a:rPr lang="en-US" altLang="zh-CN" sz="1400" u="sng" kern="100" dirty="0">
                <a:solidFill>
                  <a:srgbClr val="000000"/>
                </a:solidFill>
                <a:highlight>
                  <a:srgbClr val="FFFF00"/>
                </a:highlight>
                <a:latin typeface="+mn-ea"/>
              </a:rPr>
              <a:t>"</a:t>
            </a:r>
            <a:r>
              <a:rPr lang="zh-CN" altLang="en-US" sz="1400" u="sng" kern="100" dirty="0">
                <a:solidFill>
                  <a:srgbClr val="000000"/>
                </a:solidFill>
                <a:highlight>
                  <a:srgbClr val="FFFF00"/>
                </a:highlight>
                <a:latin typeface="+mn-ea"/>
              </a:rPr>
              <a:t>补正资料通知单</a:t>
            </a:r>
            <a:r>
              <a:rPr lang="en-US" altLang="zh-CN" sz="1400" kern="100" dirty="0">
                <a:solidFill>
                  <a:srgbClr val="000000"/>
                </a:solidFill>
                <a:highlight>
                  <a:srgbClr val="FFFF00"/>
                </a:highlight>
                <a:latin typeface="+mn-ea"/>
              </a:rPr>
              <a:t>"</a:t>
            </a:r>
            <a:r>
              <a:rPr lang="zh-CN" altLang="en-US" sz="1400" kern="100" dirty="0">
                <a:solidFill>
                  <a:srgbClr val="000000"/>
                </a:solidFill>
                <a:latin typeface="+mn-ea"/>
              </a:rPr>
              <a:t>形式告知申请人</a:t>
            </a:r>
            <a:r>
              <a:rPr lang="en-US" altLang="zh-CN" sz="1400" kern="100" dirty="0">
                <a:solidFill>
                  <a:srgbClr val="000000"/>
                </a:solidFill>
                <a:latin typeface="+mn-ea"/>
              </a:rPr>
              <a:t>/</a:t>
            </a:r>
            <a:r>
              <a:rPr lang="zh-CN" altLang="en-US" sz="1400" kern="100" dirty="0">
                <a:solidFill>
                  <a:srgbClr val="000000"/>
                </a:solidFill>
                <a:latin typeface="+mn-ea"/>
              </a:rPr>
              <a:t>注册人。</a:t>
            </a:r>
            <a:endParaRPr lang="en-US" altLang="zh-CN" sz="1400" kern="100" dirty="0">
              <a:solidFill>
                <a:srgbClr val="000000"/>
              </a:solidFill>
              <a:latin typeface="+mn-ea"/>
            </a:endParaRPr>
          </a:p>
        </p:txBody>
      </p:sp>
      <p:sp>
        <p:nvSpPr>
          <p:cNvPr id="7" name="文本框 6"/>
          <p:cNvSpPr txBox="1"/>
          <p:nvPr/>
        </p:nvSpPr>
        <p:spPr>
          <a:xfrm>
            <a:off x="604414" y="2288212"/>
            <a:ext cx="4646316" cy="1500795"/>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b="0" i="0" dirty="0">
                <a:solidFill>
                  <a:srgbClr val="000000"/>
                </a:solidFill>
                <a:effectLst/>
                <a:latin typeface="微软雅黑" panose="020B0503020204020204" pitchFamily="34" charset="-122"/>
                <a:ea typeface="微软雅黑" panose="020B0503020204020204" pitchFamily="34" charset="-122"/>
              </a:rPr>
              <a:t>发补要求</a:t>
            </a:r>
            <a:endParaRPr lang="en-US" altLang="zh-CN" sz="1400" b="0" i="0" dirty="0">
              <a:solidFill>
                <a:srgbClr val="000000"/>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申请人</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注册人收到补充资料通知单后，应严格按照补充通知单的要求，</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1</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年内完成补充资料的提交。</a:t>
            </a:r>
            <a:endPar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endParaRPr>
          </a:p>
        </p:txBody>
      </p:sp>
      <p:sp>
        <p:nvSpPr>
          <p:cNvPr id="5" name="文本框 4"/>
          <p:cNvSpPr txBox="1"/>
          <p:nvPr/>
        </p:nvSpPr>
        <p:spPr>
          <a:xfrm>
            <a:off x="604413" y="4217861"/>
            <a:ext cx="11232498" cy="1654684"/>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b="0" i="0" dirty="0">
                <a:solidFill>
                  <a:srgbClr val="000000"/>
                </a:solidFill>
                <a:effectLst/>
                <a:latin typeface="微软雅黑" panose="020B0503020204020204" pitchFamily="34" charset="-122"/>
                <a:ea typeface="微软雅黑" panose="020B0503020204020204" pitchFamily="34" charset="-122"/>
              </a:rPr>
              <a:t>资料递交</a:t>
            </a:r>
            <a:endParaRPr lang="en-US" altLang="zh-CN" sz="1400" b="0" i="0" dirty="0">
              <a:solidFill>
                <a:srgbClr val="000000"/>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线上模式：申请人</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注册人在</a:t>
            </a:r>
            <a:r>
              <a:rPr lang="en-US" altLang="zh-CN" sz="1400" b="0" i="0" dirty="0" err="1">
                <a:solidFill>
                  <a:schemeClr val="tx1">
                    <a:lumMod val="50000"/>
                  </a:schemeClr>
                </a:solidFill>
                <a:effectLst/>
                <a:latin typeface="微软雅黑" panose="020B0503020204020204" pitchFamily="34" charset="-122"/>
                <a:ea typeface="微软雅黑" panose="020B0503020204020204" pitchFamily="34" charset="-122"/>
              </a:rPr>
              <a:t>eRPS</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系统 </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补充资料</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模块上传电子版补充资料。</a:t>
            </a:r>
            <a:endPar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线下模式：申请人</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注册人可通过直接送达或邮寄方式提交补充资料，线下提交的补充资料应包括纸质和电子版两份资料，且两份资料内容一致，电子版资料应依据通知单要求将相关文件置入对应</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RPS </a:t>
            </a:r>
            <a:r>
              <a:rPr lang="en-US" altLang="zh-CN" sz="1400" b="0" i="0" dirty="0" err="1">
                <a:solidFill>
                  <a:schemeClr val="tx1">
                    <a:lumMod val="50000"/>
                  </a:schemeClr>
                </a:solidFill>
                <a:effectLst/>
                <a:latin typeface="微软雅黑" panose="020B0503020204020204" pitchFamily="34" charset="-122"/>
                <a:ea typeface="微软雅黑" panose="020B0503020204020204" pitchFamily="34" charset="-122"/>
              </a:rPr>
              <a:t>ToC</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目录下。</a:t>
            </a:r>
            <a:endPar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endParaRPr>
          </a:p>
        </p:txBody>
      </p:sp>
      <p:sp>
        <p:nvSpPr>
          <p:cNvPr id="10" name="对话气泡: 圆角矩形 9"/>
          <p:cNvSpPr/>
          <p:nvPr/>
        </p:nvSpPr>
        <p:spPr>
          <a:xfrm>
            <a:off x="3336941" y="2409698"/>
            <a:ext cx="7444596" cy="1497156"/>
          </a:xfrm>
          <a:prstGeom prst="wedgeRoundRectCallout">
            <a:avLst>
              <a:gd name="adj1" fmla="val -29290"/>
              <a:gd name="adj2" fmla="val -64936"/>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nSpc>
                <a:spcPct val="120000"/>
              </a:lnSpc>
              <a:spcAft>
                <a:spcPts val="600"/>
              </a:spcAft>
            </a:pPr>
            <a:r>
              <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线上模式：通过</a:t>
            </a:r>
            <a:r>
              <a:rPr lang="en-US" altLang="zh-CN" sz="1400" kern="0" dirty="0" err="1">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eRPS</a:t>
            </a:r>
            <a:r>
              <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系统将</a:t>
            </a:r>
            <a:r>
              <a:rPr lang="en-US" altLang="zh-CN"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补正资料通知单</a:t>
            </a:r>
            <a:r>
              <a:rPr lang="en-US" altLang="zh-CN"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发送至申请人</a:t>
            </a:r>
            <a:r>
              <a:rPr lang="en-US" altLang="zh-CN"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注册人，同步邮寄纸质件。</a:t>
            </a:r>
            <a:endPar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20000"/>
              </a:lnSpc>
              <a:spcAft>
                <a:spcPts val="600"/>
              </a:spcAft>
            </a:pPr>
            <a:r>
              <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线下模式：补正资料通知单邮寄至申请人</a:t>
            </a:r>
            <a:r>
              <a:rPr lang="en-US" altLang="zh-CN"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注册人。</a:t>
            </a:r>
            <a:endPar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7"/>
          <p:cNvSpPr/>
          <p:nvPr/>
        </p:nvSpPr>
        <p:spPr>
          <a:xfrm>
            <a:off x="509718" y="1207328"/>
            <a:ext cx="11327193" cy="5266748"/>
          </a:xfrm>
          <a:prstGeom prst="roundRect">
            <a:avLst>
              <a:gd name="adj" fmla="val 7741"/>
            </a:avLst>
          </a:prstGeom>
          <a:ln w="19050">
            <a:solidFill>
              <a:srgbClr val="0A408A"/>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pPr>
            <a:endParaRPr lang="zh-CN" altLang="en-US" sz="1600" dirty="0">
              <a:solidFill>
                <a:srgbClr val="333333"/>
              </a:solidFill>
              <a:latin typeface="+mn-ea"/>
            </a:endParaRPr>
          </a:p>
        </p:txBody>
      </p:sp>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发补</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pic>
        <p:nvPicPr>
          <p:cNvPr id="2" name="图片 1" descr="图示&#10;&#10;描述已自动生成"/>
          <p:cNvPicPr>
            <a:picLocks noChangeAspect="1"/>
          </p:cNvPicPr>
          <p:nvPr/>
        </p:nvPicPr>
        <p:blipFill rotWithShape="1">
          <a:blip r:embed="rId1"/>
          <a:srcRect l="571" t="59233" r="-571" b="10322"/>
          <a:stretch>
            <a:fillRect/>
          </a:stretch>
        </p:blipFill>
        <p:spPr>
          <a:xfrm>
            <a:off x="6417410" y="2462395"/>
            <a:ext cx="4925507" cy="1823576"/>
          </a:xfrm>
          <a:prstGeom prst="rect">
            <a:avLst/>
          </a:prstGeom>
        </p:spPr>
      </p:pic>
      <p:sp>
        <p:nvSpPr>
          <p:cNvPr id="3" name="文本框 2"/>
          <p:cNvSpPr txBox="1"/>
          <p:nvPr/>
        </p:nvSpPr>
        <p:spPr>
          <a:xfrm>
            <a:off x="604414" y="1397674"/>
            <a:ext cx="10929101" cy="700192"/>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kern="100" dirty="0">
                <a:solidFill>
                  <a:srgbClr val="000000"/>
                </a:solidFill>
                <a:latin typeface="+mn-ea"/>
              </a:rPr>
              <a:t>在注册审评过程中，当申请人</a:t>
            </a:r>
            <a:r>
              <a:rPr lang="en-US" altLang="zh-CN" sz="1400" kern="100" dirty="0">
                <a:solidFill>
                  <a:srgbClr val="000000"/>
                </a:solidFill>
                <a:latin typeface="+mn-ea"/>
              </a:rPr>
              <a:t>/</a:t>
            </a:r>
            <a:r>
              <a:rPr lang="zh-CN" altLang="en-US" sz="1400" kern="100" dirty="0">
                <a:solidFill>
                  <a:srgbClr val="000000"/>
                </a:solidFill>
                <a:latin typeface="+mn-ea"/>
              </a:rPr>
              <a:t>注册人所提交的注册资料不能满足相关要求时，需要申请人</a:t>
            </a:r>
            <a:r>
              <a:rPr lang="en-US" altLang="zh-CN" sz="1400" kern="100" dirty="0">
                <a:solidFill>
                  <a:srgbClr val="000000"/>
                </a:solidFill>
                <a:latin typeface="+mn-ea"/>
              </a:rPr>
              <a:t>/</a:t>
            </a:r>
            <a:r>
              <a:rPr lang="zh-CN" altLang="en-US" sz="1400" kern="100" dirty="0">
                <a:solidFill>
                  <a:srgbClr val="000000"/>
                </a:solidFill>
                <a:latin typeface="+mn-ea"/>
              </a:rPr>
              <a:t>注册人提交所缺漏部分的资料。主审将一次性告知申请人</a:t>
            </a:r>
            <a:r>
              <a:rPr lang="en-US" altLang="zh-CN" sz="1400" kern="100" dirty="0">
                <a:solidFill>
                  <a:srgbClr val="000000"/>
                </a:solidFill>
                <a:latin typeface="+mn-ea"/>
              </a:rPr>
              <a:t>/</a:t>
            </a:r>
            <a:r>
              <a:rPr lang="zh-CN" altLang="en-US" sz="1400" kern="100" dirty="0">
                <a:solidFill>
                  <a:srgbClr val="000000"/>
                </a:solidFill>
                <a:latin typeface="+mn-ea"/>
              </a:rPr>
              <a:t>注册人所需补充的资料，并</a:t>
            </a:r>
            <a:r>
              <a:rPr lang="zh-CN" altLang="en-US" sz="1400" u="sng" kern="100" dirty="0">
                <a:solidFill>
                  <a:srgbClr val="000000"/>
                </a:solidFill>
                <a:highlight>
                  <a:srgbClr val="FFFF00"/>
                </a:highlight>
                <a:latin typeface="+mn-ea"/>
              </a:rPr>
              <a:t>以</a:t>
            </a:r>
            <a:r>
              <a:rPr lang="en-US" altLang="zh-CN" sz="1400" u="sng" kern="100" dirty="0">
                <a:solidFill>
                  <a:srgbClr val="000000"/>
                </a:solidFill>
                <a:highlight>
                  <a:srgbClr val="FFFF00"/>
                </a:highlight>
                <a:latin typeface="+mn-ea"/>
              </a:rPr>
              <a:t>"</a:t>
            </a:r>
            <a:r>
              <a:rPr lang="zh-CN" altLang="en-US" sz="1400" u="sng" kern="100" dirty="0">
                <a:solidFill>
                  <a:srgbClr val="000000"/>
                </a:solidFill>
                <a:highlight>
                  <a:srgbClr val="FFFF00"/>
                </a:highlight>
                <a:latin typeface="+mn-ea"/>
              </a:rPr>
              <a:t>补正资料通知单</a:t>
            </a:r>
            <a:r>
              <a:rPr lang="en-US" altLang="zh-CN" sz="1400" kern="100" dirty="0">
                <a:solidFill>
                  <a:srgbClr val="000000"/>
                </a:solidFill>
                <a:highlight>
                  <a:srgbClr val="FFFF00"/>
                </a:highlight>
                <a:latin typeface="+mn-ea"/>
              </a:rPr>
              <a:t>"</a:t>
            </a:r>
            <a:r>
              <a:rPr lang="zh-CN" altLang="en-US" sz="1400" kern="100" dirty="0">
                <a:solidFill>
                  <a:srgbClr val="000000"/>
                </a:solidFill>
                <a:latin typeface="+mn-ea"/>
              </a:rPr>
              <a:t>形式告知申请人</a:t>
            </a:r>
            <a:r>
              <a:rPr lang="en-US" altLang="zh-CN" sz="1400" kern="100" dirty="0">
                <a:solidFill>
                  <a:srgbClr val="000000"/>
                </a:solidFill>
                <a:latin typeface="+mn-ea"/>
              </a:rPr>
              <a:t>/</a:t>
            </a:r>
            <a:r>
              <a:rPr lang="zh-CN" altLang="en-US" sz="1400" kern="100" dirty="0">
                <a:solidFill>
                  <a:srgbClr val="000000"/>
                </a:solidFill>
                <a:latin typeface="+mn-ea"/>
              </a:rPr>
              <a:t>注册人。</a:t>
            </a:r>
            <a:endParaRPr lang="en-US" altLang="zh-CN" sz="1400" kern="100" dirty="0">
              <a:solidFill>
                <a:srgbClr val="000000"/>
              </a:solidFill>
              <a:latin typeface="+mn-ea"/>
            </a:endParaRPr>
          </a:p>
        </p:txBody>
      </p:sp>
      <p:sp>
        <p:nvSpPr>
          <p:cNvPr id="7" name="文本框 6"/>
          <p:cNvSpPr txBox="1"/>
          <p:nvPr/>
        </p:nvSpPr>
        <p:spPr>
          <a:xfrm>
            <a:off x="604414" y="2288212"/>
            <a:ext cx="4646316" cy="1500795"/>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b="0" i="0" dirty="0">
                <a:solidFill>
                  <a:srgbClr val="000000"/>
                </a:solidFill>
                <a:effectLst/>
                <a:latin typeface="微软雅黑" panose="020B0503020204020204" pitchFamily="34" charset="-122"/>
                <a:ea typeface="微软雅黑" panose="020B0503020204020204" pitchFamily="34" charset="-122"/>
              </a:rPr>
              <a:t>发补要求</a:t>
            </a:r>
            <a:endParaRPr lang="en-US" altLang="zh-CN" sz="1400" b="0" i="0" dirty="0">
              <a:solidFill>
                <a:srgbClr val="000000"/>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申请人</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注册人收到补充资料通知单后，应严格按照补充通知单的要求，</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1</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年内完成补充资料的提交。</a:t>
            </a:r>
            <a:endPar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endParaRPr>
          </a:p>
        </p:txBody>
      </p:sp>
      <p:sp>
        <p:nvSpPr>
          <p:cNvPr id="5" name="文本框 4"/>
          <p:cNvSpPr txBox="1"/>
          <p:nvPr/>
        </p:nvSpPr>
        <p:spPr>
          <a:xfrm>
            <a:off x="604413" y="4217861"/>
            <a:ext cx="11232498" cy="1654684"/>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b="0" i="0" dirty="0">
                <a:solidFill>
                  <a:srgbClr val="000000"/>
                </a:solidFill>
                <a:effectLst/>
                <a:latin typeface="微软雅黑" panose="020B0503020204020204" pitchFamily="34" charset="-122"/>
                <a:ea typeface="微软雅黑" panose="020B0503020204020204" pitchFamily="34" charset="-122"/>
              </a:rPr>
              <a:t>资料递交</a:t>
            </a:r>
            <a:endParaRPr lang="en-US" altLang="zh-CN" sz="1400" b="0" i="0" dirty="0">
              <a:solidFill>
                <a:srgbClr val="000000"/>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线上模式：申请人</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注册人在</a:t>
            </a:r>
            <a:r>
              <a:rPr lang="en-US" altLang="zh-CN" sz="1400" b="0" i="0" dirty="0" err="1">
                <a:solidFill>
                  <a:schemeClr val="tx1">
                    <a:lumMod val="50000"/>
                  </a:schemeClr>
                </a:solidFill>
                <a:effectLst/>
                <a:latin typeface="微软雅黑" panose="020B0503020204020204" pitchFamily="34" charset="-122"/>
                <a:ea typeface="微软雅黑" panose="020B0503020204020204" pitchFamily="34" charset="-122"/>
              </a:rPr>
              <a:t>eRPS</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系统 </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补充资料</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模块上传电子版补充资料。</a:t>
            </a:r>
            <a:endPar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线下模式：申请人</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注册人可通过直接送达或邮寄方式提交补充资料，线下提交的补充资料应包括纸质和电子版两份资料，且两份资料内容一致，电子版资料应依据通知单要求将相关文件置入对应</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RPS </a:t>
            </a:r>
            <a:r>
              <a:rPr lang="en-US" altLang="zh-CN" sz="1400" b="0" i="0" dirty="0" err="1">
                <a:solidFill>
                  <a:schemeClr val="tx1">
                    <a:lumMod val="50000"/>
                  </a:schemeClr>
                </a:solidFill>
                <a:effectLst/>
                <a:latin typeface="微软雅黑" panose="020B0503020204020204" pitchFamily="34" charset="-122"/>
                <a:ea typeface="微软雅黑" panose="020B0503020204020204" pitchFamily="34" charset="-122"/>
              </a:rPr>
              <a:t>ToC</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目录下。</a:t>
            </a:r>
            <a:endPar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endParaRPr>
          </a:p>
        </p:txBody>
      </p:sp>
      <p:sp>
        <p:nvSpPr>
          <p:cNvPr id="10" name="对话气泡: 圆角矩形 9"/>
          <p:cNvSpPr/>
          <p:nvPr/>
        </p:nvSpPr>
        <p:spPr>
          <a:xfrm>
            <a:off x="3336941" y="2409698"/>
            <a:ext cx="7444596" cy="1019302"/>
          </a:xfrm>
          <a:prstGeom prst="wedgeRoundRectCallout">
            <a:avLst>
              <a:gd name="adj1" fmla="val -29290"/>
              <a:gd name="adj2" fmla="val -64936"/>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nSpc>
                <a:spcPct val="120000"/>
              </a:lnSpc>
              <a:spcAft>
                <a:spcPts val="600"/>
              </a:spcAft>
            </a:pPr>
            <a:r>
              <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对补正资料通知单中内容有疑问时，可以进行</a:t>
            </a:r>
            <a:r>
              <a:rPr lang="en-US" altLang="zh-CN"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发补后咨询</a:t>
            </a:r>
            <a:r>
              <a:rPr lang="en-US" altLang="zh-CN"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，向审评员咨询发补相关问题。</a:t>
            </a:r>
            <a:endPar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7"/>
          <p:cNvSpPr/>
          <p:nvPr/>
        </p:nvSpPr>
        <p:spPr>
          <a:xfrm>
            <a:off x="509718" y="1207328"/>
            <a:ext cx="11327193" cy="5266748"/>
          </a:xfrm>
          <a:prstGeom prst="roundRect">
            <a:avLst>
              <a:gd name="adj" fmla="val 7741"/>
            </a:avLst>
          </a:prstGeom>
          <a:ln w="19050">
            <a:solidFill>
              <a:srgbClr val="0A408A"/>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pPr>
            <a:endParaRPr lang="zh-CN" altLang="en-US" sz="1600" dirty="0">
              <a:solidFill>
                <a:srgbClr val="333333"/>
              </a:solidFill>
              <a:latin typeface="+mn-ea"/>
            </a:endParaRPr>
          </a:p>
        </p:txBody>
      </p:sp>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发补</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pic>
        <p:nvPicPr>
          <p:cNvPr id="2" name="图片 1" descr="图示&#10;&#10;描述已自动生成"/>
          <p:cNvPicPr>
            <a:picLocks noChangeAspect="1"/>
          </p:cNvPicPr>
          <p:nvPr/>
        </p:nvPicPr>
        <p:blipFill rotWithShape="1">
          <a:blip r:embed="rId1"/>
          <a:srcRect l="571" t="59233" r="-571" b="10322"/>
          <a:stretch>
            <a:fillRect/>
          </a:stretch>
        </p:blipFill>
        <p:spPr>
          <a:xfrm>
            <a:off x="6417410" y="2462395"/>
            <a:ext cx="4925507" cy="1823576"/>
          </a:xfrm>
          <a:prstGeom prst="rect">
            <a:avLst/>
          </a:prstGeom>
        </p:spPr>
      </p:pic>
      <p:sp>
        <p:nvSpPr>
          <p:cNvPr id="3" name="文本框 2"/>
          <p:cNvSpPr txBox="1"/>
          <p:nvPr/>
        </p:nvSpPr>
        <p:spPr>
          <a:xfrm>
            <a:off x="604414" y="1397674"/>
            <a:ext cx="10929101" cy="700192"/>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kern="100" dirty="0">
                <a:solidFill>
                  <a:srgbClr val="000000"/>
                </a:solidFill>
                <a:latin typeface="+mn-ea"/>
              </a:rPr>
              <a:t>在注册审评过程中，当申请人</a:t>
            </a:r>
            <a:r>
              <a:rPr lang="en-US" altLang="zh-CN" sz="1400" kern="100" dirty="0">
                <a:solidFill>
                  <a:srgbClr val="000000"/>
                </a:solidFill>
                <a:latin typeface="+mn-ea"/>
              </a:rPr>
              <a:t>/</a:t>
            </a:r>
            <a:r>
              <a:rPr lang="zh-CN" altLang="en-US" sz="1400" kern="100" dirty="0">
                <a:solidFill>
                  <a:srgbClr val="000000"/>
                </a:solidFill>
                <a:latin typeface="+mn-ea"/>
              </a:rPr>
              <a:t>注册人所提交的注册资料不能满足相关要求时，需要申请人</a:t>
            </a:r>
            <a:r>
              <a:rPr lang="en-US" altLang="zh-CN" sz="1400" kern="100" dirty="0">
                <a:solidFill>
                  <a:srgbClr val="000000"/>
                </a:solidFill>
                <a:latin typeface="+mn-ea"/>
              </a:rPr>
              <a:t>/</a:t>
            </a:r>
            <a:r>
              <a:rPr lang="zh-CN" altLang="en-US" sz="1400" kern="100" dirty="0">
                <a:solidFill>
                  <a:srgbClr val="000000"/>
                </a:solidFill>
                <a:latin typeface="+mn-ea"/>
              </a:rPr>
              <a:t>注册人提交所缺漏部分的资料。主审将一次性告知申请人</a:t>
            </a:r>
            <a:r>
              <a:rPr lang="en-US" altLang="zh-CN" sz="1400" kern="100" dirty="0">
                <a:solidFill>
                  <a:srgbClr val="000000"/>
                </a:solidFill>
                <a:latin typeface="+mn-ea"/>
              </a:rPr>
              <a:t>/</a:t>
            </a:r>
            <a:r>
              <a:rPr lang="zh-CN" altLang="en-US" sz="1400" kern="100" dirty="0">
                <a:solidFill>
                  <a:srgbClr val="000000"/>
                </a:solidFill>
                <a:latin typeface="+mn-ea"/>
              </a:rPr>
              <a:t>注册人所需补充的资料，并</a:t>
            </a:r>
            <a:r>
              <a:rPr lang="zh-CN" altLang="en-US" sz="1400" u="sng" kern="100" dirty="0">
                <a:solidFill>
                  <a:srgbClr val="000000"/>
                </a:solidFill>
                <a:highlight>
                  <a:srgbClr val="FFFF00"/>
                </a:highlight>
                <a:latin typeface="+mn-ea"/>
              </a:rPr>
              <a:t>以</a:t>
            </a:r>
            <a:r>
              <a:rPr lang="en-US" altLang="zh-CN" sz="1400" u="sng" kern="100" dirty="0">
                <a:solidFill>
                  <a:srgbClr val="000000"/>
                </a:solidFill>
                <a:highlight>
                  <a:srgbClr val="FFFF00"/>
                </a:highlight>
                <a:latin typeface="+mn-ea"/>
              </a:rPr>
              <a:t>"</a:t>
            </a:r>
            <a:r>
              <a:rPr lang="zh-CN" altLang="en-US" sz="1400" u="sng" kern="100" dirty="0">
                <a:solidFill>
                  <a:srgbClr val="000000"/>
                </a:solidFill>
                <a:highlight>
                  <a:srgbClr val="FFFF00"/>
                </a:highlight>
                <a:latin typeface="+mn-ea"/>
              </a:rPr>
              <a:t>补正资料通知单</a:t>
            </a:r>
            <a:r>
              <a:rPr lang="en-US" altLang="zh-CN" sz="1400" kern="100" dirty="0">
                <a:solidFill>
                  <a:srgbClr val="000000"/>
                </a:solidFill>
                <a:highlight>
                  <a:srgbClr val="FFFF00"/>
                </a:highlight>
                <a:latin typeface="+mn-ea"/>
              </a:rPr>
              <a:t>"</a:t>
            </a:r>
            <a:r>
              <a:rPr lang="zh-CN" altLang="en-US" sz="1400" kern="100" dirty="0">
                <a:solidFill>
                  <a:srgbClr val="000000"/>
                </a:solidFill>
                <a:latin typeface="+mn-ea"/>
              </a:rPr>
              <a:t>形式告知申请人</a:t>
            </a:r>
            <a:r>
              <a:rPr lang="en-US" altLang="zh-CN" sz="1400" kern="100" dirty="0">
                <a:solidFill>
                  <a:srgbClr val="000000"/>
                </a:solidFill>
                <a:latin typeface="+mn-ea"/>
              </a:rPr>
              <a:t>/</a:t>
            </a:r>
            <a:r>
              <a:rPr lang="zh-CN" altLang="en-US" sz="1400" kern="100" dirty="0">
                <a:solidFill>
                  <a:srgbClr val="000000"/>
                </a:solidFill>
                <a:latin typeface="+mn-ea"/>
              </a:rPr>
              <a:t>注册人。</a:t>
            </a:r>
            <a:endParaRPr lang="en-US" altLang="zh-CN" sz="1400" kern="100" dirty="0">
              <a:solidFill>
                <a:srgbClr val="000000"/>
              </a:solidFill>
              <a:latin typeface="+mn-ea"/>
            </a:endParaRPr>
          </a:p>
        </p:txBody>
      </p:sp>
      <p:sp>
        <p:nvSpPr>
          <p:cNvPr id="7" name="文本框 6"/>
          <p:cNvSpPr txBox="1"/>
          <p:nvPr/>
        </p:nvSpPr>
        <p:spPr>
          <a:xfrm>
            <a:off x="604414" y="2288212"/>
            <a:ext cx="4646316" cy="1500795"/>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b="0" i="0" dirty="0">
                <a:solidFill>
                  <a:srgbClr val="000000"/>
                </a:solidFill>
                <a:effectLst/>
                <a:latin typeface="微软雅黑" panose="020B0503020204020204" pitchFamily="34" charset="-122"/>
                <a:ea typeface="微软雅黑" panose="020B0503020204020204" pitchFamily="34" charset="-122"/>
              </a:rPr>
              <a:t>发补要求</a:t>
            </a:r>
            <a:endParaRPr lang="en-US" altLang="zh-CN" sz="1400" b="0" i="0" dirty="0">
              <a:solidFill>
                <a:srgbClr val="000000"/>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申请人</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注册人收到补充资料通知单后，应严格按照补充通知单的要求，</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1</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年内完成补充资料的提交。</a:t>
            </a:r>
            <a:endPar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endParaRPr>
          </a:p>
        </p:txBody>
      </p:sp>
      <p:sp>
        <p:nvSpPr>
          <p:cNvPr id="5" name="文本框 4"/>
          <p:cNvSpPr txBox="1"/>
          <p:nvPr/>
        </p:nvSpPr>
        <p:spPr>
          <a:xfrm>
            <a:off x="604413" y="4217861"/>
            <a:ext cx="11232498" cy="1654684"/>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b="0" i="0" dirty="0">
                <a:solidFill>
                  <a:srgbClr val="000000"/>
                </a:solidFill>
                <a:effectLst/>
                <a:latin typeface="微软雅黑" panose="020B0503020204020204" pitchFamily="34" charset="-122"/>
                <a:ea typeface="微软雅黑" panose="020B0503020204020204" pitchFamily="34" charset="-122"/>
              </a:rPr>
              <a:t>资料递交</a:t>
            </a:r>
            <a:endParaRPr lang="en-US" altLang="zh-CN" sz="1400" b="0" i="0" dirty="0">
              <a:solidFill>
                <a:srgbClr val="000000"/>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线上模式：申请人</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注册人在</a:t>
            </a:r>
            <a:r>
              <a:rPr lang="en-US" altLang="zh-CN" sz="1400" b="0" i="0" dirty="0" err="1">
                <a:solidFill>
                  <a:schemeClr val="tx1">
                    <a:lumMod val="50000"/>
                  </a:schemeClr>
                </a:solidFill>
                <a:effectLst/>
                <a:latin typeface="微软雅黑" panose="020B0503020204020204" pitchFamily="34" charset="-122"/>
                <a:ea typeface="微软雅黑" panose="020B0503020204020204" pitchFamily="34" charset="-122"/>
              </a:rPr>
              <a:t>eRPS</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系统 </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补充资料</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模块上传电子版补充资料。</a:t>
            </a:r>
            <a:endPar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线下模式：申请人</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注册人可通过直接送达或邮寄方式提交补充资料，线下提交的补充资料应包括纸质和电子版两份资料，且两份资料内容一致，电子版资料应依据通知单要求将相关文件置入对应</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RPS </a:t>
            </a:r>
            <a:r>
              <a:rPr lang="en-US" altLang="zh-CN" sz="1400" b="0" i="0" dirty="0" err="1">
                <a:solidFill>
                  <a:schemeClr val="tx1">
                    <a:lumMod val="50000"/>
                  </a:schemeClr>
                </a:solidFill>
                <a:effectLst/>
                <a:latin typeface="微软雅黑" panose="020B0503020204020204" pitchFamily="34" charset="-122"/>
                <a:ea typeface="微软雅黑" panose="020B0503020204020204" pitchFamily="34" charset="-122"/>
              </a:rPr>
              <a:t>ToC</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目录下。</a:t>
            </a:r>
            <a:endPar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endParaRPr>
          </a:p>
        </p:txBody>
      </p:sp>
      <p:sp>
        <p:nvSpPr>
          <p:cNvPr id="6" name="对话气泡: 圆角矩形 5"/>
          <p:cNvSpPr/>
          <p:nvPr/>
        </p:nvSpPr>
        <p:spPr>
          <a:xfrm>
            <a:off x="6492105" y="3571630"/>
            <a:ext cx="4126623" cy="827515"/>
          </a:xfrm>
          <a:prstGeom prst="wedgeRoundRectCallout">
            <a:avLst>
              <a:gd name="adj1" fmla="val 31111"/>
              <a:gd name="adj2" fmla="val -85543"/>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nSpc>
                <a:spcPct val="120000"/>
              </a:lnSpc>
              <a:spcAft>
                <a:spcPts val="600"/>
              </a:spcAft>
            </a:pPr>
            <a:r>
              <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补充资料的准备时间不计算入技术审评时限内。</a:t>
            </a:r>
            <a:endParaRPr lang="en-US" altLang="zh-CN"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7"/>
          <p:cNvSpPr/>
          <p:nvPr/>
        </p:nvSpPr>
        <p:spPr>
          <a:xfrm>
            <a:off x="509718" y="1207328"/>
            <a:ext cx="11327193" cy="5266748"/>
          </a:xfrm>
          <a:prstGeom prst="roundRect">
            <a:avLst>
              <a:gd name="adj" fmla="val 7741"/>
            </a:avLst>
          </a:prstGeom>
          <a:ln w="19050">
            <a:solidFill>
              <a:srgbClr val="0A408A"/>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pPr>
            <a:endParaRPr lang="zh-CN" altLang="en-US" sz="1600" dirty="0">
              <a:solidFill>
                <a:srgbClr val="333333"/>
              </a:solidFill>
              <a:latin typeface="+mn-ea"/>
            </a:endParaRPr>
          </a:p>
        </p:txBody>
      </p:sp>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发补</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pic>
        <p:nvPicPr>
          <p:cNvPr id="2" name="图片 1" descr="图示&#10;&#10;描述已自动生成"/>
          <p:cNvPicPr>
            <a:picLocks noChangeAspect="1"/>
          </p:cNvPicPr>
          <p:nvPr/>
        </p:nvPicPr>
        <p:blipFill rotWithShape="1">
          <a:blip r:embed="rId1"/>
          <a:srcRect l="571" t="59233" r="-571" b="10322"/>
          <a:stretch>
            <a:fillRect/>
          </a:stretch>
        </p:blipFill>
        <p:spPr>
          <a:xfrm>
            <a:off x="6417410" y="2462395"/>
            <a:ext cx="4925507" cy="1823576"/>
          </a:xfrm>
          <a:prstGeom prst="rect">
            <a:avLst/>
          </a:prstGeom>
        </p:spPr>
      </p:pic>
      <p:sp>
        <p:nvSpPr>
          <p:cNvPr id="3" name="文本框 2"/>
          <p:cNvSpPr txBox="1"/>
          <p:nvPr/>
        </p:nvSpPr>
        <p:spPr>
          <a:xfrm>
            <a:off x="604414" y="1397674"/>
            <a:ext cx="10929101" cy="700192"/>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kern="100" dirty="0">
                <a:solidFill>
                  <a:srgbClr val="000000"/>
                </a:solidFill>
                <a:latin typeface="+mn-ea"/>
              </a:rPr>
              <a:t>在注册审评过程中，当申请人</a:t>
            </a:r>
            <a:r>
              <a:rPr lang="en-US" altLang="zh-CN" sz="1400" kern="100" dirty="0">
                <a:solidFill>
                  <a:srgbClr val="000000"/>
                </a:solidFill>
                <a:latin typeface="+mn-ea"/>
              </a:rPr>
              <a:t>/</a:t>
            </a:r>
            <a:r>
              <a:rPr lang="zh-CN" altLang="en-US" sz="1400" kern="100" dirty="0">
                <a:solidFill>
                  <a:srgbClr val="000000"/>
                </a:solidFill>
                <a:latin typeface="+mn-ea"/>
              </a:rPr>
              <a:t>注册人所提交的注册资料不能满足相关要求时，需要申请人</a:t>
            </a:r>
            <a:r>
              <a:rPr lang="en-US" altLang="zh-CN" sz="1400" kern="100" dirty="0">
                <a:solidFill>
                  <a:srgbClr val="000000"/>
                </a:solidFill>
                <a:latin typeface="+mn-ea"/>
              </a:rPr>
              <a:t>/</a:t>
            </a:r>
            <a:r>
              <a:rPr lang="zh-CN" altLang="en-US" sz="1400" kern="100" dirty="0">
                <a:solidFill>
                  <a:srgbClr val="000000"/>
                </a:solidFill>
                <a:latin typeface="+mn-ea"/>
              </a:rPr>
              <a:t>注册人提交所缺漏部分的资料。主审将一次性告知申请人</a:t>
            </a:r>
            <a:r>
              <a:rPr lang="en-US" altLang="zh-CN" sz="1400" kern="100" dirty="0">
                <a:solidFill>
                  <a:srgbClr val="000000"/>
                </a:solidFill>
                <a:latin typeface="+mn-ea"/>
              </a:rPr>
              <a:t>/</a:t>
            </a:r>
            <a:r>
              <a:rPr lang="zh-CN" altLang="en-US" sz="1400" kern="100" dirty="0">
                <a:solidFill>
                  <a:srgbClr val="000000"/>
                </a:solidFill>
                <a:latin typeface="+mn-ea"/>
              </a:rPr>
              <a:t>注册人所需补充的资料，并</a:t>
            </a:r>
            <a:r>
              <a:rPr lang="zh-CN" altLang="en-US" sz="1400" u="sng" kern="100" dirty="0">
                <a:solidFill>
                  <a:srgbClr val="000000"/>
                </a:solidFill>
                <a:highlight>
                  <a:srgbClr val="FFFF00"/>
                </a:highlight>
                <a:latin typeface="+mn-ea"/>
              </a:rPr>
              <a:t>以</a:t>
            </a:r>
            <a:r>
              <a:rPr lang="en-US" altLang="zh-CN" sz="1400" u="sng" kern="100" dirty="0">
                <a:solidFill>
                  <a:srgbClr val="000000"/>
                </a:solidFill>
                <a:highlight>
                  <a:srgbClr val="FFFF00"/>
                </a:highlight>
                <a:latin typeface="+mn-ea"/>
              </a:rPr>
              <a:t>"</a:t>
            </a:r>
            <a:r>
              <a:rPr lang="zh-CN" altLang="en-US" sz="1400" u="sng" kern="100" dirty="0">
                <a:solidFill>
                  <a:srgbClr val="000000"/>
                </a:solidFill>
                <a:highlight>
                  <a:srgbClr val="FFFF00"/>
                </a:highlight>
                <a:latin typeface="+mn-ea"/>
              </a:rPr>
              <a:t>补正资料通知单</a:t>
            </a:r>
            <a:r>
              <a:rPr lang="en-US" altLang="zh-CN" sz="1400" kern="100" dirty="0">
                <a:solidFill>
                  <a:srgbClr val="000000"/>
                </a:solidFill>
                <a:highlight>
                  <a:srgbClr val="FFFF00"/>
                </a:highlight>
                <a:latin typeface="+mn-ea"/>
              </a:rPr>
              <a:t>"</a:t>
            </a:r>
            <a:r>
              <a:rPr lang="zh-CN" altLang="en-US" sz="1400" kern="100" dirty="0">
                <a:solidFill>
                  <a:srgbClr val="000000"/>
                </a:solidFill>
                <a:latin typeface="+mn-ea"/>
              </a:rPr>
              <a:t>形式告知申请人</a:t>
            </a:r>
            <a:r>
              <a:rPr lang="en-US" altLang="zh-CN" sz="1400" kern="100" dirty="0">
                <a:solidFill>
                  <a:srgbClr val="000000"/>
                </a:solidFill>
                <a:latin typeface="+mn-ea"/>
              </a:rPr>
              <a:t>/</a:t>
            </a:r>
            <a:r>
              <a:rPr lang="zh-CN" altLang="en-US" sz="1400" kern="100" dirty="0">
                <a:solidFill>
                  <a:srgbClr val="000000"/>
                </a:solidFill>
                <a:latin typeface="+mn-ea"/>
              </a:rPr>
              <a:t>注册人。</a:t>
            </a:r>
            <a:endParaRPr lang="en-US" altLang="zh-CN" sz="1400" kern="100" dirty="0">
              <a:solidFill>
                <a:srgbClr val="000000"/>
              </a:solidFill>
              <a:latin typeface="+mn-ea"/>
            </a:endParaRPr>
          </a:p>
        </p:txBody>
      </p:sp>
      <p:sp>
        <p:nvSpPr>
          <p:cNvPr id="7" name="文本框 6"/>
          <p:cNvSpPr txBox="1"/>
          <p:nvPr/>
        </p:nvSpPr>
        <p:spPr>
          <a:xfrm>
            <a:off x="604414" y="2288212"/>
            <a:ext cx="4646316" cy="1500795"/>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b="0" i="0" dirty="0">
                <a:solidFill>
                  <a:srgbClr val="000000"/>
                </a:solidFill>
                <a:effectLst/>
                <a:latin typeface="微软雅黑" panose="020B0503020204020204" pitchFamily="34" charset="-122"/>
                <a:ea typeface="微软雅黑" panose="020B0503020204020204" pitchFamily="34" charset="-122"/>
              </a:rPr>
              <a:t>发补要求</a:t>
            </a:r>
            <a:endParaRPr lang="en-US" altLang="zh-CN" sz="1400" b="0" i="0" dirty="0">
              <a:solidFill>
                <a:srgbClr val="000000"/>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申请人</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注册人收到补充资料通知单后，应严格按照补充通知单的要求，</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1</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年内完成补充资料的提交。</a:t>
            </a:r>
            <a:endPar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endParaRPr>
          </a:p>
        </p:txBody>
      </p:sp>
      <p:sp>
        <p:nvSpPr>
          <p:cNvPr id="5" name="文本框 4"/>
          <p:cNvSpPr txBox="1"/>
          <p:nvPr/>
        </p:nvSpPr>
        <p:spPr>
          <a:xfrm>
            <a:off x="604413" y="4217861"/>
            <a:ext cx="11232498" cy="1654684"/>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b="0" i="0" dirty="0">
                <a:solidFill>
                  <a:srgbClr val="000000"/>
                </a:solidFill>
                <a:effectLst/>
                <a:latin typeface="微软雅黑" panose="020B0503020204020204" pitchFamily="34" charset="-122"/>
                <a:ea typeface="微软雅黑" panose="020B0503020204020204" pitchFamily="34" charset="-122"/>
              </a:rPr>
              <a:t>资料递交</a:t>
            </a:r>
            <a:endParaRPr lang="en-US" altLang="zh-CN" sz="1400" b="0" i="0" dirty="0">
              <a:solidFill>
                <a:srgbClr val="000000"/>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线上模式：申请人</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注册人在</a:t>
            </a:r>
            <a:r>
              <a:rPr lang="en-US" altLang="zh-CN" sz="1400" b="0" i="0" dirty="0" err="1">
                <a:solidFill>
                  <a:schemeClr val="tx1">
                    <a:lumMod val="50000"/>
                  </a:schemeClr>
                </a:solidFill>
                <a:effectLst/>
                <a:latin typeface="微软雅黑" panose="020B0503020204020204" pitchFamily="34" charset="-122"/>
                <a:ea typeface="微软雅黑" panose="020B0503020204020204" pitchFamily="34" charset="-122"/>
              </a:rPr>
              <a:t>eRPS</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系统 </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补充资料</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模块上传电子版补充资料。</a:t>
            </a:r>
            <a:endPar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线下模式：申请人</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注册人可通过直接送达或邮寄方式提交补充资料，线下提交的补充资料应包括纸质和电子版两份资料，且两份资料内容一致，电子版资料应依据通知单要求将相关文件置入对应</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RPS </a:t>
            </a:r>
            <a:r>
              <a:rPr lang="en-US" altLang="zh-CN" sz="1400" b="0" i="0" dirty="0" err="1">
                <a:solidFill>
                  <a:schemeClr val="tx1">
                    <a:lumMod val="50000"/>
                  </a:schemeClr>
                </a:solidFill>
                <a:effectLst/>
                <a:latin typeface="微软雅黑" panose="020B0503020204020204" pitchFamily="34" charset="-122"/>
                <a:ea typeface="微软雅黑" panose="020B0503020204020204" pitchFamily="34" charset="-122"/>
              </a:rPr>
              <a:t>ToC</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目录下。</a:t>
            </a:r>
            <a:endPar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endParaRPr>
          </a:p>
        </p:txBody>
      </p:sp>
      <p:sp>
        <p:nvSpPr>
          <p:cNvPr id="6" name="对话气泡: 圆角矩形 5"/>
          <p:cNvSpPr/>
          <p:nvPr/>
        </p:nvSpPr>
        <p:spPr>
          <a:xfrm>
            <a:off x="2498364" y="4224063"/>
            <a:ext cx="7444596" cy="827515"/>
          </a:xfrm>
          <a:prstGeom prst="wedgeRoundRectCallout">
            <a:avLst>
              <a:gd name="adj1" fmla="val -53475"/>
              <a:gd name="adj2" fmla="val 29513"/>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indent="457200">
              <a:lnSpc>
                <a:spcPct val="120000"/>
              </a:lnSpc>
              <a:spcAft>
                <a:spcPts val="600"/>
              </a:spcAft>
            </a:pPr>
            <a:r>
              <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电子版补正资料应符合</a:t>
            </a:r>
            <a:r>
              <a:rPr lang="en-US" altLang="zh-CN"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医疗器械注册申请电子提交技术指南（试行）</a:t>
            </a:r>
            <a:r>
              <a:rPr lang="en-US" altLang="zh-CN"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要求。</a:t>
            </a:r>
            <a:endParaRPr lang="en-US" altLang="zh-CN"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7"/>
          <p:cNvSpPr/>
          <p:nvPr/>
        </p:nvSpPr>
        <p:spPr>
          <a:xfrm>
            <a:off x="509718" y="1207328"/>
            <a:ext cx="11327193" cy="5266748"/>
          </a:xfrm>
          <a:prstGeom prst="roundRect">
            <a:avLst>
              <a:gd name="adj" fmla="val 7741"/>
            </a:avLst>
          </a:prstGeom>
          <a:ln w="19050">
            <a:solidFill>
              <a:srgbClr val="0A408A"/>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pPr>
            <a:endParaRPr lang="zh-CN" altLang="en-US" sz="1600" dirty="0">
              <a:solidFill>
                <a:srgbClr val="333333"/>
              </a:solidFill>
              <a:latin typeface="+mn-ea"/>
            </a:endParaRPr>
          </a:p>
        </p:txBody>
      </p:sp>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发补</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pic>
        <p:nvPicPr>
          <p:cNvPr id="2" name="图片 1" descr="图示&#10;&#10;描述已自动生成"/>
          <p:cNvPicPr>
            <a:picLocks noChangeAspect="1"/>
          </p:cNvPicPr>
          <p:nvPr/>
        </p:nvPicPr>
        <p:blipFill rotWithShape="1">
          <a:blip r:embed="rId1"/>
          <a:srcRect l="571" t="59233" r="-571" b="10322"/>
          <a:stretch>
            <a:fillRect/>
          </a:stretch>
        </p:blipFill>
        <p:spPr>
          <a:xfrm>
            <a:off x="6417410" y="2462395"/>
            <a:ext cx="4925507" cy="1823576"/>
          </a:xfrm>
          <a:prstGeom prst="rect">
            <a:avLst/>
          </a:prstGeom>
        </p:spPr>
      </p:pic>
      <p:sp>
        <p:nvSpPr>
          <p:cNvPr id="3" name="文本框 2"/>
          <p:cNvSpPr txBox="1"/>
          <p:nvPr/>
        </p:nvSpPr>
        <p:spPr>
          <a:xfrm>
            <a:off x="604414" y="1397674"/>
            <a:ext cx="10929101" cy="700192"/>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kern="100" dirty="0">
                <a:solidFill>
                  <a:srgbClr val="000000"/>
                </a:solidFill>
                <a:latin typeface="+mn-ea"/>
              </a:rPr>
              <a:t>在注册审评过程中，当申请人</a:t>
            </a:r>
            <a:r>
              <a:rPr lang="en-US" altLang="zh-CN" sz="1400" kern="100" dirty="0">
                <a:solidFill>
                  <a:srgbClr val="000000"/>
                </a:solidFill>
                <a:latin typeface="+mn-ea"/>
              </a:rPr>
              <a:t>/</a:t>
            </a:r>
            <a:r>
              <a:rPr lang="zh-CN" altLang="en-US" sz="1400" kern="100" dirty="0">
                <a:solidFill>
                  <a:srgbClr val="000000"/>
                </a:solidFill>
                <a:latin typeface="+mn-ea"/>
              </a:rPr>
              <a:t>注册人所提交的注册资料不能满足相关要求时，需要申请人</a:t>
            </a:r>
            <a:r>
              <a:rPr lang="en-US" altLang="zh-CN" sz="1400" kern="100" dirty="0">
                <a:solidFill>
                  <a:srgbClr val="000000"/>
                </a:solidFill>
                <a:latin typeface="+mn-ea"/>
              </a:rPr>
              <a:t>/</a:t>
            </a:r>
            <a:r>
              <a:rPr lang="zh-CN" altLang="en-US" sz="1400" kern="100" dirty="0">
                <a:solidFill>
                  <a:srgbClr val="000000"/>
                </a:solidFill>
                <a:latin typeface="+mn-ea"/>
              </a:rPr>
              <a:t>注册人提交所缺漏部分的资料。主审将一次性告知申请人</a:t>
            </a:r>
            <a:r>
              <a:rPr lang="en-US" altLang="zh-CN" sz="1400" kern="100" dirty="0">
                <a:solidFill>
                  <a:srgbClr val="000000"/>
                </a:solidFill>
                <a:latin typeface="+mn-ea"/>
              </a:rPr>
              <a:t>/</a:t>
            </a:r>
            <a:r>
              <a:rPr lang="zh-CN" altLang="en-US" sz="1400" kern="100" dirty="0">
                <a:solidFill>
                  <a:srgbClr val="000000"/>
                </a:solidFill>
                <a:latin typeface="+mn-ea"/>
              </a:rPr>
              <a:t>注册人所需补充的资料，并</a:t>
            </a:r>
            <a:r>
              <a:rPr lang="zh-CN" altLang="en-US" sz="1400" u="sng" kern="100" dirty="0">
                <a:solidFill>
                  <a:srgbClr val="000000"/>
                </a:solidFill>
                <a:highlight>
                  <a:srgbClr val="FFFF00"/>
                </a:highlight>
                <a:latin typeface="+mn-ea"/>
              </a:rPr>
              <a:t>以</a:t>
            </a:r>
            <a:r>
              <a:rPr lang="en-US" altLang="zh-CN" sz="1400" u="sng" kern="100" dirty="0">
                <a:solidFill>
                  <a:srgbClr val="000000"/>
                </a:solidFill>
                <a:highlight>
                  <a:srgbClr val="FFFF00"/>
                </a:highlight>
                <a:latin typeface="+mn-ea"/>
              </a:rPr>
              <a:t>"</a:t>
            </a:r>
            <a:r>
              <a:rPr lang="zh-CN" altLang="en-US" sz="1400" u="sng" kern="100" dirty="0">
                <a:solidFill>
                  <a:srgbClr val="000000"/>
                </a:solidFill>
                <a:highlight>
                  <a:srgbClr val="FFFF00"/>
                </a:highlight>
                <a:latin typeface="+mn-ea"/>
              </a:rPr>
              <a:t>补正资料通知单</a:t>
            </a:r>
            <a:r>
              <a:rPr lang="en-US" altLang="zh-CN" sz="1400" kern="100" dirty="0">
                <a:solidFill>
                  <a:srgbClr val="000000"/>
                </a:solidFill>
                <a:highlight>
                  <a:srgbClr val="FFFF00"/>
                </a:highlight>
                <a:latin typeface="+mn-ea"/>
              </a:rPr>
              <a:t>"</a:t>
            </a:r>
            <a:r>
              <a:rPr lang="zh-CN" altLang="en-US" sz="1400" kern="100" dirty="0">
                <a:solidFill>
                  <a:srgbClr val="000000"/>
                </a:solidFill>
                <a:latin typeface="+mn-ea"/>
              </a:rPr>
              <a:t>形式告知申请人</a:t>
            </a:r>
            <a:r>
              <a:rPr lang="en-US" altLang="zh-CN" sz="1400" kern="100" dirty="0">
                <a:solidFill>
                  <a:srgbClr val="000000"/>
                </a:solidFill>
                <a:latin typeface="+mn-ea"/>
              </a:rPr>
              <a:t>/</a:t>
            </a:r>
            <a:r>
              <a:rPr lang="zh-CN" altLang="en-US" sz="1400" kern="100" dirty="0">
                <a:solidFill>
                  <a:srgbClr val="000000"/>
                </a:solidFill>
                <a:latin typeface="+mn-ea"/>
              </a:rPr>
              <a:t>注册人。</a:t>
            </a:r>
            <a:endParaRPr lang="en-US" altLang="zh-CN" sz="1400" kern="100" dirty="0">
              <a:solidFill>
                <a:srgbClr val="000000"/>
              </a:solidFill>
              <a:latin typeface="+mn-ea"/>
            </a:endParaRPr>
          </a:p>
        </p:txBody>
      </p:sp>
      <p:sp>
        <p:nvSpPr>
          <p:cNvPr id="7" name="文本框 6"/>
          <p:cNvSpPr txBox="1"/>
          <p:nvPr/>
        </p:nvSpPr>
        <p:spPr>
          <a:xfrm>
            <a:off x="604414" y="2288212"/>
            <a:ext cx="4646316" cy="1500795"/>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b="0" i="0" dirty="0">
                <a:solidFill>
                  <a:srgbClr val="000000"/>
                </a:solidFill>
                <a:effectLst/>
                <a:latin typeface="微软雅黑" panose="020B0503020204020204" pitchFamily="34" charset="-122"/>
                <a:ea typeface="微软雅黑" panose="020B0503020204020204" pitchFamily="34" charset="-122"/>
              </a:rPr>
              <a:t>发补要求</a:t>
            </a:r>
            <a:endParaRPr lang="en-US" altLang="zh-CN" sz="1400" b="0" i="0" dirty="0">
              <a:solidFill>
                <a:srgbClr val="000000"/>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申请人</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注册人收到补充资料通知单后，应严格按照补充通知单的要求，</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1</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年内完成补充资料的提交。</a:t>
            </a:r>
            <a:endPar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endParaRPr>
          </a:p>
        </p:txBody>
      </p:sp>
      <p:sp>
        <p:nvSpPr>
          <p:cNvPr id="5" name="文本框 4"/>
          <p:cNvSpPr txBox="1"/>
          <p:nvPr/>
        </p:nvSpPr>
        <p:spPr>
          <a:xfrm>
            <a:off x="604413" y="4217861"/>
            <a:ext cx="11232498" cy="1654684"/>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b="0" i="0" dirty="0">
                <a:solidFill>
                  <a:srgbClr val="000000"/>
                </a:solidFill>
                <a:effectLst/>
                <a:latin typeface="微软雅黑" panose="020B0503020204020204" pitchFamily="34" charset="-122"/>
                <a:ea typeface="微软雅黑" panose="020B0503020204020204" pitchFamily="34" charset="-122"/>
              </a:rPr>
              <a:t>资料递交</a:t>
            </a:r>
            <a:endParaRPr lang="en-US" altLang="zh-CN" sz="1400" b="0" i="0" dirty="0">
              <a:solidFill>
                <a:srgbClr val="000000"/>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线上模式：申请人</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注册人在</a:t>
            </a:r>
            <a:r>
              <a:rPr lang="en-US" altLang="zh-CN" sz="1400" b="0" i="0" dirty="0" err="1">
                <a:solidFill>
                  <a:schemeClr val="tx1">
                    <a:lumMod val="50000"/>
                  </a:schemeClr>
                </a:solidFill>
                <a:effectLst/>
                <a:latin typeface="微软雅黑" panose="020B0503020204020204" pitchFamily="34" charset="-122"/>
                <a:ea typeface="微软雅黑" panose="020B0503020204020204" pitchFamily="34" charset="-122"/>
              </a:rPr>
              <a:t>eRPS</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系统 </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补充资料</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模块上传电子版补充资料。</a:t>
            </a:r>
            <a:endPar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线下模式：申请人</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注册人可通过直接送达或邮寄方式提交补充资料，线下提交的补充资料应包括纸质和电子版两份资料，且两份资料内容一致，电子版资料应依据通知单要求将相关文件置入对应</a:t>
            </a:r>
            <a:r>
              <a:rPr lang="en-US" altLang="zh-CN" sz="1400" b="0" i="0" dirty="0">
                <a:solidFill>
                  <a:schemeClr val="tx1">
                    <a:lumMod val="50000"/>
                  </a:schemeClr>
                </a:solidFill>
                <a:effectLst/>
                <a:latin typeface="微软雅黑" panose="020B0503020204020204" pitchFamily="34" charset="-122"/>
                <a:ea typeface="微软雅黑" panose="020B0503020204020204" pitchFamily="34" charset="-122"/>
              </a:rPr>
              <a:t>RPS </a:t>
            </a:r>
            <a:r>
              <a:rPr lang="en-US" altLang="zh-CN" sz="1400" b="0" i="0" dirty="0" err="1">
                <a:solidFill>
                  <a:schemeClr val="tx1">
                    <a:lumMod val="50000"/>
                  </a:schemeClr>
                </a:solidFill>
                <a:effectLst/>
                <a:latin typeface="微软雅黑" panose="020B0503020204020204" pitchFamily="34" charset="-122"/>
                <a:ea typeface="微软雅黑" panose="020B0503020204020204" pitchFamily="34" charset="-122"/>
              </a:rPr>
              <a:t>ToC</a:t>
            </a: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目录下。</a:t>
            </a:r>
            <a:endPar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endParaRPr>
          </a:p>
        </p:txBody>
      </p:sp>
      <p:sp>
        <p:nvSpPr>
          <p:cNvPr id="6" name="对话气泡: 圆角矩形 5"/>
          <p:cNvSpPr/>
          <p:nvPr/>
        </p:nvSpPr>
        <p:spPr>
          <a:xfrm>
            <a:off x="2451016" y="4743051"/>
            <a:ext cx="7444596" cy="1497156"/>
          </a:xfrm>
          <a:prstGeom prst="wedgeRoundRectCallout">
            <a:avLst>
              <a:gd name="adj1" fmla="val -53222"/>
              <a:gd name="adj2" fmla="val -11415"/>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indent="457200">
              <a:lnSpc>
                <a:spcPct val="120000"/>
              </a:lnSpc>
              <a:spcAft>
                <a:spcPts val="600"/>
              </a:spcAft>
            </a:pPr>
            <a:r>
              <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接收时间：除周四外的工作日上午</a:t>
            </a:r>
            <a:r>
              <a:rPr lang="en-US" altLang="zh-CN"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9</a:t>
            </a:r>
            <a:r>
              <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00-11:00</a:t>
            </a:r>
            <a:r>
              <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，下午</a:t>
            </a:r>
            <a:r>
              <a:rPr lang="en-US" altLang="zh-CN"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13:30-16:00</a:t>
            </a:r>
            <a:endParaRPr lang="en-US" altLang="zh-CN"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indent="457200">
              <a:lnSpc>
                <a:spcPct val="120000"/>
              </a:lnSpc>
              <a:spcAft>
                <a:spcPts val="600"/>
              </a:spcAft>
            </a:pPr>
            <a:r>
              <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接收地址：北京市海淀区气象路</a:t>
            </a:r>
            <a:r>
              <a:rPr lang="en-US" altLang="zh-CN"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50</a:t>
            </a:r>
            <a:r>
              <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号院</a:t>
            </a:r>
            <a:r>
              <a:rPr lang="en-US" altLang="zh-CN"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号楼</a:t>
            </a:r>
            <a:endPar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indent="457200">
              <a:lnSpc>
                <a:spcPct val="120000"/>
              </a:lnSpc>
              <a:spcAft>
                <a:spcPts val="600"/>
              </a:spcAft>
            </a:pPr>
            <a:r>
              <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接收部门：项目管理部受理部门工作人员</a:t>
            </a:r>
            <a:endPar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indent="457200">
              <a:lnSpc>
                <a:spcPct val="120000"/>
              </a:lnSpc>
              <a:spcAft>
                <a:spcPts val="600"/>
              </a:spcAft>
            </a:pPr>
            <a:r>
              <a:rPr lang="zh-CN" altLang="en-US"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电话：</a:t>
            </a:r>
            <a:r>
              <a:rPr lang="en-US" altLang="zh-CN"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010-86452929</a:t>
            </a:r>
            <a:endParaRPr lang="en-US" altLang="zh-CN" sz="14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7"/>
          <p:cNvSpPr/>
          <p:nvPr/>
        </p:nvSpPr>
        <p:spPr>
          <a:xfrm>
            <a:off x="509718" y="1207328"/>
            <a:ext cx="11327193" cy="4712705"/>
          </a:xfrm>
          <a:prstGeom prst="roundRect">
            <a:avLst>
              <a:gd name="adj" fmla="val 7741"/>
            </a:avLst>
          </a:prstGeom>
          <a:ln w="19050">
            <a:solidFill>
              <a:srgbClr val="0A408A"/>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pPr>
            <a:endParaRPr lang="zh-CN" altLang="en-US" sz="1600" dirty="0">
              <a:solidFill>
                <a:srgbClr val="333333"/>
              </a:solidFill>
              <a:latin typeface="+mn-ea"/>
            </a:endParaRPr>
          </a:p>
        </p:txBody>
      </p:sp>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领取注册证</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pic>
        <p:nvPicPr>
          <p:cNvPr id="2" name="图片 1" descr="图示&#10;&#10;描述已自动生成"/>
          <p:cNvPicPr>
            <a:picLocks noChangeAspect="1"/>
          </p:cNvPicPr>
          <p:nvPr/>
        </p:nvPicPr>
        <p:blipFill rotWithShape="1">
          <a:blip r:embed="rId1"/>
          <a:srcRect l="1337" t="74793" r="-1337" b="-1135"/>
          <a:stretch>
            <a:fillRect/>
          </a:stretch>
        </p:blipFill>
        <p:spPr>
          <a:xfrm>
            <a:off x="6477988" y="1489436"/>
            <a:ext cx="4925507" cy="1577905"/>
          </a:xfrm>
          <a:prstGeom prst="rect">
            <a:avLst/>
          </a:prstGeom>
        </p:spPr>
      </p:pic>
      <p:sp>
        <p:nvSpPr>
          <p:cNvPr id="3" name="文本框 2"/>
          <p:cNvSpPr txBox="1"/>
          <p:nvPr/>
        </p:nvSpPr>
        <p:spPr>
          <a:xfrm>
            <a:off x="557066" y="1777159"/>
            <a:ext cx="10929101" cy="377026"/>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kern="100" dirty="0">
                <a:solidFill>
                  <a:srgbClr val="000000"/>
                </a:solidFill>
                <a:latin typeface="+mn-ea"/>
              </a:rPr>
              <a:t>当办理状态显示为</a:t>
            </a:r>
            <a:r>
              <a:rPr lang="en-US" altLang="zh-CN" sz="1400" kern="100" dirty="0">
                <a:solidFill>
                  <a:srgbClr val="000000"/>
                </a:solidFill>
                <a:highlight>
                  <a:srgbClr val="FFFF00"/>
                </a:highlight>
                <a:latin typeface="+mn-ea"/>
              </a:rPr>
              <a:t>"</a:t>
            </a:r>
            <a:r>
              <a:rPr lang="zh-CN" altLang="en-US" sz="1400" kern="100" dirty="0">
                <a:solidFill>
                  <a:srgbClr val="000000"/>
                </a:solidFill>
                <a:highlight>
                  <a:srgbClr val="FFFF00"/>
                </a:highlight>
                <a:latin typeface="+mn-ea"/>
              </a:rPr>
              <a:t>制证完毕 </a:t>
            </a:r>
            <a:r>
              <a:rPr lang="en-US" altLang="zh-CN" sz="1400" kern="100" dirty="0">
                <a:solidFill>
                  <a:srgbClr val="000000"/>
                </a:solidFill>
                <a:highlight>
                  <a:srgbClr val="FFFF00"/>
                </a:highlight>
                <a:latin typeface="+mn-ea"/>
              </a:rPr>
              <a:t>- </a:t>
            </a:r>
            <a:r>
              <a:rPr lang="zh-CN" altLang="en-US" sz="1400" kern="100" dirty="0">
                <a:solidFill>
                  <a:srgbClr val="000000"/>
                </a:solidFill>
                <a:highlight>
                  <a:srgbClr val="FFFF00"/>
                </a:highlight>
                <a:latin typeface="+mn-ea"/>
              </a:rPr>
              <a:t>待发批件</a:t>
            </a:r>
            <a:r>
              <a:rPr lang="en-US" altLang="zh-CN" sz="1400" kern="100" dirty="0">
                <a:solidFill>
                  <a:srgbClr val="000000"/>
                </a:solidFill>
                <a:highlight>
                  <a:srgbClr val="FFFF00"/>
                </a:highlight>
                <a:latin typeface="+mn-ea"/>
              </a:rPr>
              <a:t>"</a:t>
            </a:r>
            <a:r>
              <a:rPr lang="zh-CN" altLang="en-US" sz="1400" kern="100" dirty="0">
                <a:solidFill>
                  <a:srgbClr val="000000"/>
                </a:solidFill>
                <a:latin typeface="+mn-ea"/>
              </a:rPr>
              <a:t>时即可领取</a:t>
            </a:r>
            <a:endParaRPr lang="en-US" altLang="zh-CN" sz="1400" kern="100" dirty="0">
              <a:solidFill>
                <a:srgbClr val="000000"/>
              </a:solidFill>
              <a:latin typeface="+mn-ea"/>
            </a:endParaRPr>
          </a:p>
        </p:txBody>
      </p:sp>
      <p:sp>
        <p:nvSpPr>
          <p:cNvPr id="7" name="文本框 6"/>
          <p:cNvSpPr txBox="1"/>
          <p:nvPr/>
        </p:nvSpPr>
        <p:spPr>
          <a:xfrm>
            <a:off x="557066" y="2724016"/>
            <a:ext cx="11077868" cy="2931956"/>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b="0" i="0" dirty="0">
                <a:solidFill>
                  <a:srgbClr val="000000"/>
                </a:solidFill>
                <a:effectLst/>
                <a:latin typeface="微软雅黑" panose="020B0503020204020204" pitchFamily="34" charset="-122"/>
                <a:ea typeface="微软雅黑" panose="020B0503020204020204" pitchFamily="34" charset="-122"/>
              </a:rPr>
              <a:t>领取方式</a:t>
            </a:r>
            <a:endParaRPr lang="en-US" altLang="zh-CN" sz="1400" dirty="0">
              <a:solidFill>
                <a:srgbClr val="000000"/>
              </a:solidFill>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dirty="0">
                <a:solidFill>
                  <a:srgbClr val="000000"/>
                </a:solidFill>
                <a:latin typeface="微软雅黑" panose="020B0503020204020204" pitchFamily="34" charset="-122"/>
                <a:ea typeface="微软雅黑" panose="020B0503020204020204" pitchFamily="34" charset="-122"/>
              </a:rPr>
              <a:t>自取：制证完成后</a:t>
            </a:r>
            <a:r>
              <a:rPr lang="en-US" altLang="zh-CN" sz="1400" dirty="0">
                <a:solidFill>
                  <a:srgbClr val="000000"/>
                </a:solidFill>
                <a:latin typeface="微软雅黑" panose="020B0503020204020204" pitchFamily="34" charset="-122"/>
                <a:ea typeface="微软雅黑" panose="020B0503020204020204" pitchFamily="34" charset="-122"/>
              </a:rPr>
              <a:t>3</a:t>
            </a:r>
            <a:r>
              <a:rPr lang="zh-CN" altLang="en-US" sz="1400" dirty="0">
                <a:solidFill>
                  <a:srgbClr val="000000"/>
                </a:solidFill>
                <a:latin typeface="微软雅黑" panose="020B0503020204020204" pitchFamily="34" charset="-122"/>
                <a:ea typeface="微软雅黑" panose="020B0503020204020204" pitchFamily="34" charset="-122"/>
              </a:rPr>
              <a:t>个工作日内，携带相关资料前往</a:t>
            </a:r>
            <a:r>
              <a:rPr lang="zh-CN" altLang="en-US" sz="1400" dirty="0">
                <a:solidFill>
                  <a:srgbClr val="000000"/>
                </a:solidFill>
                <a:highlight>
                  <a:srgbClr val="FFFF00"/>
                </a:highlight>
                <a:latin typeface="微软雅黑" panose="020B0503020204020204" pitchFamily="34" charset="-122"/>
                <a:ea typeface="微软雅黑" panose="020B0503020204020204" pitchFamily="34" charset="-122"/>
              </a:rPr>
              <a:t>行政受理服务大厅</a:t>
            </a:r>
            <a:r>
              <a:rPr lang="zh-CN" altLang="en-US" sz="1400" dirty="0">
                <a:solidFill>
                  <a:srgbClr val="000000"/>
                </a:solidFill>
                <a:latin typeface="微软雅黑" panose="020B0503020204020204" pitchFamily="34" charset="-122"/>
                <a:ea typeface="微软雅黑" panose="020B0503020204020204" pitchFamily="34" charset="-122"/>
              </a:rPr>
              <a:t>（北京市西城区宣武门西大街</a:t>
            </a:r>
            <a:r>
              <a:rPr lang="en-US" altLang="zh-CN" sz="1400" dirty="0">
                <a:solidFill>
                  <a:srgbClr val="000000"/>
                </a:solidFill>
                <a:latin typeface="微软雅黑" panose="020B0503020204020204" pitchFamily="34" charset="-122"/>
                <a:ea typeface="微软雅黑" panose="020B0503020204020204" pitchFamily="34" charset="-122"/>
              </a:rPr>
              <a:t>28</a:t>
            </a:r>
            <a:r>
              <a:rPr lang="zh-CN" altLang="en-US" sz="1400" dirty="0">
                <a:solidFill>
                  <a:srgbClr val="000000"/>
                </a:solidFill>
                <a:latin typeface="微软雅黑" panose="020B0503020204020204" pitchFamily="34" charset="-122"/>
                <a:ea typeface="微软雅黑" panose="020B0503020204020204" pitchFamily="34" charset="-122"/>
              </a:rPr>
              <a:t>号大成广场</a:t>
            </a:r>
            <a:r>
              <a:rPr lang="en-US" altLang="zh-CN" sz="1400" dirty="0">
                <a:solidFill>
                  <a:srgbClr val="000000"/>
                </a:solidFill>
                <a:latin typeface="微软雅黑" panose="020B0503020204020204" pitchFamily="34" charset="-122"/>
                <a:ea typeface="微软雅黑" panose="020B0503020204020204" pitchFamily="34" charset="-122"/>
              </a:rPr>
              <a:t>3</a:t>
            </a:r>
            <a:r>
              <a:rPr lang="zh-CN" altLang="en-US" sz="1400" dirty="0">
                <a:solidFill>
                  <a:srgbClr val="000000"/>
                </a:solidFill>
                <a:latin typeface="微软雅黑" panose="020B0503020204020204" pitchFamily="34" charset="-122"/>
                <a:ea typeface="微软雅黑" panose="020B0503020204020204" pitchFamily="34" charset="-122"/>
              </a:rPr>
              <a:t>门</a:t>
            </a:r>
            <a:r>
              <a:rPr lang="en-US" altLang="zh-CN" sz="1400" dirty="0">
                <a:solidFill>
                  <a:srgbClr val="000000"/>
                </a:solidFill>
                <a:latin typeface="微软雅黑" panose="020B0503020204020204" pitchFamily="34" charset="-122"/>
                <a:ea typeface="微软雅黑" panose="020B0503020204020204" pitchFamily="34" charset="-122"/>
              </a:rPr>
              <a:t>1</a:t>
            </a:r>
            <a:r>
              <a:rPr lang="zh-CN" altLang="en-US" sz="1400" dirty="0">
                <a:solidFill>
                  <a:srgbClr val="000000"/>
                </a:solidFill>
                <a:latin typeface="微软雅黑" panose="020B0503020204020204" pitchFamily="34" charset="-122"/>
                <a:ea typeface="微软雅黑" panose="020B0503020204020204" pitchFamily="34" charset="-122"/>
              </a:rPr>
              <a:t>层）</a:t>
            </a:r>
            <a:endParaRPr lang="zh-CN" altLang="en-US" sz="1400" dirty="0">
              <a:solidFill>
                <a:srgbClr val="000000"/>
              </a:solidFill>
              <a:latin typeface="微软雅黑" panose="020B0503020204020204" pitchFamily="34" charset="-122"/>
              <a:ea typeface="微软雅黑" panose="020B0503020204020204" pitchFamily="34" charset="-122"/>
            </a:endParaRPr>
          </a:p>
          <a:p>
            <a:pPr marL="1257300" lvl="2" indent="-342900" algn="just">
              <a:lnSpc>
                <a:spcPct val="150000"/>
              </a:lnSpc>
              <a:spcAft>
                <a:spcPts val="1200"/>
              </a:spcAft>
              <a:buFont typeface="Arial" panose="020B0604020202020204" pitchFamily="34" charset="0"/>
              <a:buChar char="•"/>
            </a:pPr>
            <a:r>
              <a:rPr lang="zh-CN" altLang="en-US" sz="1400" dirty="0">
                <a:solidFill>
                  <a:srgbClr val="000000"/>
                </a:solidFill>
                <a:latin typeface="微软雅黑" panose="020B0503020204020204" pitchFamily="34" charset="-122"/>
                <a:ea typeface="微软雅黑" panose="020B0503020204020204" pitchFamily="34" charset="-122"/>
              </a:rPr>
              <a:t>需携带资料：申请人（与申请表盖章单位一致）对委托办事人员及所办事项的委托书（见关于办理受理和领取批件等行政许可事项的公告（第</a:t>
            </a:r>
            <a:r>
              <a:rPr lang="en-US" altLang="zh-CN" sz="1400" dirty="0">
                <a:solidFill>
                  <a:srgbClr val="000000"/>
                </a:solidFill>
                <a:latin typeface="微软雅黑" panose="020B0503020204020204" pitchFamily="34" charset="-122"/>
                <a:ea typeface="微软雅黑" panose="020B0503020204020204" pitchFamily="34" charset="-122"/>
              </a:rPr>
              <a:t>169</a:t>
            </a:r>
            <a:r>
              <a:rPr lang="zh-CN" altLang="en-US" sz="1400" dirty="0">
                <a:solidFill>
                  <a:srgbClr val="000000"/>
                </a:solidFill>
                <a:latin typeface="微软雅黑" panose="020B0503020204020204" pitchFamily="34" charset="-122"/>
                <a:ea typeface="微软雅黑" panose="020B0503020204020204" pitchFamily="34" charset="-122"/>
              </a:rPr>
              <a:t>号）附件</a:t>
            </a:r>
            <a:r>
              <a:rPr lang="en-US" altLang="zh-CN" sz="1400" dirty="0">
                <a:solidFill>
                  <a:srgbClr val="000000"/>
                </a:solidFill>
                <a:latin typeface="微软雅黑" panose="020B0503020204020204" pitchFamily="34" charset="-122"/>
                <a:ea typeface="微软雅黑" panose="020B0503020204020204" pitchFamily="34" charset="-122"/>
              </a:rPr>
              <a:t>2</a:t>
            </a:r>
            <a:r>
              <a:rPr lang="zh-CN" altLang="en-US" sz="1400" dirty="0">
                <a:solidFill>
                  <a:srgbClr val="000000"/>
                </a:solidFill>
                <a:latin typeface="微软雅黑" panose="020B0503020204020204" pitchFamily="34" charset="-122"/>
                <a:ea typeface="微软雅黑" panose="020B0503020204020204" pitchFamily="34" charset="-122"/>
              </a:rPr>
              <a:t>）；办事人员身份证明原件与复印件</a:t>
            </a:r>
            <a:endParaRPr lang="en-US" altLang="zh-CN" sz="1400" dirty="0">
              <a:solidFill>
                <a:srgbClr val="000000"/>
              </a:solidFill>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dirty="0">
                <a:solidFill>
                  <a:srgbClr val="000000"/>
                </a:solidFill>
                <a:latin typeface="微软雅黑" panose="020B0503020204020204" pitchFamily="34" charset="-122"/>
                <a:ea typeface="微软雅黑" panose="020B0503020204020204" pitchFamily="34" charset="-122"/>
              </a:rPr>
              <a:t>邮寄：制证完成后</a:t>
            </a:r>
            <a:r>
              <a:rPr lang="en-US" altLang="zh-CN" sz="1400" dirty="0">
                <a:solidFill>
                  <a:srgbClr val="000000"/>
                </a:solidFill>
                <a:latin typeface="微软雅黑" panose="020B0503020204020204" pitchFamily="34" charset="-122"/>
                <a:ea typeface="微软雅黑" panose="020B0503020204020204" pitchFamily="34" charset="-122"/>
              </a:rPr>
              <a:t>3</a:t>
            </a:r>
            <a:r>
              <a:rPr lang="zh-CN" altLang="en-US" sz="1400" dirty="0">
                <a:solidFill>
                  <a:srgbClr val="000000"/>
                </a:solidFill>
                <a:latin typeface="微软雅黑" panose="020B0503020204020204" pitchFamily="34" charset="-122"/>
                <a:ea typeface="微软雅黑" panose="020B0503020204020204" pitchFamily="34" charset="-122"/>
              </a:rPr>
              <a:t>个工作日内未领取的批件将由服务大厅相关工作人员统一邮寄，并公布寄件信息。</a:t>
            </a:r>
            <a:endParaRPr lang="zh-CN" altLang="en-US" sz="1400" dirty="0">
              <a:solidFill>
                <a:srgbClr val="000000"/>
              </a:solidFill>
              <a:latin typeface="微软雅黑" panose="020B0503020204020204" pitchFamily="34" charset="-122"/>
              <a:ea typeface="微软雅黑" panose="020B0503020204020204" pitchFamily="34" charset="-122"/>
            </a:endParaRPr>
          </a:p>
          <a:p>
            <a:pPr marL="1257300" lvl="2" indent="-342900" algn="just">
              <a:lnSpc>
                <a:spcPct val="150000"/>
              </a:lnSpc>
              <a:spcAft>
                <a:spcPts val="1200"/>
              </a:spcAft>
              <a:buFont typeface="Arial" panose="020B0604020202020204" pitchFamily="34" charset="0"/>
              <a:buChar char="•"/>
            </a:pPr>
            <a:r>
              <a:rPr lang="zh-CN" altLang="en-US" sz="1400" dirty="0">
                <a:solidFill>
                  <a:srgbClr val="000000"/>
                </a:solidFill>
                <a:latin typeface="微软雅黑" panose="020B0503020204020204" pitchFamily="34" charset="-122"/>
                <a:ea typeface="微软雅黑" panose="020B0503020204020204" pitchFamily="34" charset="-122"/>
              </a:rPr>
              <a:t>邮寄信息查询：进入国家药品监督管理局</a:t>
            </a:r>
            <a:r>
              <a:rPr lang="en-US" altLang="zh-CN" sz="1400" dirty="0">
                <a:solidFill>
                  <a:srgbClr val="000000"/>
                </a:solidFill>
                <a:latin typeface="微软雅黑" panose="020B0503020204020204" pitchFamily="34" charset="-122"/>
                <a:ea typeface="微软雅黑" panose="020B0503020204020204" pitchFamily="34" charset="-122"/>
              </a:rPr>
              <a:t>"</a:t>
            </a:r>
            <a:r>
              <a:rPr lang="zh-CN" altLang="en-US" sz="1400" dirty="0">
                <a:solidFill>
                  <a:srgbClr val="000000"/>
                </a:solidFill>
                <a:latin typeface="微软雅黑" panose="020B0503020204020204" pitchFamily="34" charset="-122"/>
                <a:ea typeface="微软雅黑" panose="020B0503020204020204" pitchFamily="34" charset="-122"/>
              </a:rPr>
              <a:t>政务服务门户</a:t>
            </a:r>
            <a:r>
              <a:rPr lang="en-US" altLang="zh-CN" sz="1400" dirty="0">
                <a:solidFill>
                  <a:srgbClr val="000000"/>
                </a:solidFill>
                <a:latin typeface="微软雅黑" panose="020B0503020204020204" pitchFamily="34" charset="-122"/>
                <a:ea typeface="微软雅黑" panose="020B0503020204020204" pitchFamily="34" charset="-122"/>
              </a:rPr>
              <a:t>"</a:t>
            </a:r>
            <a:r>
              <a:rPr lang="zh-CN" altLang="en-US" sz="1400" dirty="0">
                <a:solidFill>
                  <a:srgbClr val="000000"/>
                </a:solidFill>
                <a:latin typeface="微软雅黑" panose="020B0503020204020204" pitchFamily="34" charset="-122"/>
                <a:ea typeface="微软雅黑" panose="020B0503020204020204" pitchFamily="34" charset="-122"/>
              </a:rPr>
              <a:t>版块</a:t>
            </a:r>
            <a:r>
              <a:rPr lang="en-US" altLang="zh-CN" sz="1400" dirty="0">
                <a:solidFill>
                  <a:srgbClr val="000000"/>
                </a:solidFill>
                <a:latin typeface="微软雅黑" panose="020B0503020204020204" pitchFamily="34" charset="-122"/>
                <a:ea typeface="微软雅黑" panose="020B0503020204020204" pitchFamily="34" charset="-122"/>
              </a:rPr>
              <a:t>——</a:t>
            </a:r>
            <a:r>
              <a:rPr lang="zh-CN" altLang="en-US" sz="1400" dirty="0">
                <a:solidFill>
                  <a:srgbClr val="000000"/>
                </a:solidFill>
                <a:latin typeface="微软雅黑" panose="020B0503020204020204" pitchFamily="34" charset="-122"/>
                <a:ea typeface="微软雅黑" panose="020B0503020204020204" pitchFamily="34" charset="-122"/>
              </a:rPr>
              <a:t>点击</a:t>
            </a:r>
            <a:r>
              <a:rPr lang="en-US" altLang="zh-CN" sz="1400" dirty="0">
                <a:solidFill>
                  <a:srgbClr val="000000"/>
                </a:solidFill>
                <a:latin typeface="微软雅黑" panose="020B0503020204020204" pitchFamily="34" charset="-122"/>
                <a:ea typeface="微软雅黑" panose="020B0503020204020204" pitchFamily="34" charset="-122"/>
              </a:rPr>
              <a:t>"</a:t>
            </a:r>
            <a:r>
              <a:rPr lang="zh-CN" altLang="en-US" sz="1400" dirty="0">
                <a:solidFill>
                  <a:srgbClr val="000000"/>
                </a:solidFill>
                <a:latin typeface="微软雅黑" panose="020B0503020204020204" pitchFamily="34" charset="-122"/>
                <a:ea typeface="微软雅黑" panose="020B0503020204020204" pitchFamily="34" charset="-122"/>
              </a:rPr>
              <a:t>送达信息</a:t>
            </a:r>
            <a:r>
              <a:rPr lang="en-US" altLang="zh-CN" sz="1400" dirty="0">
                <a:solidFill>
                  <a:srgbClr val="000000"/>
                </a:solidFill>
                <a:latin typeface="微软雅黑" panose="020B0503020204020204" pitchFamily="34" charset="-122"/>
                <a:ea typeface="微软雅黑" panose="020B0503020204020204" pitchFamily="34" charset="-122"/>
              </a:rPr>
              <a:t>"——</a:t>
            </a:r>
            <a:r>
              <a:rPr lang="zh-CN" altLang="en-US" sz="1400" dirty="0">
                <a:solidFill>
                  <a:srgbClr val="000000"/>
                </a:solidFill>
                <a:latin typeface="微软雅黑" panose="020B0503020204020204" pitchFamily="34" charset="-122"/>
                <a:ea typeface="微软雅黑" panose="020B0503020204020204" pitchFamily="34" charset="-122"/>
              </a:rPr>
              <a:t>选择</a:t>
            </a:r>
            <a:r>
              <a:rPr lang="en-US" altLang="zh-CN" sz="1400" dirty="0">
                <a:solidFill>
                  <a:srgbClr val="000000"/>
                </a:solidFill>
                <a:latin typeface="微软雅黑" panose="020B0503020204020204" pitchFamily="34" charset="-122"/>
                <a:ea typeface="微软雅黑" panose="020B0503020204020204" pitchFamily="34" charset="-122"/>
              </a:rPr>
              <a:t>"</a:t>
            </a:r>
            <a:r>
              <a:rPr lang="zh-CN" altLang="en-US" sz="1400" dirty="0">
                <a:solidFill>
                  <a:srgbClr val="000000"/>
                </a:solidFill>
                <a:latin typeface="微软雅黑" panose="020B0503020204020204" pitchFamily="34" charset="-122"/>
                <a:ea typeface="微软雅黑" panose="020B0503020204020204" pitchFamily="34" charset="-122"/>
              </a:rPr>
              <a:t>医疗器械</a:t>
            </a:r>
            <a:r>
              <a:rPr lang="en-US" altLang="zh-CN" sz="1400" dirty="0">
                <a:solidFill>
                  <a:srgbClr val="000000"/>
                </a:solidFill>
                <a:latin typeface="微软雅黑" panose="020B0503020204020204" pitchFamily="34" charset="-122"/>
                <a:ea typeface="微软雅黑" panose="020B0503020204020204" pitchFamily="34" charset="-122"/>
              </a:rPr>
              <a:t>"</a:t>
            </a:r>
            <a:r>
              <a:rPr lang="zh-CN" altLang="en-US" sz="1400" dirty="0">
                <a:solidFill>
                  <a:srgbClr val="000000"/>
                </a:solidFill>
                <a:latin typeface="微软雅黑" panose="020B0503020204020204" pitchFamily="34" charset="-122"/>
                <a:ea typeface="微软雅黑" panose="020B0503020204020204" pitchFamily="34" charset="-122"/>
              </a:rPr>
              <a:t>分类，查看医疗器械批件邮寄详情单，可根据公布的</a:t>
            </a:r>
            <a:r>
              <a:rPr lang="en-US" altLang="zh-CN" sz="1400" dirty="0">
                <a:solidFill>
                  <a:srgbClr val="000000"/>
                </a:solidFill>
                <a:latin typeface="微软雅黑" panose="020B0503020204020204" pitchFamily="34" charset="-122"/>
                <a:ea typeface="微软雅黑" panose="020B0503020204020204" pitchFamily="34" charset="-122"/>
              </a:rPr>
              <a:t>EMS</a:t>
            </a:r>
            <a:r>
              <a:rPr lang="zh-CN" altLang="en-US" sz="1400" dirty="0">
                <a:solidFill>
                  <a:srgbClr val="000000"/>
                </a:solidFill>
                <a:latin typeface="微软雅黑" panose="020B0503020204020204" pitchFamily="34" charset="-122"/>
                <a:ea typeface="微软雅黑" panose="020B0503020204020204" pitchFamily="34" charset="-122"/>
              </a:rPr>
              <a:t>号到</a:t>
            </a:r>
            <a:r>
              <a:rPr lang="en-US" altLang="zh-CN" sz="1400" dirty="0">
                <a:solidFill>
                  <a:srgbClr val="000000"/>
                </a:solidFill>
                <a:latin typeface="微软雅黑" panose="020B0503020204020204" pitchFamily="34" charset="-122"/>
                <a:ea typeface="微软雅黑" panose="020B0503020204020204" pitchFamily="34" charset="-122"/>
              </a:rPr>
              <a:t>11185</a:t>
            </a:r>
            <a:r>
              <a:rPr lang="zh-CN" altLang="en-US" sz="1400" dirty="0">
                <a:solidFill>
                  <a:srgbClr val="000000"/>
                </a:solidFill>
                <a:latin typeface="微软雅黑" panose="020B0503020204020204" pitchFamily="34" charset="-122"/>
                <a:ea typeface="微软雅黑" panose="020B0503020204020204" pitchFamily="34" charset="-122"/>
              </a:rPr>
              <a:t>网站查询邮寄情况。</a:t>
            </a:r>
            <a:endParaRPr lang="en-US" altLang="zh-CN" sz="1400"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5"/>
          <p:cNvSpPr txBox="1"/>
          <p:nvPr/>
        </p:nvSpPr>
        <p:spPr>
          <a:xfrm>
            <a:off x="1448826" y="2372372"/>
            <a:ext cx="9294348" cy="211325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3.3 </a:t>
            </a:r>
            <a:r>
              <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不予注册及终止注册的情形分析</a:t>
            </a:r>
            <a:endParaRPr lang="zh-CN" altLang="en-US" sz="60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7"/>
          <p:cNvSpPr/>
          <p:nvPr/>
        </p:nvSpPr>
        <p:spPr>
          <a:xfrm>
            <a:off x="432403" y="1216755"/>
            <a:ext cx="11327193" cy="5513983"/>
          </a:xfrm>
          <a:prstGeom prst="roundRect">
            <a:avLst>
              <a:gd name="adj" fmla="val 7741"/>
            </a:avLst>
          </a:prstGeom>
          <a:ln w="19050">
            <a:solidFill>
              <a:srgbClr val="0A408A"/>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pPr>
            <a:endParaRPr lang="zh-CN" altLang="en-US" sz="1600" dirty="0">
              <a:solidFill>
                <a:srgbClr val="333333"/>
              </a:solidFill>
              <a:latin typeface="+mn-ea"/>
            </a:endParaRPr>
          </a:p>
        </p:txBody>
      </p:sp>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不予注册</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pic>
        <p:nvPicPr>
          <p:cNvPr id="2" name="图片 1" descr="图示&#10;&#10;描述已自动生成"/>
          <p:cNvPicPr>
            <a:picLocks noChangeAspect="1"/>
          </p:cNvPicPr>
          <p:nvPr/>
        </p:nvPicPr>
        <p:blipFill rotWithShape="1">
          <a:blip r:embed="rId1"/>
          <a:srcRect l="1337" t="74793" r="-1337" b="-1135"/>
          <a:stretch>
            <a:fillRect/>
          </a:stretch>
        </p:blipFill>
        <p:spPr>
          <a:xfrm>
            <a:off x="6477988" y="1461156"/>
            <a:ext cx="4925507" cy="1577905"/>
          </a:xfrm>
          <a:prstGeom prst="rect">
            <a:avLst/>
          </a:prstGeom>
        </p:spPr>
      </p:pic>
      <p:sp>
        <p:nvSpPr>
          <p:cNvPr id="3" name="文本框 2"/>
          <p:cNvSpPr txBox="1"/>
          <p:nvPr/>
        </p:nvSpPr>
        <p:spPr>
          <a:xfrm>
            <a:off x="557066" y="1468186"/>
            <a:ext cx="5362967" cy="1023357"/>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kern="100" dirty="0">
                <a:solidFill>
                  <a:srgbClr val="000000"/>
                </a:solidFill>
                <a:latin typeface="+mn-ea"/>
              </a:rPr>
              <a:t>不予注册：经技术审评和</a:t>
            </a:r>
            <a:r>
              <a:rPr lang="en-US" altLang="zh-CN" sz="1400" kern="100" dirty="0">
                <a:solidFill>
                  <a:srgbClr val="000000"/>
                </a:solidFill>
                <a:latin typeface="+mn-ea"/>
              </a:rPr>
              <a:t>/</a:t>
            </a:r>
            <a:r>
              <a:rPr lang="zh-CN" altLang="en-US" sz="1400" kern="100" dirty="0">
                <a:solidFill>
                  <a:srgbClr val="000000"/>
                </a:solidFill>
                <a:latin typeface="+mn-ea"/>
              </a:rPr>
              <a:t>或行政审批后认为注册申报资料无法证明医疗器械产品安全、有效或不符合法规要求的医疗器械注册申请给予不予注册的审评审批意见。</a:t>
            </a:r>
            <a:endParaRPr lang="en-US" altLang="zh-CN" sz="1400" kern="100" dirty="0">
              <a:solidFill>
                <a:srgbClr val="000000"/>
              </a:solidFill>
              <a:latin typeface="+mn-ea"/>
            </a:endParaRPr>
          </a:p>
        </p:txBody>
      </p:sp>
      <p:sp>
        <p:nvSpPr>
          <p:cNvPr id="7" name="文本框 6"/>
          <p:cNvSpPr txBox="1"/>
          <p:nvPr/>
        </p:nvSpPr>
        <p:spPr>
          <a:xfrm>
            <a:off x="538893" y="2627135"/>
            <a:ext cx="11077868" cy="2147896"/>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b="0" i="0" dirty="0">
                <a:solidFill>
                  <a:srgbClr val="000000"/>
                </a:solidFill>
                <a:effectLst/>
                <a:latin typeface="微软雅黑" panose="020B0503020204020204" pitchFamily="34" charset="-122"/>
                <a:ea typeface="微软雅黑" panose="020B0503020204020204" pitchFamily="34" charset="-122"/>
              </a:rPr>
              <a:t>常见的不予注册的情形：</a:t>
            </a:r>
            <a:endParaRPr lang="en-US" altLang="zh-CN" sz="1400" b="0" i="0" dirty="0">
              <a:solidFill>
                <a:srgbClr val="000000"/>
              </a:solidFill>
              <a:effectLst/>
              <a:latin typeface="微软雅黑" panose="020B0503020204020204" pitchFamily="34" charset="-122"/>
              <a:ea typeface="微软雅黑" panose="020B0503020204020204" pitchFamily="34" charset="-122"/>
            </a:endParaRPr>
          </a:p>
          <a:p>
            <a:pPr marL="800100" lvl="1" indent="-342900" algn="just">
              <a:lnSpc>
                <a:spcPct val="120000"/>
              </a:lnSpc>
              <a:spcAft>
                <a:spcPts val="600"/>
              </a:spcAft>
              <a:buFont typeface="Wingdings" panose="05000000000000000000" pitchFamily="2" charset="2"/>
              <a:buChar char="ü"/>
            </a:pPr>
            <a:r>
              <a:rPr lang="zh-CN" altLang="en-US" sz="1400" dirty="0">
                <a:solidFill>
                  <a:srgbClr val="000000"/>
                </a:solidFill>
                <a:latin typeface="微软雅黑" panose="020B0503020204020204" pitchFamily="34" charset="-122"/>
                <a:ea typeface="微软雅黑" panose="020B0503020204020204" pitchFamily="34" charset="-122"/>
              </a:rPr>
              <a:t>（一）申请人对拟上市销售医疗器械的安全性、有效性、质量可控性进行的研究及其结果无法证明产品安全、有效、质量可控的；</a:t>
            </a:r>
            <a:endParaRPr lang="en-US" altLang="zh-CN" sz="1400" dirty="0">
              <a:solidFill>
                <a:srgbClr val="000000"/>
              </a:solidFill>
              <a:latin typeface="微软雅黑" panose="020B0503020204020204" pitchFamily="34" charset="-122"/>
              <a:ea typeface="微软雅黑" panose="020B0503020204020204" pitchFamily="34" charset="-122"/>
            </a:endParaRPr>
          </a:p>
          <a:p>
            <a:pPr marL="800100" lvl="1" indent="-342900" algn="just">
              <a:lnSpc>
                <a:spcPct val="120000"/>
              </a:lnSpc>
              <a:spcAft>
                <a:spcPts val="600"/>
              </a:spcAft>
              <a:buFont typeface="Wingdings" panose="05000000000000000000" pitchFamily="2" charset="2"/>
              <a:buChar char="ü"/>
            </a:pPr>
            <a:r>
              <a:rPr lang="zh-CN" altLang="en-US" sz="1400" dirty="0">
                <a:solidFill>
                  <a:srgbClr val="000000"/>
                </a:solidFill>
                <a:latin typeface="微软雅黑" panose="020B0503020204020204" pitchFamily="34" charset="-122"/>
                <a:ea typeface="微软雅黑" panose="020B0503020204020204" pitchFamily="34" charset="-122"/>
              </a:rPr>
              <a:t>（二）质量管理体系核查不通过，以及申请人拒绝接受质量管理体系现场检查的；</a:t>
            </a:r>
            <a:endParaRPr lang="en-US" altLang="zh-CN" sz="1400" dirty="0">
              <a:solidFill>
                <a:srgbClr val="000000"/>
              </a:solidFill>
              <a:latin typeface="微软雅黑" panose="020B0503020204020204" pitchFamily="34" charset="-122"/>
              <a:ea typeface="微软雅黑" panose="020B0503020204020204" pitchFamily="34" charset="-122"/>
            </a:endParaRPr>
          </a:p>
          <a:p>
            <a:pPr marL="800100" lvl="1" indent="-342900" algn="just">
              <a:lnSpc>
                <a:spcPct val="120000"/>
              </a:lnSpc>
              <a:spcAft>
                <a:spcPts val="600"/>
              </a:spcAft>
              <a:buFont typeface="Wingdings" panose="05000000000000000000" pitchFamily="2" charset="2"/>
              <a:buChar char="ü"/>
            </a:pPr>
            <a:r>
              <a:rPr lang="zh-CN" altLang="en-US" sz="1400" dirty="0">
                <a:solidFill>
                  <a:srgbClr val="000000"/>
                </a:solidFill>
                <a:latin typeface="微软雅黑" panose="020B0503020204020204" pitchFamily="34" charset="-122"/>
                <a:ea typeface="微软雅黑" panose="020B0503020204020204" pitchFamily="34" charset="-122"/>
              </a:rPr>
              <a:t>（三）注册申请资料虚假的；</a:t>
            </a:r>
            <a:endParaRPr lang="en-US" altLang="zh-CN" sz="1400" dirty="0">
              <a:solidFill>
                <a:srgbClr val="000000"/>
              </a:solidFill>
              <a:latin typeface="微软雅黑" panose="020B0503020204020204" pitchFamily="34" charset="-122"/>
              <a:ea typeface="微软雅黑" panose="020B0503020204020204" pitchFamily="34" charset="-122"/>
            </a:endParaRPr>
          </a:p>
          <a:p>
            <a:pPr marL="800100" lvl="1" indent="-342900" algn="just">
              <a:lnSpc>
                <a:spcPct val="120000"/>
              </a:lnSpc>
              <a:spcAft>
                <a:spcPts val="600"/>
              </a:spcAft>
              <a:buFont typeface="Wingdings" panose="05000000000000000000" pitchFamily="2" charset="2"/>
              <a:buChar char="ü"/>
            </a:pPr>
            <a:r>
              <a:rPr lang="zh-CN" altLang="en-US" sz="1400" dirty="0">
                <a:solidFill>
                  <a:srgbClr val="000000"/>
                </a:solidFill>
                <a:latin typeface="微软雅黑" panose="020B0503020204020204" pitchFamily="34" charset="-122"/>
                <a:ea typeface="微软雅黑" panose="020B0503020204020204" pitchFamily="34" charset="-122"/>
              </a:rPr>
              <a:t>（四）注册申请资料内容混乱、矛盾，注册申请资料内容与申请项目明显不符，不能证明产品安全、有效、质量可控的；</a:t>
            </a:r>
            <a:endParaRPr lang="en-US" altLang="zh-CN" sz="1400" dirty="0">
              <a:solidFill>
                <a:srgbClr val="000000"/>
              </a:solidFill>
              <a:latin typeface="微软雅黑" panose="020B0503020204020204" pitchFamily="34" charset="-122"/>
              <a:ea typeface="微软雅黑" panose="020B0503020204020204" pitchFamily="34" charset="-122"/>
            </a:endParaRPr>
          </a:p>
          <a:p>
            <a:pPr marL="800100" lvl="1" indent="-342900" algn="just">
              <a:lnSpc>
                <a:spcPct val="120000"/>
              </a:lnSpc>
              <a:spcAft>
                <a:spcPts val="600"/>
              </a:spcAft>
              <a:buFont typeface="Wingdings" panose="05000000000000000000" pitchFamily="2" charset="2"/>
              <a:buChar char="ü"/>
            </a:pPr>
            <a:r>
              <a:rPr lang="zh-CN" altLang="en-US" sz="1400" dirty="0">
                <a:solidFill>
                  <a:srgbClr val="000000"/>
                </a:solidFill>
                <a:latin typeface="微软雅黑" panose="020B0503020204020204" pitchFamily="34" charset="-122"/>
                <a:ea typeface="微软雅黑" panose="020B0503020204020204" pitchFamily="34" charset="-122"/>
              </a:rPr>
              <a:t>（五）不予注册的其他情形。</a:t>
            </a:r>
            <a:endParaRPr lang="en-US" altLang="zh-CN" sz="1400" dirty="0">
              <a:solidFill>
                <a:srgbClr val="000000"/>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538893" y="4847657"/>
            <a:ext cx="11077868" cy="1735475"/>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b="0" i="0" dirty="0">
                <a:solidFill>
                  <a:srgbClr val="000000"/>
                </a:solidFill>
                <a:effectLst/>
                <a:latin typeface="微软雅黑" panose="020B0503020204020204" pitchFamily="34" charset="-122"/>
                <a:ea typeface="微软雅黑" panose="020B0503020204020204" pitchFamily="34" charset="-122"/>
              </a:rPr>
              <a:t>常见不予延续注册的情形</a:t>
            </a:r>
            <a:r>
              <a:rPr lang="zh-CN" altLang="en-US" sz="1400" dirty="0">
                <a:solidFill>
                  <a:srgbClr val="000000"/>
                </a:solidFill>
                <a:latin typeface="微软雅黑" panose="020B0503020204020204" pitchFamily="34" charset="-122"/>
                <a:ea typeface="微软雅黑" panose="020B0503020204020204" pitchFamily="34" charset="-122"/>
              </a:rPr>
              <a:t>：</a:t>
            </a:r>
            <a:endParaRPr lang="en-US" altLang="zh-CN" sz="1400" b="0" i="0" dirty="0">
              <a:solidFill>
                <a:srgbClr val="000000"/>
              </a:solidFill>
              <a:effectLst/>
              <a:latin typeface="微软雅黑" panose="020B0503020204020204" pitchFamily="34" charset="-122"/>
              <a:ea typeface="微软雅黑" panose="020B0503020204020204" pitchFamily="34" charset="-122"/>
            </a:endParaRPr>
          </a:p>
          <a:p>
            <a:pPr marL="800100" lvl="1" indent="-342900" algn="just">
              <a:lnSpc>
                <a:spcPct val="120000"/>
              </a:lnSpc>
              <a:spcAft>
                <a:spcPts val="600"/>
              </a:spcAft>
              <a:buFont typeface="Wingdings" panose="05000000000000000000" pitchFamily="2" charset="2"/>
              <a:buChar char="ü"/>
            </a:pPr>
            <a:r>
              <a:rPr lang="zh-CN" altLang="en-US" sz="1400" dirty="0">
                <a:solidFill>
                  <a:srgbClr val="000000"/>
                </a:solidFill>
                <a:latin typeface="微软雅黑" panose="020B0503020204020204" pitchFamily="34" charset="-122"/>
                <a:ea typeface="微软雅黑" panose="020B0503020204020204" pitchFamily="34" charset="-122"/>
              </a:rPr>
              <a:t>申请人未在规定期限内提出延续注册申请；</a:t>
            </a:r>
            <a:endParaRPr lang="zh-CN" altLang="en-US" sz="1400" dirty="0">
              <a:solidFill>
                <a:srgbClr val="000000"/>
              </a:solidFill>
              <a:latin typeface="微软雅黑" panose="020B0503020204020204" pitchFamily="34" charset="-122"/>
              <a:ea typeface="微软雅黑" panose="020B0503020204020204" pitchFamily="34" charset="-122"/>
            </a:endParaRPr>
          </a:p>
          <a:p>
            <a:pPr marL="800100" lvl="1" indent="-342900" algn="just">
              <a:lnSpc>
                <a:spcPct val="120000"/>
              </a:lnSpc>
              <a:spcAft>
                <a:spcPts val="600"/>
              </a:spcAft>
              <a:buFont typeface="Wingdings" panose="05000000000000000000" pitchFamily="2" charset="2"/>
              <a:buChar char="ü"/>
            </a:pPr>
            <a:r>
              <a:rPr lang="zh-CN" altLang="en-US" sz="1400" dirty="0">
                <a:solidFill>
                  <a:srgbClr val="000000"/>
                </a:solidFill>
                <a:latin typeface="微软雅黑" panose="020B0503020204020204" pitchFamily="34" charset="-122"/>
                <a:ea typeface="微软雅黑" panose="020B0503020204020204" pitchFamily="34" charset="-122"/>
              </a:rPr>
              <a:t>新的医疗器械强制性标准发布实施或新的体外诊断试剂强制性标准或者国家标准品发布实施，该医疗器械</a:t>
            </a:r>
            <a:r>
              <a:rPr lang="en-US" altLang="zh-CN" sz="1400" dirty="0">
                <a:solidFill>
                  <a:srgbClr val="000000"/>
                </a:solidFill>
                <a:latin typeface="微软雅黑" panose="020B0503020204020204" pitchFamily="34" charset="-122"/>
                <a:ea typeface="微软雅黑" panose="020B0503020204020204" pitchFamily="34" charset="-122"/>
              </a:rPr>
              <a:t>/</a:t>
            </a:r>
            <a:r>
              <a:rPr lang="zh-CN" altLang="en-US" sz="1400" dirty="0">
                <a:solidFill>
                  <a:srgbClr val="000000"/>
                </a:solidFill>
                <a:latin typeface="微软雅黑" panose="020B0503020204020204" pitchFamily="34" charset="-122"/>
                <a:ea typeface="微软雅黑" panose="020B0503020204020204" pitchFamily="34" charset="-122"/>
              </a:rPr>
              <a:t>体外诊断试剂不能达到新要求；</a:t>
            </a:r>
            <a:endParaRPr lang="zh-CN" altLang="en-US" sz="1400" dirty="0">
              <a:solidFill>
                <a:srgbClr val="000000"/>
              </a:solidFill>
              <a:latin typeface="微软雅黑" panose="020B0503020204020204" pitchFamily="34" charset="-122"/>
              <a:ea typeface="微软雅黑" panose="020B0503020204020204" pitchFamily="34" charset="-122"/>
            </a:endParaRPr>
          </a:p>
          <a:p>
            <a:pPr marL="800100" lvl="1" indent="-342900" algn="just">
              <a:lnSpc>
                <a:spcPct val="120000"/>
              </a:lnSpc>
              <a:spcAft>
                <a:spcPts val="600"/>
              </a:spcAft>
              <a:buFont typeface="Wingdings" panose="05000000000000000000" pitchFamily="2" charset="2"/>
              <a:buChar char="ü"/>
            </a:pPr>
            <a:r>
              <a:rPr lang="zh-CN" altLang="en-US" sz="1400" dirty="0">
                <a:solidFill>
                  <a:srgbClr val="000000"/>
                </a:solidFill>
                <a:latin typeface="微软雅黑" panose="020B0503020204020204" pitchFamily="34" charset="-122"/>
                <a:ea typeface="微软雅黑" panose="020B0503020204020204" pitchFamily="34" charset="-122"/>
              </a:rPr>
              <a:t>附条件批准的医疗器械，注册人未在规定期限内完成医疗器械注册证载明事项的。</a:t>
            </a:r>
            <a:endParaRPr lang="en-US" altLang="zh-CN" sz="1400"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7"/>
          <p:cNvSpPr/>
          <p:nvPr/>
        </p:nvSpPr>
        <p:spPr>
          <a:xfrm>
            <a:off x="432403" y="1160193"/>
            <a:ext cx="11327193" cy="5513983"/>
          </a:xfrm>
          <a:prstGeom prst="roundRect">
            <a:avLst>
              <a:gd name="adj" fmla="val 7741"/>
            </a:avLst>
          </a:prstGeom>
          <a:ln w="19050">
            <a:solidFill>
              <a:srgbClr val="0A408A"/>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indent="457200">
              <a:lnSpc>
                <a:spcPct val="150000"/>
              </a:lnSpc>
            </a:pPr>
            <a:endParaRPr lang="zh-CN" altLang="en-US" sz="1600" dirty="0">
              <a:solidFill>
                <a:srgbClr val="333333"/>
              </a:solidFill>
              <a:latin typeface="+mn-ea"/>
            </a:endParaRPr>
          </a:p>
        </p:txBody>
      </p:sp>
      <p:sp>
        <p:nvSpPr>
          <p:cNvPr id="9" name="文本占位符 5"/>
          <p:cNvSpPr txBox="1"/>
          <p:nvPr/>
        </p:nvSpPr>
        <p:spPr>
          <a:xfrm>
            <a:off x="538893"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终止审评</a:t>
            </a:r>
            <a:r>
              <a:rPr lang="en-US" altLang="zh-CN"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&amp;</a:t>
            </a:r>
            <a:r>
              <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rPr>
              <a:t>自行撤回</a:t>
            </a:r>
            <a:endParaRPr lang="zh-CN" altLang="en-US" sz="3600" spc="300" dirty="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6" name="文本框 5"/>
          <p:cNvSpPr txBox="1"/>
          <p:nvPr/>
        </p:nvSpPr>
        <p:spPr>
          <a:xfrm>
            <a:off x="720464" y="1482876"/>
            <a:ext cx="6077291" cy="2123274"/>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b="0" i="0" dirty="0">
                <a:solidFill>
                  <a:srgbClr val="000000"/>
                </a:solidFill>
                <a:effectLst/>
                <a:latin typeface="微软雅黑" panose="020B0503020204020204" pitchFamily="34" charset="-122"/>
                <a:ea typeface="微软雅黑" panose="020B0503020204020204" pitchFamily="34" charset="-122"/>
              </a:rPr>
              <a:t>终止审评：</a:t>
            </a:r>
            <a:endParaRPr lang="en-US" altLang="zh-CN" sz="1400" b="0" i="0" dirty="0">
              <a:solidFill>
                <a:srgbClr val="000000"/>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dirty="0">
                <a:solidFill>
                  <a:srgbClr val="000000"/>
                </a:solidFill>
                <a:latin typeface="微软雅黑" panose="020B0503020204020204" pitchFamily="34" charset="-122"/>
                <a:ea typeface="微软雅黑" panose="020B0503020204020204" pitchFamily="34" charset="-122"/>
              </a:rPr>
              <a:t>申请人逾期（</a:t>
            </a:r>
            <a:r>
              <a:rPr lang="en-US" altLang="zh-CN" sz="1400" dirty="0">
                <a:solidFill>
                  <a:srgbClr val="000000"/>
                </a:solidFill>
                <a:latin typeface="微软雅黑" panose="020B0503020204020204" pitchFamily="34" charset="-122"/>
                <a:ea typeface="微软雅黑" panose="020B0503020204020204" pitchFamily="34" charset="-122"/>
              </a:rPr>
              <a:t>1</a:t>
            </a:r>
            <a:r>
              <a:rPr lang="zh-CN" altLang="en-US" sz="1400" dirty="0">
                <a:solidFill>
                  <a:srgbClr val="000000"/>
                </a:solidFill>
                <a:latin typeface="微软雅黑" panose="020B0503020204020204" pitchFamily="34" charset="-122"/>
                <a:ea typeface="微软雅黑" panose="020B0503020204020204" pitchFamily="34" charset="-122"/>
              </a:rPr>
              <a:t>年内）未提交补充资料则终止审评，器审中心将作出不予注册审评意见。</a:t>
            </a:r>
            <a:endParaRPr lang="en-US" altLang="zh-CN" sz="1400" dirty="0">
              <a:solidFill>
                <a:srgbClr val="000000"/>
              </a:solidFill>
              <a:latin typeface="微软雅黑" panose="020B0503020204020204" pitchFamily="34" charset="-122"/>
              <a:ea typeface="微软雅黑" panose="020B0503020204020204" pitchFamily="34" charset="-122"/>
            </a:endParaRPr>
          </a:p>
          <a:p>
            <a:pPr marL="800100" lvl="1" indent="-342900" algn="just">
              <a:lnSpc>
                <a:spcPct val="120000"/>
              </a:lnSpc>
              <a:spcAft>
                <a:spcPts val="600"/>
              </a:spcAft>
              <a:buFont typeface="Wingdings" panose="05000000000000000000" pitchFamily="2" charset="2"/>
              <a:buChar char="ü"/>
            </a:pPr>
            <a:r>
              <a:rPr lang="zh-CN" altLang="en-US" sz="1400" dirty="0">
                <a:solidFill>
                  <a:srgbClr val="000000"/>
                </a:solidFill>
                <a:latin typeface="微软雅黑" panose="020B0503020204020204" pitchFamily="34" charset="-122"/>
                <a:ea typeface="微软雅黑" panose="020B0503020204020204" pitchFamily="34" charset="-122"/>
              </a:rPr>
              <a:t>申请人、代理人未在规定期限内（受理之日起</a:t>
            </a:r>
            <a:r>
              <a:rPr lang="en-US" altLang="zh-CN" sz="1400" dirty="0">
                <a:solidFill>
                  <a:srgbClr val="000000"/>
                </a:solidFill>
                <a:latin typeface="微软雅黑" panose="020B0503020204020204" pitchFamily="34" charset="-122"/>
                <a:ea typeface="微软雅黑" panose="020B0503020204020204" pitchFamily="34" charset="-122"/>
              </a:rPr>
              <a:t>15</a:t>
            </a:r>
            <a:r>
              <a:rPr lang="zh-CN" altLang="en-US" sz="1400" dirty="0">
                <a:solidFill>
                  <a:srgbClr val="000000"/>
                </a:solidFill>
                <a:latin typeface="微软雅黑" panose="020B0503020204020204" pitchFamily="34" charset="-122"/>
                <a:ea typeface="微软雅黑" panose="020B0503020204020204" pitchFamily="34" charset="-122"/>
              </a:rPr>
              <a:t>个工作日内）缴纳费用的，视为申请人主动撤回申请，器审中心将终止相应注册申请事项的技术审评程序。 </a:t>
            </a:r>
            <a:endParaRPr lang="en-US" altLang="zh-CN" sz="1400" dirty="0">
              <a:solidFill>
                <a:srgbClr val="000000"/>
              </a:solidFill>
              <a:latin typeface="微软雅黑" panose="020B0503020204020204" pitchFamily="34" charset="-122"/>
              <a:ea typeface="微软雅黑" panose="020B0503020204020204" pitchFamily="34" charset="-122"/>
            </a:endParaRPr>
          </a:p>
        </p:txBody>
      </p:sp>
      <p:pic>
        <p:nvPicPr>
          <p:cNvPr id="11" name="图片 10" descr="图示&#10;&#10;描述已自动生成"/>
          <p:cNvPicPr>
            <a:picLocks noChangeAspect="1"/>
          </p:cNvPicPr>
          <p:nvPr/>
        </p:nvPicPr>
        <p:blipFill>
          <a:blip r:embed="rId1"/>
          <a:stretch>
            <a:fillRect/>
          </a:stretch>
        </p:blipFill>
        <p:spPr>
          <a:xfrm>
            <a:off x="7085815" y="1426314"/>
            <a:ext cx="4235419" cy="5118422"/>
          </a:xfrm>
          <a:prstGeom prst="rect">
            <a:avLst/>
          </a:prstGeom>
        </p:spPr>
      </p:pic>
      <p:sp>
        <p:nvSpPr>
          <p:cNvPr id="12" name="文本框 11"/>
          <p:cNvSpPr txBox="1"/>
          <p:nvPr/>
        </p:nvSpPr>
        <p:spPr>
          <a:xfrm>
            <a:off x="720464" y="3898331"/>
            <a:ext cx="6077291" cy="2301015"/>
          </a:xfrm>
          <a:prstGeom prst="rect">
            <a:avLst/>
          </a:prstGeom>
          <a:noFill/>
        </p:spPr>
        <p:txBody>
          <a:bodyPr wrap="square">
            <a:spAutoFit/>
          </a:bodyPr>
          <a:lstStyle/>
          <a:p>
            <a:pPr marL="342900" indent="-342900" algn="just">
              <a:lnSpc>
                <a:spcPct val="150000"/>
              </a:lnSpc>
              <a:spcAft>
                <a:spcPts val="1200"/>
              </a:spcAft>
              <a:buFont typeface="Wingdings" panose="05000000000000000000" pitchFamily="2" charset="2"/>
              <a:buChar char="u"/>
            </a:pPr>
            <a:r>
              <a:rPr lang="zh-CN" altLang="en-US" sz="1400" b="0" i="0" dirty="0">
                <a:solidFill>
                  <a:srgbClr val="000000"/>
                </a:solidFill>
                <a:effectLst/>
                <a:latin typeface="微软雅黑" panose="020B0503020204020204" pitchFamily="34" charset="-122"/>
                <a:ea typeface="微软雅黑" panose="020B0503020204020204" pitchFamily="34" charset="-122"/>
              </a:rPr>
              <a:t>自行撤回：</a:t>
            </a:r>
            <a:endParaRPr lang="en-US" altLang="zh-CN" sz="1400" b="0" i="0" dirty="0">
              <a:solidFill>
                <a:srgbClr val="000000"/>
              </a:solidFill>
              <a:effectLst/>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dirty="0">
                <a:solidFill>
                  <a:srgbClr val="000000"/>
                </a:solidFill>
                <a:latin typeface="微软雅黑" panose="020B0503020204020204" pitchFamily="34" charset="-122"/>
                <a:ea typeface="微软雅黑" panose="020B0503020204020204" pitchFamily="34" charset="-122"/>
              </a:rPr>
              <a:t>申请人可向原药监局行政事项受理服务和投诉举报中心提出自行撤回医疗器械产品注册</a:t>
            </a:r>
            <a:r>
              <a:rPr lang="en-US" altLang="zh-CN" sz="1400" dirty="0">
                <a:solidFill>
                  <a:srgbClr val="000000"/>
                </a:solidFill>
                <a:latin typeface="微软雅黑" panose="020B0503020204020204" pitchFamily="34" charset="-122"/>
                <a:ea typeface="微软雅黑" panose="020B0503020204020204" pitchFamily="34" charset="-122"/>
              </a:rPr>
              <a:t>/</a:t>
            </a:r>
            <a:r>
              <a:rPr lang="zh-CN" altLang="en-US" sz="1400" dirty="0">
                <a:solidFill>
                  <a:srgbClr val="000000"/>
                </a:solidFill>
                <a:latin typeface="微软雅黑" panose="020B0503020204020204" pitchFamily="34" charset="-122"/>
                <a:ea typeface="微软雅黑" panose="020B0503020204020204" pitchFamily="34" charset="-122"/>
              </a:rPr>
              <a:t>变更注册</a:t>
            </a:r>
            <a:r>
              <a:rPr lang="en-US" altLang="zh-CN" sz="1400" dirty="0">
                <a:solidFill>
                  <a:srgbClr val="000000"/>
                </a:solidFill>
                <a:latin typeface="微软雅黑" panose="020B0503020204020204" pitchFamily="34" charset="-122"/>
                <a:ea typeface="微软雅黑" panose="020B0503020204020204" pitchFamily="34" charset="-122"/>
              </a:rPr>
              <a:t>/</a:t>
            </a:r>
            <a:r>
              <a:rPr lang="zh-CN" altLang="en-US" sz="1400" dirty="0">
                <a:solidFill>
                  <a:srgbClr val="000000"/>
                </a:solidFill>
                <a:latin typeface="微软雅黑" panose="020B0503020204020204" pitchFamily="34" charset="-122"/>
                <a:ea typeface="微软雅黑" panose="020B0503020204020204" pitchFamily="34" charset="-122"/>
              </a:rPr>
              <a:t>延续注册的申请。已受理尚未作出行政许可决定前的注册申请，申请人可自行撤回相关资料。</a:t>
            </a:r>
            <a:endParaRPr lang="zh-CN" altLang="en-US" sz="1400" dirty="0">
              <a:solidFill>
                <a:srgbClr val="000000"/>
              </a:solidFill>
              <a:latin typeface="微软雅黑" panose="020B0503020204020204" pitchFamily="34" charset="-122"/>
              <a:ea typeface="微软雅黑" panose="020B0503020204020204" pitchFamily="34" charset="-122"/>
            </a:endParaRPr>
          </a:p>
          <a:p>
            <a:pPr marL="800100" lvl="1" indent="-342900" algn="just">
              <a:lnSpc>
                <a:spcPct val="150000"/>
              </a:lnSpc>
              <a:spcAft>
                <a:spcPts val="1200"/>
              </a:spcAft>
              <a:buFont typeface="Wingdings" panose="05000000000000000000" pitchFamily="2" charset="2"/>
              <a:buChar char="ü"/>
            </a:pPr>
            <a:r>
              <a:rPr lang="zh-CN" altLang="en-US" sz="1400" dirty="0">
                <a:solidFill>
                  <a:srgbClr val="000000"/>
                </a:solidFill>
                <a:latin typeface="微软雅黑" panose="020B0503020204020204" pitchFamily="34" charset="-122"/>
                <a:ea typeface="微软雅黑" panose="020B0503020204020204" pitchFamily="34" charset="-122"/>
              </a:rPr>
              <a:t>申请资料取回方式：联系</a:t>
            </a:r>
            <a:r>
              <a:rPr lang="zh-CN" altLang="en-US" sz="1400" u="sng" dirty="0">
                <a:solidFill>
                  <a:srgbClr val="000000"/>
                </a:solidFill>
                <a:highlight>
                  <a:srgbClr val="FFFF00"/>
                </a:highlight>
                <a:latin typeface="微软雅黑" panose="020B0503020204020204" pitchFamily="34" charset="-122"/>
                <a:ea typeface="微软雅黑" panose="020B0503020204020204" pitchFamily="34" charset="-122"/>
              </a:rPr>
              <a:t>项目管理部资料组</a:t>
            </a:r>
            <a:r>
              <a:rPr lang="zh-CN" altLang="en-US" sz="1400" dirty="0">
                <a:solidFill>
                  <a:srgbClr val="000000"/>
                </a:solidFill>
                <a:latin typeface="微软雅黑" panose="020B0503020204020204" pitchFamily="34" charset="-122"/>
                <a:ea typeface="微软雅黑" panose="020B0503020204020204" pitchFamily="34" charset="-122"/>
              </a:rPr>
              <a:t>（地址：北京市海淀区气象路</a:t>
            </a:r>
            <a:r>
              <a:rPr lang="en-US" altLang="zh-CN" sz="1400" dirty="0">
                <a:solidFill>
                  <a:srgbClr val="000000"/>
                </a:solidFill>
                <a:latin typeface="微软雅黑" panose="020B0503020204020204" pitchFamily="34" charset="-122"/>
                <a:ea typeface="微软雅黑" panose="020B0503020204020204" pitchFamily="34" charset="-122"/>
              </a:rPr>
              <a:t>50</a:t>
            </a:r>
            <a:r>
              <a:rPr lang="zh-CN" altLang="en-US" sz="1400" dirty="0">
                <a:solidFill>
                  <a:srgbClr val="000000"/>
                </a:solidFill>
                <a:latin typeface="微软雅黑" panose="020B0503020204020204" pitchFamily="34" charset="-122"/>
                <a:ea typeface="微软雅黑" panose="020B0503020204020204" pitchFamily="34" charset="-122"/>
              </a:rPr>
              <a:t>号院</a:t>
            </a:r>
            <a:r>
              <a:rPr lang="en-US" altLang="zh-CN" sz="1400" dirty="0">
                <a:solidFill>
                  <a:srgbClr val="000000"/>
                </a:solidFill>
                <a:latin typeface="微软雅黑" panose="020B0503020204020204" pitchFamily="34" charset="-122"/>
                <a:ea typeface="微软雅黑" panose="020B0503020204020204" pitchFamily="34" charset="-122"/>
              </a:rPr>
              <a:t>1</a:t>
            </a:r>
            <a:r>
              <a:rPr lang="zh-CN" altLang="en-US" sz="1400" dirty="0">
                <a:solidFill>
                  <a:srgbClr val="000000"/>
                </a:solidFill>
                <a:latin typeface="微软雅黑" panose="020B0503020204020204" pitchFamily="34" charset="-122"/>
                <a:ea typeface="微软雅黑" panose="020B0503020204020204" pitchFamily="34" charset="-122"/>
              </a:rPr>
              <a:t>号楼；电话：</a:t>
            </a:r>
            <a:r>
              <a:rPr lang="en-US" altLang="zh-CN" sz="1400" dirty="0">
                <a:solidFill>
                  <a:srgbClr val="000000"/>
                </a:solidFill>
                <a:latin typeface="微软雅黑" panose="020B0503020204020204" pitchFamily="34" charset="-122"/>
                <a:ea typeface="微软雅黑" panose="020B0503020204020204" pitchFamily="34" charset="-122"/>
              </a:rPr>
              <a:t>010-86452930</a:t>
            </a:r>
            <a:r>
              <a:rPr lang="zh-CN" altLang="en-US" sz="1400" dirty="0">
                <a:solidFill>
                  <a:srgbClr val="000000"/>
                </a:solidFill>
                <a:latin typeface="微软雅黑" panose="020B0503020204020204" pitchFamily="34" charset="-122"/>
                <a:ea typeface="微软雅黑" panose="020B0503020204020204" pitchFamily="34" charset="-122"/>
              </a:rPr>
              <a:t>）</a:t>
            </a:r>
            <a:endParaRPr lang="en-US" altLang="zh-CN" sz="1400"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rPr>
              <a:t>总结</a:t>
            </a:r>
            <a:endPar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sp>
        <p:nvSpPr>
          <p:cNvPr id="4" name="文本框 3"/>
          <p:cNvSpPr txBox="1"/>
          <p:nvPr/>
        </p:nvSpPr>
        <p:spPr>
          <a:xfrm>
            <a:off x="360421" y="1197141"/>
            <a:ext cx="7757496" cy="4585166"/>
          </a:xfrm>
          <a:prstGeom prst="rect">
            <a:avLst/>
          </a:prstGeom>
          <a:noFill/>
        </p:spPr>
        <p:txBody>
          <a:bodyPr wrap="square">
            <a:spAutoFit/>
          </a:bodyPr>
          <a:lstStyle/>
          <a:p>
            <a:pPr marL="342900" indent="-342900">
              <a:lnSpc>
                <a:spcPct val="150000"/>
              </a:lnSpc>
              <a:spcAft>
                <a:spcPts val="600"/>
              </a:spcAft>
              <a:buFont typeface="Arial" panose="020B0604020202020204" pitchFamily="34" charset="0"/>
              <a:buChar char="•"/>
            </a:pPr>
            <a:r>
              <a:rPr lang="zh-CN" altLang="en-US" sz="2000" dirty="0">
                <a:latin typeface="等线" panose="02010600030101010101" pitchFamily="2" charset="-122"/>
                <a:ea typeface="等线" panose="02010600030101010101" pitchFamily="2" charset="-122"/>
              </a:rPr>
              <a:t>医疗器械注册程序是医疗器械上市申报途径之一，适用于第二类、第三类医疗器械</a:t>
            </a:r>
            <a:endParaRPr lang="en-US" altLang="zh-CN" sz="2000" dirty="0">
              <a:latin typeface="等线" panose="02010600030101010101" pitchFamily="2" charset="-122"/>
              <a:ea typeface="等线" panose="02010600030101010101" pitchFamily="2" charset="-122"/>
            </a:endParaRPr>
          </a:p>
          <a:p>
            <a:pPr marL="342900" indent="-342900">
              <a:lnSpc>
                <a:spcPct val="150000"/>
              </a:lnSpc>
              <a:spcAft>
                <a:spcPts val="600"/>
              </a:spcAft>
              <a:buFont typeface="Arial" panose="020B0604020202020204" pitchFamily="34" charset="0"/>
              <a:buChar char="•"/>
            </a:pPr>
            <a:r>
              <a:rPr lang="zh-CN" altLang="en-US" sz="2000" dirty="0">
                <a:latin typeface="等线" panose="02010600030101010101" pitchFamily="2" charset="-122"/>
                <a:ea typeface="等线" panose="02010600030101010101" pitchFamily="2" charset="-122"/>
              </a:rPr>
              <a:t>不同分类的医疗器械选择不同的申报途径；特殊情况下可申请特殊程序</a:t>
            </a:r>
            <a:endParaRPr lang="en-US" altLang="zh-CN" sz="2000" dirty="0">
              <a:latin typeface="等线" panose="02010600030101010101" pitchFamily="2" charset="-122"/>
              <a:ea typeface="等线" panose="02010600030101010101" pitchFamily="2" charset="-122"/>
            </a:endParaRPr>
          </a:p>
          <a:p>
            <a:pPr marL="342900" indent="-342900">
              <a:lnSpc>
                <a:spcPct val="150000"/>
              </a:lnSpc>
              <a:spcAft>
                <a:spcPts val="600"/>
              </a:spcAft>
              <a:buFont typeface="Arial" panose="020B0604020202020204" pitchFamily="34" charset="0"/>
              <a:buChar char="•"/>
            </a:pPr>
            <a:r>
              <a:rPr lang="zh-CN" altLang="en-US" sz="2000" dirty="0">
                <a:latin typeface="等线" panose="02010600030101010101" pitchFamily="2" charset="-122"/>
                <a:ea typeface="等线" panose="02010600030101010101" pitchFamily="2" charset="-122"/>
              </a:rPr>
              <a:t>医疗器械注册申报需要提交证明医疗器械安全性、有效性的相关资料及相关注意事项</a:t>
            </a:r>
            <a:endParaRPr lang="en-US" altLang="zh-CN" sz="2000" dirty="0">
              <a:latin typeface="等线" panose="02010600030101010101" pitchFamily="2" charset="-122"/>
              <a:ea typeface="等线" panose="02010600030101010101" pitchFamily="2" charset="-122"/>
            </a:endParaRPr>
          </a:p>
          <a:p>
            <a:pPr marL="342900" indent="-342900">
              <a:lnSpc>
                <a:spcPct val="150000"/>
              </a:lnSpc>
              <a:spcAft>
                <a:spcPts val="600"/>
              </a:spcAft>
              <a:buFont typeface="Arial" panose="020B0604020202020204" pitchFamily="34" charset="0"/>
              <a:buChar char="•"/>
            </a:pPr>
            <a:r>
              <a:rPr lang="zh-CN" altLang="en-US" sz="2000" dirty="0">
                <a:latin typeface="等线" panose="02010600030101010101" pitchFamily="2" charset="-122"/>
                <a:ea typeface="等线" panose="02010600030101010101" pitchFamily="2" charset="-122"/>
              </a:rPr>
              <a:t>不同临床评价流程需要提交的材料有所区别</a:t>
            </a:r>
            <a:endParaRPr lang="en-US" altLang="zh-CN" sz="2000" dirty="0">
              <a:latin typeface="等线" panose="02010600030101010101" pitchFamily="2" charset="-122"/>
              <a:ea typeface="等线" panose="02010600030101010101" pitchFamily="2" charset="-122"/>
            </a:endParaRPr>
          </a:p>
          <a:p>
            <a:pPr marL="342900" indent="-342900">
              <a:lnSpc>
                <a:spcPct val="150000"/>
              </a:lnSpc>
              <a:spcAft>
                <a:spcPts val="600"/>
              </a:spcAft>
              <a:buFont typeface="Arial" panose="020B0604020202020204" pitchFamily="34" charset="0"/>
              <a:buChar char="•"/>
            </a:pPr>
            <a:r>
              <a:rPr lang="zh-CN" altLang="en-US" sz="2000" dirty="0">
                <a:latin typeface="等线" panose="02010600030101010101" pitchFamily="2" charset="-122"/>
                <a:ea typeface="等线" panose="02010600030101010101" pitchFamily="2" charset="-122"/>
              </a:rPr>
              <a:t>同品种临床评价及免于临床评价的医疗器械产品的资料证据分析</a:t>
            </a:r>
            <a:endParaRPr lang="en-US" altLang="zh-CN" sz="2000" dirty="0">
              <a:latin typeface="等线" panose="02010600030101010101" pitchFamily="2" charset="-122"/>
              <a:ea typeface="等线" panose="02010600030101010101" pitchFamily="2" charset="-122"/>
            </a:endParaRPr>
          </a:p>
          <a:p>
            <a:pPr marL="342900" indent="-342900">
              <a:lnSpc>
                <a:spcPct val="150000"/>
              </a:lnSpc>
              <a:spcAft>
                <a:spcPts val="600"/>
              </a:spcAft>
              <a:buFont typeface="Arial" panose="020B0604020202020204" pitchFamily="34" charset="0"/>
              <a:buChar char="•"/>
            </a:pPr>
            <a:r>
              <a:rPr lang="zh-CN" altLang="en-US" sz="2000" dirty="0">
                <a:latin typeface="等线" panose="02010600030101010101" pitchFamily="2" charset="-122"/>
                <a:ea typeface="等线" panose="02010600030101010101" pitchFamily="2" charset="-122"/>
              </a:rPr>
              <a:t>了解医疗器械注册提交的流程，以及提交注册后的审评流程</a:t>
            </a:r>
            <a:endParaRPr lang="en-US" altLang="zh-CN" sz="2000" dirty="0">
              <a:latin typeface="等线" panose="02010600030101010101" pitchFamily="2" charset="-122"/>
              <a:ea typeface="等线" panose="02010600030101010101" pitchFamily="2" charset="-122"/>
            </a:endParaRPr>
          </a:p>
        </p:txBody>
      </p:sp>
      <p:sp>
        <p:nvSpPr>
          <p:cNvPr id="3" name="流程图: 接点 2"/>
          <p:cNvSpPr/>
          <p:nvPr/>
        </p:nvSpPr>
        <p:spPr>
          <a:xfrm>
            <a:off x="8303144" y="1097732"/>
            <a:ext cx="4424340" cy="4662535"/>
          </a:xfrm>
          <a:prstGeom prst="flowChartConnector">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rPr>
              <a:t>下一步可以做什么？</a:t>
            </a:r>
            <a:endParaRPr lang="zh-CN" altLang="en-US" sz="3600" spc="300">
              <a:effectLst>
                <a:outerShdw blurRad="38100" dist="38100" dir="2700000" algn="tl">
                  <a:srgbClr val="000000">
                    <a:alpha val="43137"/>
                  </a:srgbClr>
                </a:outerShdw>
              </a:effectLst>
              <a:latin typeface="+mj-ea"/>
              <a:ea typeface="+mj-ea"/>
              <a:cs typeface="Segoe UI Light" panose="020B0502040204020203" pitchFamily="34" charset="0"/>
              <a:sym typeface="+mn-ea"/>
            </a:endParaRPr>
          </a:p>
        </p:txBody>
      </p:sp>
      <p:pic>
        <p:nvPicPr>
          <p:cNvPr id="3" name="图片 2" descr="图标&#10;&#10;描述已自动生成"/>
          <p:cNvPicPr>
            <a:picLocks noChangeAspect="1"/>
          </p:cNvPicPr>
          <p:nvPr/>
        </p:nvPicPr>
        <p:blipFill rotWithShape="1">
          <a:blip r:embed="rId1"/>
          <a:srcRect l="6153" r="6904" b="4"/>
          <a:stretch>
            <a:fillRect/>
          </a:stretch>
        </p:blipFill>
        <p:spPr>
          <a:xfrm>
            <a:off x="7804752" y="906042"/>
            <a:ext cx="4387248" cy="5045915"/>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文本框 3"/>
          <p:cNvSpPr txBox="1"/>
          <p:nvPr/>
        </p:nvSpPr>
        <p:spPr>
          <a:xfrm>
            <a:off x="511461" y="1183530"/>
            <a:ext cx="6971620" cy="5290546"/>
          </a:xfrm>
          <a:prstGeom prst="rect">
            <a:avLst/>
          </a:prstGeom>
          <a:noFill/>
        </p:spPr>
        <p:txBody>
          <a:bodyPr wrap="square" lIns="91440" tIns="45720" rIns="95040" bIns="45720">
            <a:noAutofit/>
          </a:bodyPr>
          <a:lstStyle/>
          <a:p>
            <a:pPr marL="342900" indent="-342900">
              <a:lnSpc>
                <a:spcPct val="150000"/>
              </a:lnSpc>
              <a:spcAft>
                <a:spcPts val="600"/>
              </a:spcAft>
              <a:buFont typeface="Arial" panose="020B0604020202020204" pitchFamily="34" charset="0"/>
              <a:buChar char="•"/>
            </a:pPr>
            <a:r>
              <a:rPr lang="zh-CN" altLang="en-US" sz="2800" dirty="0">
                <a:latin typeface="等线" panose="02010600030101010101" pitchFamily="2" charset="-122"/>
                <a:ea typeface="等线" panose="02010600030101010101" pitchFamily="2" charset="-122"/>
              </a:rPr>
              <a:t>持续学习，学以致用</a:t>
            </a:r>
            <a:r>
              <a:rPr lang="en-US" altLang="zh-CN" sz="2800" dirty="0">
                <a:latin typeface="等线" panose="02010600030101010101" pitchFamily="2" charset="-122"/>
                <a:ea typeface="等线" panose="02010600030101010101" pitchFamily="2" charset="-122"/>
              </a:rPr>
              <a:t>——</a:t>
            </a:r>
            <a:endParaRPr lang="en-US" altLang="zh-CN" sz="2800" dirty="0">
              <a:latin typeface="等线" panose="02010600030101010101" pitchFamily="2" charset="-122"/>
              <a:ea typeface="等线" panose="02010600030101010101" pitchFamily="2" charset="-122"/>
            </a:endParaRPr>
          </a:p>
          <a:p>
            <a:pPr marL="914400" lvl="1" indent="-457200">
              <a:lnSpc>
                <a:spcPct val="150000"/>
              </a:lnSpc>
              <a:spcAft>
                <a:spcPts val="600"/>
              </a:spcAft>
              <a:buFont typeface="Wingdings" panose="05000000000000000000" pitchFamily="2" charset="2"/>
              <a:buChar char="ü"/>
            </a:pPr>
            <a:r>
              <a:rPr lang="zh-CN" altLang="en-US" sz="2400" dirty="0">
                <a:latin typeface="等线" panose="02010600030101010101" pitchFamily="2" charset="-122"/>
                <a:ea typeface="等线" panose="02010600030101010101" pitchFamily="2" charset="-122"/>
              </a:rPr>
              <a:t>了解医疗器械产品注册基础知识及法规</a:t>
            </a:r>
            <a:endParaRPr lang="en-US" altLang="zh-CN" sz="2400" dirty="0">
              <a:latin typeface="等线" panose="02010600030101010101" pitchFamily="2" charset="-122"/>
              <a:ea typeface="等线" panose="02010600030101010101" pitchFamily="2" charset="-122"/>
            </a:endParaRPr>
          </a:p>
          <a:p>
            <a:pPr marL="914400" lvl="1" indent="-457200">
              <a:lnSpc>
                <a:spcPct val="150000"/>
              </a:lnSpc>
              <a:spcAft>
                <a:spcPts val="600"/>
              </a:spcAft>
              <a:buFont typeface="Wingdings" panose="05000000000000000000" pitchFamily="2" charset="2"/>
              <a:buChar char="ü"/>
            </a:pPr>
            <a:r>
              <a:rPr lang="zh-CN" altLang="en-US" sz="2400" dirty="0">
                <a:latin typeface="等线" panose="02010600030101010101" pitchFamily="2" charset="-122"/>
                <a:ea typeface="等线" panose="02010600030101010101" pitchFamily="2" charset="-122"/>
              </a:rPr>
              <a:t>了解医疗器械临床评价路径及如何选择合适的评价路径</a:t>
            </a:r>
            <a:endParaRPr lang="en-US" altLang="zh-CN" sz="2400" dirty="0">
              <a:latin typeface="等线" panose="02010600030101010101" pitchFamily="2" charset="-122"/>
              <a:ea typeface="等线" panose="02010600030101010101" pitchFamily="2" charset="-122"/>
            </a:endParaRPr>
          </a:p>
          <a:p>
            <a:pPr marL="914400" lvl="1" indent="-457200">
              <a:lnSpc>
                <a:spcPct val="150000"/>
              </a:lnSpc>
              <a:spcAft>
                <a:spcPts val="600"/>
              </a:spcAft>
              <a:buFont typeface="Wingdings" panose="05000000000000000000" pitchFamily="2" charset="2"/>
              <a:buChar char="ü"/>
            </a:pPr>
            <a:r>
              <a:rPr lang="zh-CN" altLang="en-US" sz="2400" dirty="0">
                <a:latin typeface="等线" panose="02010600030101010101" pitchFamily="2" charset="-122"/>
                <a:ea typeface="等线" panose="02010600030101010101" pitchFamily="2" charset="-122"/>
              </a:rPr>
              <a:t>了解医疗器械产品注册申报流程、资料准备的注意事项审评流程、工作时限等</a:t>
            </a:r>
            <a:endParaRPr lang="en-US" altLang="zh-CN" sz="2400" dirty="0">
              <a:latin typeface="等线" panose="02010600030101010101" pitchFamily="2" charset="-122"/>
              <a:ea typeface="等线" panose="02010600030101010101" pitchFamily="2" charset="-122"/>
            </a:endParaRPr>
          </a:p>
          <a:p>
            <a:pPr marL="457200" indent="-457200">
              <a:lnSpc>
                <a:spcPct val="150000"/>
              </a:lnSpc>
              <a:spcAft>
                <a:spcPts val="600"/>
              </a:spcAft>
              <a:buFont typeface="Arial" panose="020B0604020202020204" pitchFamily="34" charset="0"/>
              <a:buChar char="•"/>
            </a:pPr>
            <a:r>
              <a:rPr lang="zh-CN" altLang="en-US" sz="2800" dirty="0">
                <a:latin typeface="等线" panose="02010600030101010101" pitchFamily="2" charset="-122"/>
                <a:ea typeface="等线" panose="02010600030101010101" pitchFamily="2" charset="-122"/>
              </a:rPr>
              <a:t>收集了解最新消息</a:t>
            </a:r>
            <a:endParaRPr lang="en-US" altLang="zh-CN" sz="2800" dirty="0">
              <a:latin typeface="等线" panose="02010600030101010101" pitchFamily="2" charset="-122"/>
              <a:ea typeface="等线" panose="02010600030101010101" pitchFamily="2" charset="-122"/>
            </a:endParaRPr>
          </a:p>
          <a:p>
            <a:pPr marL="342900" indent="-342900">
              <a:lnSpc>
                <a:spcPct val="150000"/>
              </a:lnSpc>
              <a:spcAft>
                <a:spcPts val="600"/>
              </a:spcAft>
              <a:buFont typeface="Arial" panose="020B0604020202020204" pitchFamily="34" charset="0"/>
              <a:buChar char="•"/>
            </a:pPr>
            <a:r>
              <a:rPr lang="zh-CN" altLang="en-US" sz="2800" dirty="0">
                <a:latin typeface="等线" panose="02010600030101010101" pitchFamily="2" charset="-122"/>
                <a:ea typeface="等线" panose="02010600030101010101" pitchFamily="2" charset="-122"/>
              </a:rPr>
              <a:t>利用可用资源</a:t>
            </a:r>
            <a:endParaRPr lang="en-US" altLang="zh-CN" sz="2800" dirty="0">
              <a:latin typeface="等线" panose="02010600030101010101" pitchFamily="2" charset="-122"/>
              <a:ea typeface="等线" panose="02010600030101010101" pitchFamily="2" charset="-122"/>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custDataLst>
              <p:tags r:id="rId1"/>
            </p:custDataLst>
          </p:nvPr>
        </p:nvSpPr>
        <p:spPr>
          <a:xfrm>
            <a:off x="4064000" y="1190619"/>
            <a:ext cx="8128000" cy="5283457"/>
          </a:xfrm>
          <a:prstGeom prst="rect">
            <a:avLst/>
          </a:prstGeom>
          <a:solidFill>
            <a:srgbClr val="026FB2"/>
          </a:solidFill>
          <a:ln>
            <a:noFill/>
          </a:ln>
        </p:spPr>
        <p:style>
          <a:lnRef idx="2">
            <a:srgbClr val="3BB3FC">
              <a:shade val="50000"/>
            </a:srgbClr>
          </a:lnRef>
          <a:fillRef idx="1">
            <a:srgbClr val="3BB3FC"/>
          </a:fillRef>
          <a:effectRef idx="0">
            <a:srgbClr val="3BB3FC"/>
          </a:effectRef>
          <a:fontRef idx="minor">
            <a:sysClr val="window" lastClr="FFFFFF"/>
          </a:fontRef>
        </p:style>
        <p:txBody>
          <a:bodyPr rtlCol="0" anchor="ctr"/>
          <a:lstStyle>
            <a:defPPr>
              <a:defRPr lang="zh-CN">
                <a:solidFill>
                  <a:sysClr val="window" lastClr="FFFFFF"/>
                </a:solidFill>
              </a:defRPr>
            </a:defPPr>
            <a:lvl1pPr marL="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9pPr>
          </a:lstStyle>
          <a:p>
            <a:pPr algn="ctr"/>
            <a:endParaRPr lang="zh-CN" altLang="en-US"/>
          </a:p>
        </p:txBody>
      </p:sp>
      <p:sp>
        <p:nvSpPr>
          <p:cNvPr id="3" name="文本占位符 5"/>
          <p:cNvSpPr txBox="1"/>
          <p:nvPr/>
        </p:nvSpPr>
        <p:spPr>
          <a:xfrm>
            <a:off x="511461" y="383924"/>
            <a:ext cx="9832761" cy="59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Segoe UI Light" panose="020B0502040204020203"/>
                <a:ea typeface="+mn-ea"/>
                <a:cs typeface="Segoe UI Light" panose="020B0502040204020203" pitchFamily="34" charset="0"/>
                <a:sym typeface="+mn-ea"/>
              </a:rPr>
              <a:t>个人简介</a:t>
            </a:r>
            <a:endParaRPr kumimoji="0" lang="zh-CN" altLang="en-US" sz="3600" b="0" i="0" u="none" strike="noStrike" kern="1200" cap="none" spc="300" normalizeH="0" baseline="0" noProof="0" dirty="0">
              <a:ln>
                <a:noFill/>
              </a:ln>
              <a:solidFill>
                <a:srgbClr val="565656"/>
              </a:solidFill>
              <a:effectLst>
                <a:outerShdw blurRad="38100" dist="38100" dir="2700000" algn="tl">
                  <a:srgbClr val="000000">
                    <a:alpha val="43137"/>
                  </a:srgbClr>
                </a:outerShdw>
              </a:effectLst>
              <a:uLnTx/>
              <a:uFillTx/>
              <a:latin typeface="Segoe UI Light" panose="020B0502040204020203"/>
              <a:ea typeface="+mn-ea"/>
              <a:cs typeface="Segoe UI Light" panose="020B0502040204020203" pitchFamily="34" charset="0"/>
              <a:sym typeface="+mn-ea"/>
            </a:endParaRPr>
          </a:p>
        </p:txBody>
      </p:sp>
      <p:sp>
        <p:nvSpPr>
          <p:cNvPr id="6" name="文本框 3"/>
          <p:cNvSpPr txBox="1"/>
          <p:nvPr>
            <p:custDataLst>
              <p:tags r:id="rId2"/>
            </p:custDataLst>
          </p:nvPr>
        </p:nvSpPr>
        <p:spPr>
          <a:xfrm>
            <a:off x="4252181" y="1585436"/>
            <a:ext cx="6845300" cy="4159250"/>
          </a:xfrm>
          <a:prstGeom prst="rect">
            <a:avLst/>
          </a:prstGeom>
          <a:noFill/>
        </p:spPr>
        <p:txBody>
          <a:bodyPr wrap="square" lIns="91440" tIns="45720" rIns="91440" bIns="45720" rtlCol="0">
            <a:normAutofit fontScale="25000" lnSpcReduction="20000"/>
          </a:bodyPr>
          <a:lstStyle>
            <a:defPPr>
              <a:defRPr lang="zh-CN"/>
            </a:defPPr>
            <a:lvl1pPr marL="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marL="285750" lvl="1" indent="0" algn="l">
              <a:lnSpc>
                <a:spcPct val="150000"/>
              </a:lnSpc>
              <a:spcBef>
                <a:spcPts val="0"/>
              </a:spcBef>
              <a:spcAft>
                <a:spcPts val="2000"/>
              </a:spcAft>
              <a:buSzPct val="100000"/>
              <a:buNone/>
              <a:defRPr/>
            </a:pPr>
            <a:r>
              <a:rPr lang="zh-CN" altLang="en-US" sz="17600" b="1" spc="250" dirty="0">
                <a:solidFill>
                  <a:sysClr val="window" lastClr="FFFFFF"/>
                </a:solidFill>
                <a:latin typeface="Arial" panose="020B0604020202020204" pitchFamily="34" charset="0"/>
                <a:ea typeface="微软雅黑" panose="020B0503020204020204" pitchFamily="34" charset="-122"/>
              </a:rPr>
              <a:t>潘嘉亮</a:t>
            </a:r>
            <a:endParaRPr lang="zh-CN" altLang="en-US" sz="17600" b="1" spc="250" dirty="0">
              <a:solidFill>
                <a:sysClr val="window" lastClr="FFFFFF"/>
              </a:solidFill>
              <a:latin typeface="Arial" panose="020B0604020202020204" pitchFamily="34" charset="0"/>
              <a:ea typeface="微软雅黑" panose="020B0503020204020204" pitchFamily="34" charset="-122"/>
            </a:endParaRPr>
          </a:p>
          <a:p>
            <a:pPr marL="285750" lvl="1" indent="0" algn="l">
              <a:lnSpc>
                <a:spcPct val="150000"/>
              </a:lnSpc>
              <a:spcBef>
                <a:spcPts val="0"/>
              </a:spcBef>
              <a:spcAft>
                <a:spcPts val="2000"/>
              </a:spcAft>
              <a:buSzPct val="100000"/>
              <a:buNone/>
              <a:defRPr/>
            </a:pPr>
            <a:r>
              <a:rPr lang="zh-CN" altLang="en-US" sz="8000" b="1" spc="250" dirty="0">
                <a:solidFill>
                  <a:sysClr val="window" lastClr="FFFFFF"/>
                </a:solidFill>
                <a:latin typeface="Arial" panose="020B0604020202020204" pitchFamily="34" charset="0"/>
                <a:ea typeface="微软雅黑" panose="020B0503020204020204" pitchFamily="34" charset="-122"/>
              </a:rPr>
              <a:t>执业药师</a:t>
            </a:r>
            <a:r>
              <a:rPr lang="zh-CN" altLang="en-US" sz="8000" b="1" spc="250" dirty="0">
                <a:solidFill>
                  <a:sysClr val="window" lastClr="FFFFFF"/>
                </a:solidFill>
              </a:rPr>
              <a:t>，</a:t>
            </a:r>
            <a:r>
              <a:rPr lang="zh-CN" altLang="en-US" sz="8000" b="1" spc="250" dirty="0">
                <a:solidFill>
                  <a:sysClr val="window" lastClr="FFFFFF"/>
                </a:solidFill>
                <a:latin typeface="Arial" panose="020B0604020202020204" pitchFamily="34" charset="0"/>
                <a:ea typeface="微软雅黑" panose="020B0503020204020204" pitchFamily="34" charset="-122"/>
              </a:rPr>
              <a:t>高级工程师</a:t>
            </a:r>
            <a:endParaRPr lang="zh-CN" altLang="en-US" sz="8000" b="1" spc="250" dirty="0">
              <a:solidFill>
                <a:sysClr val="window" lastClr="FFFFFF"/>
              </a:solidFill>
              <a:latin typeface="Arial" panose="020B0604020202020204" pitchFamily="34" charset="0"/>
              <a:ea typeface="微软雅黑" panose="020B0503020204020204" pitchFamily="34" charset="-122"/>
            </a:endParaRPr>
          </a:p>
          <a:p>
            <a:pPr marL="285750" lvl="1" indent="0" algn="l">
              <a:lnSpc>
                <a:spcPct val="150000"/>
              </a:lnSpc>
              <a:spcBef>
                <a:spcPts val="0"/>
              </a:spcBef>
              <a:spcAft>
                <a:spcPts val="2000"/>
              </a:spcAft>
              <a:buSzPct val="100000"/>
              <a:buNone/>
              <a:defRPr/>
            </a:pPr>
            <a:r>
              <a:rPr lang="zh-CN" altLang="en-US" sz="6400" b="1" spc="250" dirty="0">
                <a:solidFill>
                  <a:sysClr val="window" lastClr="FFFFFF"/>
                </a:solidFill>
                <a:latin typeface="Arial" panose="020B0604020202020204" pitchFamily="34" charset="0"/>
                <a:ea typeface="微软雅黑" panose="020B0503020204020204" pitchFamily="34" charset="-122"/>
              </a:rPr>
              <a:t>业于国内知名医药大学药理学系，曾就职于国内知名的医疗器械及体外诊断产品企业，具有多年医疗行业从业经验，先后参与过多项药品、医疗器械和体外诊断产品的立项到上市全生命周期工作，并独立主持多项成功的体外诊断产品的立项和上市，并且多次参与国家器械相关法规和指导原则的制定工作。</a:t>
            </a:r>
            <a:endParaRPr lang="en-US" altLang="zh-CN" sz="6400" b="1" spc="250" dirty="0">
              <a:solidFill>
                <a:sysClr val="window" lastClr="FFFFFF"/>
              </a:solidFill>
              <a:latin typeface="Arial" panose="020B0604020202020204" pitchFamily="34" charset="0"/>
              <a:ea typeface="微软雅黑" panose="020B0503020204020204" pitchFamily="34" charset="-122"/>
            </a:endParaRPr>
          </a:p>
          <a:p>
            <a:pPr marL="285750" lvl="1" indent="0" algn="l">
              <a:lnSpc>
                <a:spcPct val="150000"/>
              </a:lnSpc>
              <a:spcBef>
                <a:spcPts val="0"/>
              </a:spcBef>
              <a:spcAft>
                <a:spcPts val="2000"/>
              </a:spcAft>
              <a:buSzPct val="100000"/>
              <a:buNone/>
              <a:defRPr/>
            </a:pPr>
            <a:r>
              <a:rPr lang="zh-CN" altLang="en-US" sz="6400" b="1" spc="250" dirty="0">
                <a:solidFill>
                  <a:sysClr val="window" lastClr="FFFFFF"/>
                </a:solidFill>
                <a:latin typeface="Arial" panose="020B0604020202020204" pitchFamily="34" charset="0"/>
                <a:ea typeface="微软雅黑" panose="020B0503020204020204" pitchFamily="34" charset="-122"/>
              </a:rPr>
              <a:t>目前主营“诊断科学”平台及项目开发咨询服务，致力于帮助企业缩短开发有竞争力诊断产品的时间，从而实现产品的快速上市和销售。</a:t>
            </a:r>
            <a:endParaRPr lang="zh-CN" altLang="en-US" sz="6400" b="1" spc="250" dirty="0">
              <a:solidFill>
                <a:sysClr val="window" lastClr="FFFFFF"/>
              </a:solidFill>
              <a:latin typeface="Arial" panose="020B0604020202020204" pitchFamily="34" charset="0"/>
              <a:ea typeface="微软雅黑" panose="020B0503020204020204" pitchFamily="34" charset="-122"/>
            </a:endParaRPr>
          </a:p>
        </p:txBody>
      </p:sp>
      <p:pic>
        <p:nvPicPr>
          <p:cNvPr id="9" name="图片 8" descr="9ebc54971f529544f52e5d6dc4709ee"/>
          <p:cNvPicPr>
            <a:picLocks noChangeAspect="1"/>
          </p:cNvPicPr>
          <p:nvPr/>
        </p:nvPicPr>
        <p:blipFill>
          <a:blip r:embed="rId3"/>
          <a:stretch>
            <a:fillRect/>
          </a:stretch>
        </p:blipFill>
        <p:spPr>
          <a:xfrm>
            <a:off x="650008" y="1874869"/>
            <a:ext cx="2924466" cy="3896993"/>
          </a:xfrm>
          <a:prstGeom prst="ellipse">
            <a:avLst/>
          </a:prstGeom>
        </p:spPr>
      </p:pic>
      <p:pic>
        <p:nvPicPr>
          <p:cNvPr id="12" name="图片 11" descr="QR 代码&#10;&#10;描述已自动生成"/>
          <p:cNvPicPr>
            <a:picLocks noChangeAspect="1"/>
          </p:cNvPicPr>
          <p:nvPr/>
        </p:nvPicPr>
        <p:blipFill rotWithShape="1">
          <a:blip r:embed="rId4">
            <a:extLst>
              <a:ext uri="{28A0092B-C50C-407E-A947-70E740481C1C}">
                <a14:useLocalDpi xmlns:a14="http://schemas.microsoft.com/office/drawing/2010/main" val="0"/>
              </a:ext>
            </a:extLst>
          </a:blip>
          <a:srcRect l="13238" t="27147" r="12082" b="19210"/>
          <a:stretch>
            <a:fillRect/>
          </a:stretch>
        </p:blipFill>
        <p:spPr>
          <a:xfrm>
            <a:off x="9541490" y="1773269"/>
            <a:ext cx="1306498" cy="1324441"/>
          </a:xfrm>
          <a:prstGeom prst="rect">
            <a:avLst/>
          </a:prstGeom>
        </p:spPr>
      </p:pic>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2901_1*i*1"/>
  <p:tag name="KSO_WM_TEMPLATE_CATEGORY" val="diagram"/>
  <p:tag name="KSO_WM_TEMPLATE_INDEX" val="20202901"/>
  <p:tag name="KSO_WM_UNIT_LAYERLEVEL" val="1"/>
  <p:tag name="KSO_WM_TAG_VERSION" val="1.0"/>
  <p:tag name="KSO_WM_BEAUTIFY_FLAG" val="#wm#"/>
</p:tagLst>
</file>

<file path=ppt/tags/tag2.xml><?xml version="1.0" encoding="utf-8"?>
<p:tagLst xmlns:p="http://schemas.openxmlformats.org/presentationml/2006/main">
  <p:tag name="KSO_WM_UNIT_SUBTYPE" val="a"/>
  <p:tag name="KSO_WM_UNIT_PRESET_TEXT" val="单击此处添加文本具体内容，简明扼要的阐述您的观点。根据需要可酌情增减文字，以便观者准确的理解您传达的思想。"/>
  <p:tag name="KSO_WM_UNIT_NOCLEAR" val="0"/>
  <p:tag name="KSO_WM_UNIT_VALUE" val="69"/>
  <p:tag name="KSO_WM_UNIT_HIGHLIGHT" val="0"/>
  <p:tag name="KSO_WM_UNIT_COMPATIBLE" val="0"/>
  <p:tag name="KSO_WM_UNIT_DIAGRAM_ISNUMVISUAL" val="0"/>
  <p:tag name="KSO_WM_UNIT_DIAGRAM_ISREFERUNIT" val="0"/>
  <p:tag name="KSO_WM_UNIT_TYPE" val="f"/>
  <p:tag name="KSO_WM_UNIT_INDEX" val="1"/>
  <p:tag name="KSO_WM_UNIT_ID" val="diagram20202901_1*f*1"/>
  <p:tag name="KSO_WM_TEMPLATE_CATEGORY" val="diagram"/>
  <p:tag name="KSO_WM_TEMPLATE_INDEX" val="20202901"/>
  <p:tag name="KSO_WM_UNIT_LAYERLEVEL" val="1"/>
  <p:tag name="KSO_WM_TAG_VERSION" val="1.0"/>
  <p:tag name="KSO_WM_BEAUTIFY_FLAG" val="#wm#"/>
</p:tagLst>
</file>

<file path=ppt/theme/theme1.xml><?xml version="1.0" encoding="utf-8"?>
<a:theme xmlns:a="http://schemas.openxmlformats.org/drawingml/2006/main" name="Office Theme">
  <a:themeElements>
    <a:clrScheme name="Custom 48">
      <a:dk1>
        <a:srgbClr val="565656"/>
      </a:dk1>
      <a:lt1>
        <a:sysClr val="window" lastClr="FFFFFF"/>
      </a:lt1>
      <a:dk2>
        <a:srgbClr val="44546A"/>
      </a:dk2>
      <a:lt2>
        <a:srgbClr val="E7E6E6"/>
      </a:lt2>
      <a:accent1>
        <a:srgbClr val="1ABC9C"/>
      </a:accent1>
      <a:accent2>
        <a:srgbClr val="3498DB"/>
      </a:accent2>
      <a:accent3>
        <a:srgbClr val="E95849"/>
      </a:accent3>
      <a:accent4>
        <a:srgbClr val="E67E22"/>
      </a:accent4>
      <a:accent5>
        <a:srgbClr val="34495E"/>
      </a:accent5>
      <a:accent6>
        <a:srgbClr val="9B59B6"/>
      </a:accent6>
      <a:hlink>
        <a:srgbClr val="00B0F0"/>
      </a:hlink>
      <a:folHlink>
        <a:srgbClr val="954F72"/>
      </a:folHlink>
    </a:clrScheme>
    <a:fontScheme name="Custom 5">
      <a:majorFont>
        <a:latin typeface="Segoe UI Light"/>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rtlCol="0" anchor="t">
        <a:spAutoFit/>
      </a:bodyPr>
      <a:lstStyle>
        <a:defPPr>
          <a:lnSpc>
            <a:spcPct val="120000"/>
          </a:lnSpc>
          <a:defRPr sz="2000" dirty="0" smtClean="0">
            <a:latin typeface="Segoe UI Light" panose="020B0502040204020203" pitchFamily="34" charset="0"/>
            <a:cs typeface="Segoe UI Light" panose="020B0502040204020203" pitchFamily="34" charset="0"/>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40949</Words>
  <Application>WPS 演示</Application>
  <PresentationFormat>宽屏</PresentationFormat>
  <Paragraphs>2265</Paragraphs>
  <Slides>170</Slides>
  <Notes>170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170</vt:i4>
      </vt:variant>
    </vt:vector>
  </HeadingPairs>
  <TitlesOfParts>
    <vt:vector size="186" baseType="lpstr">
      <vt:lpstr>Arial</vt:lpstr>
      <vt:lpstr>宋体</vt:lpstr>
      <vt:lpstr>Wingdings</vt:lpstr>
      <vt:lpstr>Segoe UI Light</vt:lpstr>
      <vt:lpstr>微软雅黑</vt:lpstr>
      <vt:lpstr>等线</vt:lpstr>
      <vt:lpstr>Times New Roman</vt:lpstr>
      <vt:lpstr>Arial Unicode MS</vt:lpstr>
      <vt:lpstr>line-height:2;</vt:lpstr>
      <vt:lpstr>Segoe Print</vt:lpstr>
      <vt:lpstr>仿宋_GB2312</vt:lpstr>
      <vt:lpstr>Segoe UI Light</vt:lpstr>
      <vt:lpstr>Calibri</vt:lpstr>
      <vt:lpstr>思源黑体 Regular</vt:lpstr>
      <vt:lpstr>黑体</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Peetch by Slidor</dc:title>
  <dc:creator>Slidor</dc:creator>
  <cp:keywords>PowerPoint, Slidor, Template, Pitch</cp:keywords>
  <cp:lastModifiedBy>YLXH</cp:lastModifiedBy>
  <cp:revision>3</cp:revision>
  <dcterms:created xsi:type="dcterms:W3CDTF">2015-10-12T10:51:00Z</dcterms:created>
  <dcterms:modified xsi:type="dcterms:W3CDTF">2023-11-15T09:00:05Z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0x01010005FA520563873D4EB8CBD5344A351BEB</vt:lpwstr>
  </property>
  <property fmtid="{D5CDD505-2E9C-101B-9397-08002B2CF9AE}" pid="3" name="KSOProductBuildVer">
    <vt:lpwstr>2052-11.8.2.11019</vt:lpwstr>
  </property>
  <property fmtid="{D5CDD505-2E9C-101B-9397-08002B2CF9AE}" pid="4" name="ICV">
    <vt:lpwstr>A0F01E5E59BA492292CC079C1664C14C</vt:lpwstr>
  </property>
</Properties>
</file>