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7.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notesMasterIdLst>
    <p:notesMasterId r:id="rId42"/>
  </p:notesMasterIdLst>
  <p:handoutMasterIdLst>
    <p:handoutMasterId r:id="rId43"/>
  </p:handoutMasterIdLst>
  <p:sldIdLst>
    <p:sldId id="3533" r:id="rId5"/>
    <p:sldId id="1023" r:id="rId6"/>
    <p:sldId id="3534" r:id="rId7"/>
    <p:sldId id="3810" r:id="rId8"/>
    <p:sldId id="3811" r:id="rId9"/>
    <p:sldId id="3812" r:id="rId10"/>
    <p:sldId id="3763" r:id="rId11"/>
    <p:sldId id="3813" r:id="rId12"/>
    <p:sldId id="3815" r:id="rId13"/>
    <p:sldId id="3816" r:id="rId14"/>
    <p:sldId id="3817" r:id="rId15"/>
    <p:sldId id="3819" r:id="rId16"/>
    <p:sldId id="3820" r:id="rId17"/>
    <p:sldId id="3821" r:id="rId18"/>
    <p:sldId id="3822" r:id="rId19"/>
    <p:sldId id="3823" r:id="rId20"/>
    <p:sldId id="3824" r:id="rId21"/>
    <p:sldId id="3725" r:id="rId22"/>
    <p:sldId id="3767" r:id="rId23"/>
    <p:sldId id="3768" r:id="rId24"/>
    <p:sldId id="3769" r:id="rId25"/>
    <p:sldId id="3776" r:id="rId26"/>
    <p:sldId id="3777" r:id="rId27"/>
    <p:sldId id="3778" r:id="rId28"/>
    <p:sldId id="3779" r:id="rId29"/>
    <p:sldId id="3780" r:id="rId30"/>
    <p:sldId id="3781" r:id="rId31"/>
    <p:sldId id="3782" r:id="rId32"/>
    <p:sldId id="3783" r:id="rId33"/>
    <p:sldId id="3808" r:id="rId34"/>
    <p:sldId id="3825" r:id="rId35"/>
    <p:sldId id="3809" r:id="rId36"/>
    <p:sldId id="3463" r:id="rId37"/>
    <p:sldId id="1270" r:id="rId38"/>
    <p:sldId id="1144" r:id="rId39"/>
    <p:sldId id="3580" r:id="rId40"/>
    <p:sldId id="3650" r:id="rId41"/>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31">
          <p15:clr>
            <a:srgbClr val="A4A3A4"/>
          </p15:clr>
        </p15:guide>
        <p15:guide id="2" pos="76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zdata" initials="r" lastIdx="3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94C6"/>
    <a:srgbClr val="E8F5FE"/>
    <a:srgbClr val="70AD47"/>
    <a:srgbClr val="F7AC12"/>
    <a:srgbClr val="E7535F"/>
    <a:srgbClr val="3A5063"/>
    <a:srgbClr val="1F3473"/>
    <a:srgbClr val="F5F7F9"/>
    <a:srgbClr val="DAE3F3"/>
    <a:srgbClr val="2339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03" autoAdjust="0"/>
    <p:restoredTop sz="81881" autoAdjust="0"/>
  </p:normalViewPr>
  <p:slideViewPr>
    <p:cSldViewPr showGuides="1">
      <p:cViewPr>
        <p:scale>
          <a:sx n="90" d="100"/>
          <a:sy n="90" d="100"/>
        </p:scale>
        <p:origin x="1146" y="90"/>
      </p:cViewPr>
      <p:guideLst>
        <p:guide orient="horz" pos="631"/>
        <p:guide pos="76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0" cy="720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ECA2E1-3EF8-6043-A33B-CFE8DA7E9530}" type="doc">
      <dgm:prSet loTypeId="urn:microsoft.com/office/officeart/2005/8/layout/radial6#1" loCatId="" qsTypeId="urn:microsoft.com/office/officeart/2005/8/quickstyle/simple1#2" qsCatId="simple" csTypeId="urn:microsoft.com/office/officeart/2005/8/colors/accent1_2#1" csCatId="accent1" phldr="1"/>
      <dgm:spPr/>
      <dgm:t>
        <a:bodyPr/>
        <a:lstStyle/>
        <a:p>
          <a:endParaRPr lang="zh-CN" altLang="en-US"/>
        </a:p>
      </dgm:t>
    </dgm:pt>
    <dgm:pt modelId="{1DD09602-6BE7-1947-A5D7-8AE5C6A60307}">
      <dgm:prSet phldrT="[文本]" custT="1"/>
      <dgm:spPr>
        <a:xfrm>
          <a:off x="3119228" y="1713025"/>
          <a:ext cx="752283" cy="752283"/>
        </a:xfrm>
        <a:prstGeom prst="ellipse">
          <a:avLst/>
        </a:prstGeom>
        <a:solidFill>
          <a:srgbClr val="44546A">
            <a:lumMod val="20000"/>
            <a:lumOff val="80000"/>
          </a:srgbClr>
        </a:solidFill>
        <a:ln w="12700" cap="flat" cmpd="sng" algn="ctr">
          <a:noFill/>
          <a:prstDash val="solid"/>
          <a:miter lim="800000"/>
        </a:ln>
        <a:effectLst/>
      </dgm:spPr>
      <dgm:t>
        <a:bodyPr/>
        <a:lstStyle/>
        <a:p>
          <a:pPr>
            <a:buNone/>
          </a:pPr>
          <a:endParaRPr lang="zh-CN" altLang="en-US" sz="2000" dirty="0">
            <a:solidFill>
              <a:sysClr val="window" lastClr="FFFFFF"/>
            </a:solidFill>
            <a:latin typeface="Arial"/>
            <a:ea typeface="微软雅黑"/>
            <a:cs typeface="+mn-cs"/>
          </a:endParaRPr>
        </a:p>
      </dgm:t>
    </dgm:pt>
    <dgm:pt modelId="{C448F049-17ED-A943-8CD3-2A859883A3F0}" type="parTrans" cxnId="{F8D392B0-A5CC-AB44-929F-E5CBF0416199}">
      <dgm:prSet/>
      <dgm:spPr/>
      <dgm:t>
        <a:bodyPr/>
        <a:lstStyle/>
        <a:p>
          <a:endParaRPr lang="zh-CN" altLang="en-US"/>
        </a:p>
      </dgm:t>
    </dgm:pt>
    <dgm:pt modelId="{DFE8FF2C-EEA7-BD48-8F74-BF7D8BBFA866}" type="sibTrans" cxnId="{F8D392B0-A5CC-AB44-929F-E5CBF0416199}">
      <dgm:prSet/>
      <dgm:spPr>
        <a:xfrm>
          <a:off x="1338205" y="349822"/>
          <a:ext cx="2337180" cy="2337180"/>
        </a:xfrm>
        <a:prstGeom prst="blockArc">
          <a:avLst>
            <a:gd name="adj1" fmla="val 1800000"/>
            <a:gd name="adj2" fmla="val 9000000"/>
            <a:gd name="adj3" fmla="val 4635"/>
          </a:avLst>
        </a:prstGeom>
        <a:solidFill>
          <a:srgbClr val="44546A">
            <a:lumMod val="40000"/>
            <a:lumOff val="60000"/>
          </a:srgbClr>
        </a:solidFill>
        <a:ln>
          <a:noFill/>
        </a:ln>
        <a:effectLst/>
      </dgm:spPr>
      <dgm:t>
        <a:bodyPr/>
        <a:lstStyle/>
        <a:p>
          <a:endParaRPr lang="zh-CN" altLang="en-US"/>
        </a:p>
      </dgm:t>
    </dgm:pt>
    <dgm:pt modelId="{C4BCFD7E-F7FA-D64C-9639-1D3CB0075769}">
      <dgm:prSet phldrT="[文本]" custT="1"/>
      <dgm:spPr>
        <a:xfrm>
          <a:off x="1142078" y="1713025"/>
          <a:ext cx="752283" cy="752283"/>
        </a:xfrm>
        <a:prstGeom prst="ellipse">
          <a:avLst/>
        </a:prstGeom>
        <a:solidFill>
          <a:srgbClr val="44546A">
            <a:lumMod val="20000"/>
            <a:lumOff val="80000"/>
          </a:srgbClr>
        </a:solidFill>
        <a:ln w="12700" cap="flat" cmpd="sng" algn="ctr">
          <a:noFill/>
          <a:prstDash val="solid"/>
          <a:miter lim="800000"/>
        </a:ln>
        <a:effectLst/>
      </dgm:spPr>
      <dgm:t>
        <a:bodyPr/>
        <a:lstStyle/>
        <a:p>
          <a:pPr>
            <a:buNone/>
          </a:pPr>
          <a:endParaRPr lang="zh-CN" altLang="en-US" sz="2000" dirty="0">
            <a:solidFill>
              <a:sysClr val="window" lastClr="FFFFFF"/>
            </a:solidFill>
            <a:latin typeface="Arial"/>
            <a:ea typeface="微软雅黑"/>
            <a:cs typeface="+mn-cs"/>
          </a:endParaRPr>
        </a:p>
      </dgm:t>
    </dgm:pt>
    <dgm:pt modelId="{BD1AF01F-7834-144F-B8CA-AA421879B173}" type="parTrans" cxnId="{7DEA0295-94CA-664E-9652-F2DA8BA9FBEE}">
      <dgm:prSet/>
      <dgm:spPr/>
      <dgm:t>
        <a:bodyPr/>
        <a:lstStyle/>
        <a:p>
          <a:endParaRPr lang="zh-CN" altLang="en-US"/>
        </a:p>
      </dgm:t>
    </dgm:pt>
    <dgm:pt modelId="{749B0134-BABD-514E-A6CB-42842A9FEF12}" type="sibTrans" cxnId="{7DEA0295-94CA-664E-9652-F2DA8BA9FBEE}">
      <dgm:prSet/>
      <dgm:spPr>
        <a:xfrm>
          <a:off x="1338205" y="349822"/>
          <a:ext cx="2337180" cy="2337180"/>
        </a:xfrm>
        <a:prstGeom prst="blockArc">
          <a:avLst>
            <a:gd name="adj1" fmla="val 9000000"/>
            <a:gd name="adj2" fmla="val 16200000"/>
            <a:gd name="adj3" fmla="val 4635"/>
          </a:avLst>
        </a:prstGeom>
        <a:solidFill>
          <a:srgbClr val="44546A">
            <a:lumMod val="40000"/>
            <a:lumOff val="60000"/>
          </a:srgbClr>
        </a:solidFill>
        <a:ln>
          <a:noFill/>
        </a:ln>
        <a:effectLst/>
      </dgm:spPr>
      <dgm:t>
        <a:bodyPr/>
        <a:lstStyle/>
        <a:p>
          <a:endParaRPr lang="zh-CN" altLang="en-US"/>
        </a:p>
      </dgm:t>
    </dgm:pt>
    <dgm:pt modelId="{9154ABAC-4414-BB4D-A1CC-731228BEE297}">
      <dgm:prSet phldrT="[文本]" custT="1"/>
      <dgm:spPr>
        <a:xfrm>
          <a:off x="2033484" y="1048549"/>
          <a:ext cx="952831" cy="952831"/>
        </a:xfrm>
        <a:prstGeom prst="ellipse">
          <a:avLst/>
        </a:prstGeom>
        <a:solidFill>
          <a:sysClr val="window" lastClr="FFFFFF"/>
        </a:solidFill>
        <a:ln w="12700" cap="flat" cmpd="sng" algn="ctr">
          <a:noFill/>
          <a:prstDash val="solid"/>
          <a:miter lim="800000"/>
        </a:ln>
        <a:effectLst/>
      </dgm:spPr>
      <dgm:t>
        <a:bodyPr/>
        <a:lstStyle/>
        <a:p>
          <a:pPr>
            <a:buNone/>
          </a:pPr>
          <a:endParaRPr lang="zh-CN" altLang="en-US" sz="6800" b="1" dirty="0">
            <a:solidFill>
              <a:srgbClr val="434D73"/>
            </a:solidFill>
            <a:latin typeface="Arial"/>
            <a:ea typeface="微软雅黑"/>
            <a:cs typeface="+mn-cs"/>
          </a:endParaRPr>
        </a:p>
      </dgm:t>
    </dgm:pt>
    <dgm:pt modelId="{11D43E9E-06B5-A64B-9066-02536A1A023D}" type="sibTrans" cxnId="{EE98CE48-E2CE-8645-AF96-A3D0941FBB17}">
      <dgm:prSet/>
      <dgm:spPr/>
      <dgm:t>
        <a:bodyPr/>
        <a:lstStyle/>
        <a:p>
          <a:endParaRPr lang="zh-CN" altLang="en-US"/>
        </a:p>
      </dgm:t>
    </dgm:pt>
    <dgm:pt modelId="{3968DF42-9207-7E49-A89B-5E551383D4B5}" type="parTrans" cxnId="{EE98CE48-E2CE-8645-AF96-A3D0941FBB17}">
      <dgm:prSet/>
      <dgm:spPr/>
      <dgm:t>
        <a:bodyPr/>
        <a:lstStyle/>
        <a:p>
          <a:endParaRPr lang="zh-CN" altLang="en-US"/>
        </a:p>
      </dgm:t>
    </dgm:pt>
    <dgm:pt modelId="{35754A98-B2D7-3744-821B-6849F816B499}">
      <dgm:prSet phldrT="[文本]" custT="1"/>
      <dgm:spPr>
        <a:xfrm>
          <a:off x="2130653" y="763"/>
          <a:ext cx="752283" cy="752283"/>
        </a:xfrm>
        <a:prstGeom prst="ellipse">
          <a:avLst/>
        </a:prstGeom>
        <a:solidFill>
          <a:srgbClr val="44546A">
            <a:lumMod val="20000"/>
            <a:lumOff val="80000"/>
          </a:srgbClr>
        </a:solidFill>
        <a:ln w="12700" cap="flat" cmpd="sng" algn="ctr">
          <a:noFill/>
          <a:prstDash val="solid"/>
          <a:miter lim="800000"/>
        </a:ln>
        <a:effectLst/>
      </dgm:spPr>
      <dgm:t>
        <a:bodyPr/>
        <a:lstStyle/>
        <a:p>
          <a:pPr>
            <a:buNone/>
          </a:pPr>
          <a:endParaRPr lang="zh-CN" altLang="en-US" sz="2000" dirty="0">
            <a:solidFill>
              <a:sysClr val="window" lastClr="FFFFFF"/>
            </a:solidFill>
            <a:latin typeface="Arial"/>
            <a:ea typeface="微软雅黑"/>
            <a:cs typeface="+mn-cs"/>
          </a:endParaRPr>
        </a:p>
      </dgm:t>
    </dgm:pt>
    <dgm:pt modelId="{B56841A5-36A9-4D41-AC0A-E2D945A4407F}" type="sibTrans" cxnId="{1995E17A-EBDF-0C4B-AF9F-30224F3FE849}">
      <dgm:prSet/>
      <dgm:spPr>
        <a:xfrm>
          <a:off x="1338205" y="349822"/>
          <a:ext cx="2337180" cy="2337180"/>
        </a:xfrm>
        <a:prstGeom prst="blockArc">
          <a:avLst>
            <a:gd name="adj1" fmla="val 16200000"/>
            <a:gd name="adj2" fmla="val 1800000"/>
            <a:gd name="adj3" fmla="val 4635"/>
          </a:avLst>
        </a:prstGeom>
        <a:solidFill>
          <a:srgbClr val="44546A">
            <a:lumMod val="40000"/>
            <a:lumOff val="60000"/>
          </a:srgbClr>
        </a:solidFill>
        <a:ln>
          <a:noFill/>
        </a:ln>
        <a:effectLst/>
      </dgm:spPr>
      <dgm:t>
        <a:bodyPr/>
        <a:lstStyle/>
        <a:p>
          <a:endParaRPr lang="zh-CN" altLang="en-US"/>
        </a:p>
      </dgm:t>
    </dgm:pt>
    <dgm:pt modelId="{76BD7D28-D0B7-3D4A-A0DB-8FE8FEFF0BD4}" type="parTrans" cxnId="{1995E17A-EBDF-0C4B-AF9F-30224F3FE849}">
      <dgm:prSet/>
      <dgm:spPr/>
      <dgm:t>
        <a:bodyPr/>
        <a:lstStyle/>
        <a:p>
          <a:endParaRPr lang="zh-CN" altLang="en-US"/>
        </a:p>
      </dgm:t>
    </dgm:pt>
    <dgm:pt modelId="{645AFE11-C8EE-1244-9199-81F1EA84A22B}" type="pres">
      <dgm:prSet presAssocID="{E0ECA2E1-3EF8-6043-A33B-CFE8DA7E9530}" presName="Name0" presStyleCnt="0">
        <dgm:presLayoutVars>
          <dgm:chMax val="1"/>
          <dgm:dir/>
          <dgm:animLvl val="ctr"/>
          <dgm:resizeHandles val="exact"/>
        </dgm:presLayoutVars>
      </dgm:prSet>
      <dgm:spPr/>
    </dgm:pt>
    <dgm:pt modelId="{9D5CD0A8-28F9-FB4A-8AD5-39D4222BCFB2}" type="pres">
      <dgm:prSet presAssocID="{9154ABAC-4414-BB4D-A1CC-731228BEE297}" presName="centerShape" presStyleLbl="node0" presStyleIdx="0" presStyleCnt="1" custScaleX="88661" custScaleY="88661" custLinFactNeighborX="136" custLinFactNeighborY="287"/>
      <dgm:spPr/>
    </dgm:pt>
    <dgm:pt modelId="{8F29BC4F-2D31-7244-8B94-0009408916DE}" type="pres">
      <dgm:prSet presAssocID="{35754A98-B2D7-3744-821B-6849F816B499}" presName="node" presStyleLbl="node1" presStyleIdx="0" presStyleCnt="3">
        <dgm:presLayoutVars>
          <dgm:bulletEnabled val="1"/>
        </dgm:presLayoutVars>
      </dgm:prSet>
      <dgm:spPr/>
    </dgm:pt>
    <dgm:pt modelId="{B4C31D92-2458-1D45-9B5E-438F1B0342B9}" type="pres">
      <dgm:prSet presAssocID="{35754A98-B2D7-3744-821B-6849F816B499}" presName="dummy" presStyleCnt="0"/>
      <dgm:spPr/>
    </dgm:pt>
    <dgm:pt modelId="{96A7C140-3CDA-874C-B31C-09A430B844BC}" type="pres">
      <dgm:prSet presAssocID="{B56841A5-36A9-4D41-AC0A-E2D945A4407F}" presName="sibTrans" presStyleLbl="sibTrans2D1" presStyleIdx="0" presStyleCnt="3"/>
      <dgm:spPr/>
    </dgm:pt>
    <dgm:pt modelId="{1E310796-6EE8-2F40-8B76-B0A9358560AB}" type="pres">
      <dgm:prSet presAssocID="{1DD09602-6BE7-1947-A5D7-8AE5C6A60307}" presName="node" presStyleLbl="node1" presStyleIdx="1" presStyleCnt="3">
        <dgm:presLayoutVars>
          <dgm:bulletEnabled val="1"/>
        </dgm:presLayoutVars>
      </dgm:prSet>
      <dgm:spPr/>
    </dgm:pt>
    <dgm:pt modelId="{3CC3D0A9-FF58-3044-802A-03B903ED7CF1}" type="pres">
      <dgm:prSet presAssocID="{1DD09602-6BE7-1947-A5D7-8AE5C6A60307}" presName="dummy" presStyleCnt="0"/>
      <dgm:spPr/>
    </dgm:pt>
    <dgm:pt modelId="{50046D21-B1C3-DD4C-BE1B-8AABF0A6EDF9}" type="pres">
      <dgm:prSet presAssocID="{DFE8FF2C-EEA7-BD48-8F74-BF7D8BBFA866}" presName="sibTrans" presStyleLbl="sibTrans2D1" presStyleIdx="1" presStyleCnt="3"/>
      <dgm:spPr/>
    </dgm:pt>
    <dgm:pt modelId="{9F723D37-1201-A245-9F7F-CC4AE50F30BD}" type="pres">
      <dgm:prSet presAssocID="{C4BCFD7E-F7FA-D64C-9639-1D3CB0075769}" presName="node" presStyleLbl="node1" presStyleIdx="2" presStyleCnt="3">
        <dgm:presLayoutVars>
          <dgm:bulletEnabled val="1"/>
        </dgm:presLayoutVars>
      </dgm:prSet>
      <dgm:spPr/>
    </dgm:pt>
    <dgm:pt modelId="{D49A0F81-0CE6-F248-A9C7-D373F52E7975}" type="pres">
      <dgm:prSet presAssocID="{C4BCFD7E-F7FA-D64C-9639-1D3CB0075769}" presName="dummy" presStyleCnt="0"/>
      <dgm:spPr/>
    </dgm:pt>
    <dgm:pt modelId="{F26CD0BB-7B68-DC46-A6A3-8EB5AD282CC6}" type="pres">
      <dgm:prSet presAssocID="{749B0134-BABD-514E-A6CB-42842A9FEF12}" presName="sibTrans" presStyleLbl="sibTrans2D1" presStyleIdx="2" presStyleCnt="3"/>
      <dgm:spPr/>
    </dgm:pt>
  </dgm:ptLst>
  <dgm:cxnLst>
    <dgm:cxn modelId="{AF3AD70E-3B25-4C54-97F8-4F418236F8C1}" type="presOf" srcId="{DFE8FF2C-EEA7-BD48-8F74-BF7D8BBFA866}" destId="{50046D21-B1C3-DD4C-BE1B-8AABF0A6EDF9}" srcOrd="0" destOrd="0" presId="urn:microsoft.com/office/officeart/2005/8/layout/radial6#1"/>
    <dgm:cxn modelId="{9B356963-D8B9-4A60-93DE-FE01E9370AF7}" type="presOf" srcId="{749B0134-BABD-514E-A6CB-42842A9FEF12}" destId="{F26CD0BB-7B68-DC46-A6A3-8EB5AD282CC6}" srcOrd="0" destOrd="0" presId="urn:microsoft.com/office/officeart/2005/8/layout/radial6#1"/>
    <dgm:cxn modelId="{432D8D68-EDB3-4C63-82E7-8F1D1BEA8B8A}" type="presOf" srcId="{35754A98-B2D7-3744-821B-6849F816B499}" destId="{8F29BC4F-2D31-7244-8B94-0009408916DE}" srcOrd="0" destOrd="0" presId="urn:microsoft.com/office/officeart/2005/8/layout/radial6#1"/>
    <dgm:cxn modelId="{EE98CE48-E2CE-8645-AF96-A3D0941FBB17}" srcId="{E0ECA2E1-3EF8-6043-A33B-CFE8DA7E9530}" destId="{9154ABAC-4414-BB4D-A1CC-731228BEE297}" srcOrd="0" destOrd="0" parTransId="{3968DF42-9207-7E49-A89B-5E551383D4B5}" sibTransId="{11D43E9E-06B5-A64B-9066-02536A1A023D}"/>
    <dgm:cxn modelId="{29B4B670-CB37-4D56-AB94-4DA8B14E6FE2}" type="presOf" srcId="{B56841A5-36A9-4D41-AC0A-E2D945A4407F}" destId="{96A7C140-3CDA-874C-B31C-09A430B844BC}" srcOrd="0" destOrd="0" presId="urn:microsoft.com/office/officeart/2005/8/layout/radial6#1"/>
    <dgm:cxn modelId="{1995E17A-EBDF-0C4B-AF9F-30224F3FE849}" srcId="{9154ABAC-4414-BB4D-A1CC-731228BEE297}" destId="{35754A98-B2D7-3744-821B-6849F816B499}" srcOrd="0" destOrd="0" parTransId="{76BD7D28-D0B7-3D4A-A0DB-8FE8FEFF0BD4}" sibTransId="{B56841A5-36A9-4D41-AC0A-E2D945A4407F}"/>
    <dgm:cxn modelId="{7DEA0295-94CA-664E-9652-F2DA8BA9FBEE}" srcId="{9154ABAC-4414-BB4D-A1CC-731228BEE297}" destId="{C4BCFD7E-F7FA-D64C-9639-1D3CB0075769}" srcOrd="2" destOrd="0" parTransId="{BD1AF01F-7834-144F-B8CA-AA421879B173}" sibTransId="{749B0134-BABD-514E-A6CB-42842A9FEF12}"/>
    <dgm:cxn modelId="{041FA9A2-E192-4636-B8D4-F32B90D43A25}" type="presOf" srcId="{C4BCFD7E-F7FA-D64C-9639-1D3CB0075769}" destId="{9F723D37-1201-A245-9F7F-CC4AE50F30BD}" srcOrd="0" destOrd="0" presId="urn:microsoft.com/office/officeart/2005/8/layout/radial6#1"/>
    <dgm:cxn modelId="{F8D392B0-A5CC-AB44-929F-E5CBF0416199}" srcId="{9154ABAC-4414-BB4D-A1CC-731228BEE297}" destId="{1DD09602-6BE7-1947-A5D7-8AE5C6A60307}" srcOrd="1" destOrd="0" parTransId="{C448F049-17ED-A943-8CD3-2A859883A3F0}" sibTransId="{DFE8FF2C-EEA7-BD48-8F74-BF7D8BBFA866}"/>
    <dgm:cxn modelId="{15B74AB1-94BB-4B8E-BE8E-B662481794D8}" type="presOf" srcId="{E0ECA2E1-3EF8-6043-A33B-CFE8DA7E9530}" destId="{645AFE11-C8EE-1244-9199-81F1EA84A22B}" srcOrd="0" destOrd="0" presId="urn:microsoft.com/office/officeart/2005/8/layout/radial6#1"/>
    <dgm:cxn modelId="{9AF6AFB3-9D6C-47D5-B2B1-D967E4350861}" type="presOf" srcId="{9154ABAC-4414-BB4D-A1CC-731228BEE297}" destId="{9D5CD0A8-28F9-FB4A-8AD5-39D4222BCFB2}" srcOrd="0" destOrd="0" presId="urn:microsoft.com/office/officeart/2005/8/layout/radial6#1"/>
    <dgm:cxn modelId="{0E13E2C8-A900-45CA-9E9D-0F4D78D04DD7}" type="presOf" srcId="{1DD09602-6BE7-1947-A5D7-8AE5C6A60307}" destId="{1E310796-6EE8-2F40-8B76-B0A9358560AB}" srcOrd="0" destOrd="0" presId="urn:microsoft.com/office/officeart/2005/8/layout/radial6#1"/>
    <dgm:cxn modelId="{E7757DF8-FBD2-4216-AEDB-76E18CC772D3}" type="presParOf" srcId="{645AFE11-C8EE-1244-9199-81F1EA84A22B}" destId="{9D5CD0A8-28F9-FB4A-8AD5-39D4222BCFB2}" srcOrd="0" destOrd="0" presId="urn:microsoft.com/office/officeart/2005/8/layout/radial6#1"/>
    <dgm:cxn modelId="{F0224213-8D02-4021-9B6A-DFFFF6134C23}" type="presParOf" srcId="{645AFE11-C8EE-1244-9199-81F1EA84A22B}" destId="{8F29BC4F-2D31-7244-8B94-0009408916DE}" srcOrd="1" destOrd="0" presId="urn:microsoft.com/office/officeart/2005/8/layout/radial6#1"/>
    <dgm:cxn modelId="{09F90B9E-81B9-4F4B-9117-58B505A7F976}" type="presParOf" srcId="{645AFE11-C8EE-1244-9199-81F1EA84A22B}" destId="{B4C31D92-2458-1D45-9B5E-438F1B0342B9}" srcOrd="2" destOrd="0" presId="urn:microsoft.com/office/officeart/2005/8/layout/radial6#1"/>
    <dgm:cxn modelId="{579A7433-7916-4ED9-B760-FC1629624FFA}" type="presParOf" srcId="{645AFE11-C8EE-1244-9199-81F1EA84A22B}" destId="{96A7C140-3CDA-874C-B31C-09A430B844BC}" srcOrd="3" destOrd="0" presId="urn:microsoft.com/office/officeart/2005/8/layout/radial6#1"/>
    <dgm:cxn modelId="{2FA32DF1-9B2E-4F92-A840-711E7A8D01C8}" type="presParOf" srcId="{645AFE11-C8EE-1244-9199-81F1EA84A22B}" destId="{1E310796-6EE8-2F40-8B76-B0A9358560AB}" srcOrd="4" destOrd="0" presId="urn:microsoft.com/office/officeart/2005/8/layout/radial6#1"/>
    <dgm:cxn modelId="{9045E573-944E-43EB-A3BC-CA05B4596EF9}" type="presParOf" srcId="{645AFE11-C8EE-1244-9199-81F1EA84A22B}" destId="{3CC3D0A9-FF58-3044-802A-03B903ED7CF1}" srcOrd="5" destOrd="0" presId="urn:microsoft.com/office/officeart/2005/8/layout/radial6#1"/>
    <dgm:cxn modelId="{FD44E1AC-FBD6-4B3C-9A5D-DF14C70E95D5}" type="presParOf" srcId="{645AFE11-C8EE-1244-9199-81F1EA84A22B}" destId="{50046D21-B1C3-DD4C-BE1B-8AABF0A6EDF9}" srcOrd="6" destOrd="0" presId="urn:microsoft.com/office/officeart/2005/8/layout/radial6#1"/>
    <dgm:cxn modelId="{ACE5C702-4E5D-44C4-8406-84B918BFEA98}" type="presParOf" srcId="{645AFE11-C8EE-1244-9199-81F1EA84A22B}" destId="{9F723D37-1201-A245-9F7F-CC4AE50F30BD}" srcOrd="7" destOrd="0" presId="urn:microsoft.com/office/officeart/2005/8/layout/radial6#1"/>
    <dgm:cxn modelId="{2DE97909-E2EF-4FFA-93F2-768295BDFE40}" type="presParOf" srcId="{645AFE11-C8EE-1244-9199-81F1EA84A22B}" destId="{D49A0F81-0CE6-F248-A9C7-D373F52E7975}" srcOrd="8" destOrd="0" presId="urn:microsoft.com/office/officeart/2005/8/layout/radial6#1"/>
    <dgm:cxn modelId="{00090A15-2DAF-421E-9626-D8BEB56BB1BA}" type="presParOf" srcId="{645AFE11-C8EE-1244-9199-81F1EA84A22B}" destId="{F26CD0BB-7B68-DC46-A6A3-8EB5AD282CC6}" srcOrd="9" destOrd="0" presId="urn:microsoft.com/office/officeart/2005/8/layout/radial6#1"/>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6775E7-A5F1-4B13-B095-015F50E4CAF7}" type="doc">
      <dgm:prSet loTypeId="urn:microsoft.com/office/officeart/2005/8/layout/hChevron3" loCatId="process" qsTypeId="urn:microsoft.com/office/officeart/2005/8/quickstyle/simple1" qsCatId="simple" csTypeId="urn:microsoft.com/office/officeart/2005/8/colors/accent1_2" csCatId="accent1" phldr="1"/>
      <dgm:spPr/>
    </dgm:pt>
    <dgm:pt modelId="{0408A868-5BEA-45E0-886B-76E03DC43296}">
      <dgm:prSet phldrT="[文本]" custT="1"/>
      <dgm:spPr/>
      <dgm:t>
        <a:bodyPr/>
        <a:lstStyle/>
        <a:p>
          <a:r>
            <a:rPr lang="zh-CN" altLang="en-US" sz="1400" dirty="0">
              <a:latin typeface="微软雅黑" panose="020B0503020204020204" pitchFamily="34" charset="-122"/>
              <a:ea typeface="微软雅黑" panose="020B0503020204020204" pitchFamily="34" charset="-122"/>
            </a:rPr>
            <a:t>起草</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修订</a:t>
          </a:r>
        </a:p>
      </dgm:t>
    </dgm:pt>
    <dgm:pt modelId="{F13FDB28-F35F-4400-951F-DACC6A185A5F}" type="parTrans" cxnId="{7E2DBD71-46CC-4A17-8A09-715CE981BCC9}">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A98A7D85-850D-49C5-8031-CA929ACE35D0}" type="sibTrans" cxnId="{7E2DBD71-46CC-4A17-8A09-715CE981BCC9}">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9B6475F5-DF79-49DF-8CED-03FD8AC342F5}">
      <dgm:prSet phldrT="[文本]" custT="1"/>
      <dgm:spPr/>
      <dgm:t>
        <a:bodyPr/>
        <a:lstStyle/>
        <a:p>
          <a:r>
            <a:rPr lang="zh-CN" altLang="en-US" sz="1400" dirty="0">
              <a:latin typeface="微软雅黑" panose="020B0503020204020204" pitchFamily="34" charset="-122"/>
              <a:ea typeface="微软雅黑" panose="020B0503020204020204" pitchFamily="34" charset="-122"/>
            </a:rPr>
            <a:t>审核</a:t>
          </a:r>
        </a:p>
      </dgm:t>
    </dgm:pt>
    <dgm:pt modelId="{787808EF-150D-4EAA-A34C-9D2623C0FF23}" type="parTrans" cxnId="{9DCB6E34-31F4-44B7-805E-D2EFAE8C770B}">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0879D3C7-CF08-43CB-9F9A-0A46C3D7A93F}" type="sibTrans" cxnId="{9DCB6E34-31F4-44B7-805E-D2EFAE8C770B}">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74423B64-353B-4CA3-AD81-2B27C0581839}">
      <dgm:prSet phldrT="[文本]" custT="1"/>
      <dgm:spPr/>
      <dgm:t>
        <a:bodyPr/>
        <a:lstStyle/>
        <a:p>
          <a:r>
            <a:rPr lang="zh-CN" altLang="en-US" sz="1400" dirty="0">
              <a:latin typeface="微软雅黑" panose="020B0503020204020204" pitchFamily="34" charset="-122"/>
              <a:ea typeface="微软雅黑" panose="020B0503020204020204" pitchFamily="34" charset="-122"/>
            </a:rPr>
            <a:t>批准</a:t>
          </a:r>
        </a:p>
      </dgm:t>
    </dgm:pt>
    <dgm:pt modelId="{729D35C4-1756-49AA-BFC8-8787D87193E5}" type="parTrans" cxnId="{83C8B5F9-DCA8-4767-AA8B-996E4F8CA8EF}">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5F1CC9C3-25DE-48EE-9936-F46A28468AAC}" type="sibTrans" cxnId="{83C8B5F9-DCA8-4767-AA8B-996E4F8CA8EF}">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FC56624B-95D0-434F-B45F-0269245C1202}">
      <dgm:prSet phldrT="[文本]" custT="1"/>
      <dgm:spPr/>
      <dgm:t>
        <a:bodyPr/>
        <a:lstStyle/>
        <a:p>
          <a:r>
            <a:rPr lang="zh-CN" altLang="en-US" sz="1400" dirty="0">
              <a:latin typeface="微软雅黑" panose="020B0503020204020204" pitchFamily="34" charset="-122"/>
              <a:ea typeface="微软雅黑" panose="020B0503020204020204" pitchFamily="34" charset="-122"/>
            </a:rPr>
            <a:t>复制发放</a:t>
          </a:r>
        </a:p>
      </dgm:t>
    </dgm:pt>
    <dgm:pt modelId="{54A45B6B-571B-4C21-A478-D7553976285E}" type="parTrans" cxnId="{D8CD4D60-312E-4B50-9E62-48A4F37B03C7}">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E3A5042C-422C-40F3-AA17-A54DBE4D561F}" type="sibTrans" cxnId="{D8CD4D60-312E-4B50-9E62-48A4F37B03C7}">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096F8A98-5834-485F-A110-0111E50759DC}">
      <dgm:prSet phldrT="[文本]" custT="1"/>
      <dgm:spPr/>
      <dgm:t>
        <a:bodyPr/>
        <a:lstStyle/>
        <a:p>
          <a:r>
            <a:rPr lang="zh-CN" altLang="en-US" sz="1400" dirty="0">
              <a:latin typeface="微软雅黑" panose="020B0503020204020204" pitchFamily="34" charset="-122"/>
              <a:ea typeface="微软雅黑" panose="020B0503020204020204" pitchFamily="34" charset="-122"/>
            </a:rPr>
            <a:t>旧版本失效</a:t>
          </a:r>
        </a:p>
      </dgm:t>
    </dgm:pt>
    <dgm:pt modelId="{BE6DAF6F-2816-489F-A971-463EE23A828E}" type="parTrans" cxnId="{C2191CED-C6A9-4F24-8349-A0A70EC1E09B}">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BD9249CA-7450-4E5F-B256-381F6DF6FA31}" type="sibTrans" cxnId="{C2191CED-C6A9-4F24-8349-A0A70EC1E09B}">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1B2DA399-E651-4C16-BE11-691EF2E4E413}">
      <dgm:prSet phldrT="[文本]" custT="1"/>
      <dgm:spPr/>
      <dgm:t>
        <a:bodyPr/>
        <a:lstStyle/>
        <a:p>
          <a:r>
            <a:rPr lang="zh-CN" altLang="en-US" sz="1400" dirty="0">
              <a:latin typeface="微软雅黑" panose="020B0503020204020204" pitchFamily="34" charset="-122"/>
              <a:ea typeface="微软雅黑" panose="020B0503020204020204" pitchFamily="34" charset="-122"/>
            </a:rPr>
            <a:t>原件存档</a:t>
          </a:r>
        </a:p>
      </dgm:t>
    </dgm:pt>
    <dgm:pt modelId="{C3A4474C-A258-4934-A5ED-7860ACB7D6EC}" type="parTrans" cxnId="{9F12B461-1D7C-487A-BCFB-31C22DB00DF5}">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3D5E8293-9D21-4A75-A5C5-D85121DC69E6}" type="sibTrans" cxnId="{9F12B461-1D7C-487A-BCFB-31C22DB00DF5}">
      <dgm:prSet/>
      <dgm:spPr/>
      <dgm:t>
        <a:bodyPr/>
        <a:lstStyle/>
        <a:p>
          <a:endParaRPr lang="zh-CN" altLang="en-US" sz="3200">
            <a:latin typeface="微软雅黑" panose="020B0503020204020204" pitchFamily="34" charset="-122"/>
            <a:ea typeface="微软雅黑" panose="020B0503020204020204" pitchFamily="34" charset="-122"/>
          </a:endParaRPr>
        </a:p>
      </dgm:t>
    </dgm:pt>
    <dgm:pt modelId="{0DA813D6-A20B-474A-A69F-6E273C9CEED0}" type="pres">
      <dgm:prSet presAssocID="{1A6775E7-A5F1-4B13-B095-015F50E4CAF7}" presName="Name0" presStyleCnt="0">
        <dgm:presLayoutVars>
          <dgm:dir/>
          <dgm:resizeHandles val="exact"/>
        </dgm:presLayoutVars>
      </dgm:prSet>
      <dgm:spPr/>
    </dgm:pt>
    <dgm:pt modelId="{8BF4529A-348F-43E3-AD0B-71AC002D0454}" type="pres">
      <dgm:prSet presAssocID="{0408A868-5BEA-45E0-886B-76E03DC43296}" presName="parTxOnly" presStyleLbl="node1" presStyleIdx="0" presStyleCnt="6">
        <dgm:presLayoutVars>
          <dgm:bulletEnabled val="1"/>
        </dgm:presLayoutVars>
      </dgm:prSet>
      <dgm:spPr/>
    </dgm:pt>
    <dgm:pt modelId="{6D2A1716-3722-452F-B69C-0DCB90776480}" type="pres">
      <dgm:prSet presAssocID="{A98A7D85-850D-49C5-8031-CA929ACE35D0}" presName="parSpace" presStyleCnt="0"/>
      <dgm:spPr/>
    </dgm:pt>
    <dgm:pt modelId="{497D0CD7-12D8-4B6B-95E5-34DFE792EDA0}" type="pres">
      <dgm:prSet presAssocID="{9B6475F5-DF79-49DF-8CED-03FD8AC342F5}" presName="parTxOnly" presStyleLbl="node1" presStyleIdx="1" presStyleCnt="6">
        <dgm:presLayoutVars>
          <dgm:bulletEnabled val="1"/>
        </dgm:presLayoutVars>
      </dgm:prSet>
      <dgm:spPr/>
    </dgm:pt>
    <dgm:pt modelId="{81EB1E7D-BBE4-4DE8-BFC9-64DC7F9C4C6E}" type="pres">
      <dgm:prSet presAssocID="{0879D3C7-CF08-43CB-9F9A-0A46C3D7A93F}" presName="parSpace" presStyleCnt="0"/>
      <dgm:spPr/>
    </dgm:pt>
    <dgm:pt modelId="{B29F2549-C39D-40EA-AFA1-C3664BDD1879}" type="pres">
      <dgm:prSet presAssocID="{74423B64-353B-4CA3-AD81-2B27C0581839}" presName="parTxOnly" presStyleLbl="node1" presStyleIdx="2" presStyleCnt="6">
        <dgm:presLayoutVars>
          <dgm:bulletEnabled val="1"/>
        </dgm:presLayoutVars>
      </dgm:prSet>
      <dgm:spPr/>
    </dgm:pt>
    <dgm:pt modelId="{3E3510BF-E78C-4C95-837B-08AC66968E5E}" type="pres">
      <dgm:prSet presAssocID="{5F1CC9C3-25DE-48EE-9936-F46A28468AAC}" presName="parSpace" presStyleCnt="0"/>
      <dgm:spPr/>
    </dgm:pt>
    <dgm:pt modelId="{E4F095FD-E928-4951-B480-5F018B19119B}" type="pres">
      <dgm:prSet presAssocID="{FC56624B-95D0-434F-B45F-0269245C1202}" presName="parTxOnly" presStyleLbl="node1" presStyleIdx="3" presStyleCnt="6">
        <dgm:presLayoutVars>
          <dgm:bulletEnabled val="1"/>
        </dgm:presLayoutVars>
      </dgm:prSet>
      <dgm:spPr/>
    </dgm:pt>
    <dgm:pt modelId="{596C05A1-D2CD-4BB0-B875-413C7AA3B57C}" type="pres">
      <dgm:prSet presAssocID="{E3A5042C-422C-40F3-AA17-A54DBE4D561F}" presName="parSpace" presStyleCnt="0"/>
      <dgm:spPr/>
    </dgm:pt>
    <dgm:pt modelId="{F0E396EA-528E-4875-A6C5-9173430582F7}" type="pres">
      <dgm:prSet presAssocID="{096F8A98-5834-485F-A110-0111E50759DC}" presName="parTxOnly" presStyleLbl="node1" presStyleIdx="4" presStyleCnt="6">
        <dgm:presLayoutVars>
          <dgm:bulletEnabled val="1"/>
        </dgm:presLayoutVars>
      </dgm:prSet>
      <dgm:spPr/>
    </dgm:pt>
    <dgm:pt modelId="{E3B265F4-B4B9-4CF4-BCC6-B88A0144FCA7}" type="pres">
      <dgm:prSet presAssocID="{BD9249CA-7450-4E5F-B256-381F6DF6FA31}" presName="parSpace" presStyleCnt="0"/>
      <dgm:spPr/>
    </dgm:pt>
    <dgm:pt modelId="{BAD4D853-3E57-4648-B2BF-4A87F878C7D2}" type="pres">
      <dgm:prSet presAssocID="{1B2DA399-E651-4C16-BE11-691EF2E4E413}" presName="parTxOnly" presStyleLbl="node1" presStyleIdx="5" presStyleCnt="6">
        <dgm:presLayoutVars>
          <dgm:bulletEnabled val="1"/>
        </dgm:presLayoutVars>
      </dgm:prSet>
      <dgm:spPr/>
    </dgm:pt>
  </dgm:ptLst>
  <dgm:cxnLst>
    <dgm:cxn modelId="{9DCB6E34-31F4-44B7-805E-D2EFAE8C770B}" srcId="{1A6775E7-A5F1-4B13-B095-015F50E4CAF7}" destId="{9B6475F5-DF79-49DF-8CED-03FD8AC342F5}" srcOrd="1" destOrd="0" parTransId="{787808EF-150D-4EAA-A34C-9D2623C0FF23}" sibTransId="{0879D3C7-CF08-43CB-9F9A-0A46C3D7A93F}"/>
    <dgm:cxn modelId="{D8CD4D60-312E-4B50-9E62-48A4F37B03C7}" srcId="{1A6775E7-A5F1-4B13-B095-015F50E4CAF7}" destId="{FC56624B-95D0-434F-B45F-0269245C1202}" srcOrd="3" destOrd="0" parTransId="{54A45B6B-571B-4C21-A478-D7553976285E}" sibTransId="{E3A5042C-422C-40F3-AA17-A54DBE4D561F}"/>
    <dgm:cxn modelId="{9F12B461-1D7C-487A-BCFB-31C22DB00DF5}" srcId="{1A6775E7-A5F1-4B13-B095-015F50E4CAF7}" destId="{1B2DA399-E651-4C16-BE11-691EF2E4E413}" srcOrd="5" destOrd="0" parTransId="{C3A4474C-A258-4934-A5ED-7860ACB7D6EC}" sibTransId="{3D5E8293-9D21-4A75-A5C5-D85121DC69E6}"/>
    <dgm:cxn modelId="{E62D7342-B493-4F4F-8531-E48B2D6C7ECA}" type="presOf" srcId="{74423B64-353B-4CA3-AD81-2B27C0581839}" destId="{B29F2549-C39D-40EA-AFA1-C3664BDD1879}" srcOrd="0" destOrd="0" presId="urn:microsoft.com/office/officeart/2005/8/layout/hChevron3"/>
    <dgm:cxn modelId="{676F2D45-9A51-4FB4-9B33-D0008F168817}" type="presOf" srcId="{9B6475F5-DF79-49DF-8CED-03FD8AC342F5}" destId="{497D0CD7-12D8-4B6B-95E5-34DFE792EDA0}" srcOrd="0" destOrd="0" presId="urn:microsoft.com/office/officeart/2005/8/layout/hChevron3"/>
    <dgm:cxn modelId="{025F3F6E-A082-46E5-8293-D318E59008C9}" type="presOf" srcId="{FC56624B-95D0-434F-B45F-0269245C1202}" destId="{E4F095FD-E928-4951-B480-5F018B19119B}" srcOrd="0" destOrd="0" presId="urn:microsoft.com/office/officeart/2005/8/layout/hChevron3"/>
    <dgm:cxn modelId="{8F60FF70-DF4E-4711-A86D-2166DD5F8D6D}" type="presOf" srcId="{096F8A98-5834-485F-A110-0111E50759DC}" destId="{F0E396EA-528E-4875-A6C5-9173430582F7}" srcOrd="0" destOrd="0" presId="urn:microsoft.com/office/officeart/2005/8/layout/hChevron3"/>
    <dgm:cxn modelId="{7E2DBD71-46CC-4A17-8A09-715CE981BCC9}" srcId="{1A6775E7-A5F1-4B13-B095-015F50E4CAF7}" destId="{0408A868-5BEA-45E0-886B-76E03DC43296}" srcOrd="0" destOrd="0" parTransId="{F13FDB28-F35F-4400-951F-DACC6A185A5F}" sibTransId="{A98A7D85-850D-49C5-8031-CA929ACE35D0}"/>
    <dgm:cxn modelId="{957C45B9-4463-4304-90DB-FC4B8B1EB9B8}" type="presOf" srcId="{0408A868-5BEA-45E0-886B-76E03DC43296}" destId="{8BF4529A-348F-43E3-AD0B-71AC002D0454}" srcOrd="0" destOrd="0" presId="urn:microsoft.com/office/officeart/2005/8/layout/hChevron3"/>
    <dgm:cxn modelId="{7B76CFC3-1C19-4287-8510-5F167A3E7386}" type="presOf" srcId="{1B2DA399-E651-4C16-BE11-691EF2E4E413}" destId="{BAD4D853-3E57-4648-B2BF-4A87F878C7D2}" srcOrd="0" destOrd="0" presId="urn:microsoft.com/office/officeart/2005/8/layout/hChevron3"/>
    <dgm:cxn modelId="{4BBAB2EB-E57A-4508-8486-A03F63FADDBD}" type="presOf" srcId="{1A6775E7-A5F1-4B13-B095-015F50E4CAF7}" destId="{0DA813D6-A20B-474A-A69F-6E273C9CEED0}" srcOrd="0" destOrd="0" presId="urn:microsoft.com/office/officeart/2005/8/layout/hChevron3"/>
    <dgm:cxn modelId="{C2191CED-C6A9-4F24-8349-A0A70EC1E09B}" srcId="{1A6775E7-A5F1-4B13-B095-015F50E4CAF7}" destId="{096F8A98-5834-485F-A110-0111E50759DC}" srcOrd="4" destOrd="0" parTransId="{BE6DAF6F-2816-489F-A971-463EE23A828E}" sibTransId="{BD9249CA-7450-4E5F-B256-381F6DF6FA31}"/>
    <dgm:cxn modelId="{83C8B5F9-DCA8-4767-AA8B-996E4F8CA8EF}" srcId="{1A6775E7-A5F1-4B13-B095-015F50E4CAF7}" destId="{74423B64-353B-4CA3-AD81-2B27C0581839}" srcOrd="2" destOrd="0" parTransId="{729D35C4-1756-49AA-BFC8-8787D87193E5}" sibTransId="{5F1CC9C3-25DE-48EE-9936-F46A28468AAC}"/>
    <dgm:cxn modelId="{26086430-6DFB-4A68-9299-B79C3D5AD181}" type="presParOf" srcId="{0DA813D6-A20B-474A-A69F-6E273C9CEED0}" destId="{8BF4529A-348F-43E3-AD0B-71AC002D0454}" srcOrd="0" destOrd="0" presId="urn:microsoft.com/office/officeart/2005/8/layout/hChevron3"/>
    <dgm:cxn modelId="{A93BDF57-33F1-4274-961B-2D6D62F6D7FB}" type="presParOf" srcId="{0DA813D6-A20B-474A-A69F-6E273C9CEED0}" destId="{6D2A1716-3722-452F-B69C-0DCB90776480}" srcOrd="1" destOrd="0" presId="urn:microsoft.com/office/officeart/2005/8/layout/hChevron3"/>
    <dgm:cxn modelId="{28DE6C67-CD27-4EA8-B98E-17EE0694D7E0}" type="presParOf" srcId="{0DA813D6-A20B-474A-A69F-6E273C9CEED0}" destId="{497D0CD7-12D8-4B6B-95E5-34DFE792EDA0}" srcOrd="2" destOrd="0" presId="urn:microsoft.com/office/officeart/2005/8/layout/hChevron3"/>
    <dgm:cxn modelId="{C1D856D6-ECC4-4F58-AF1A-80B0BFAACE44}" type="presParOf" srcId="{0DA813D6-A20B-474A-A69F-6E273C9CEED0}" destId="{81EB1E7D-BBE4-4DE8-BFC9-64DC7F9C4C6E}" srcOrd="3" destOrd="0" presId="urn:microsoft.com/office/officeart/2005/8/layout/hChevron3"/>
    <dgm:cxn modelId="{973404C9-2472-45B3-9564-65E4A8AA5C43}" type="presParOf" srcId="{0DA813D6-A20B-474A-A69F-6E273C9CEED0}" destId="{B29F2549-C39D-40EA-AFA1-C3664BDD1879}" srcOrd="4" destOrd="0" presId="urn:microsoft.com/office/officeart/2005/8/layout/hChevron3"/>
    <dgm:cxn modelId="{BF5C12DB-49EB-4F34-9986-F0AAACF3D2B6}" type="presParOf" srcId="{0DA813D6-A20B-474A-A69F-6E273C9CEED0}" destId="{3E3510BF-E78C-4C95-837B-08AC66968E5E}" srcOrd="5" destOrd="0" presId="urn:microsoft.com/office/officeart/2005/8/layout/hChevron3"/>
    <dgm:cxn modelId="{875B78E6-92EB-4D24-AB10-586BE7D77684}" type="presParOf" srcId="{0DA813D6-A20B-474A-A69F-6E273C9CEED0}" destId="{E4F095FD-E928-4951-B480-5F018B19119B}" srcOrd="6" destOrd="0" presId="urn:microsoft.com/office/officeart/2005/8/layout/hChevron3"/>
    <dgm:cxn modelId="{F4A0AFD7-02C0-4FDD-A449-C6C1643976FF}" type="presParOf" srcId="{0DA813D6-A20B-474A-A69F-6E273C9CEED0}" destId="{596C05A1-D2CD-4BB0-B875-413C7AA3B57C}" srcOrd="7" destOrd="0" presId="urn:microsoft.com/office/officeart/2005/8/layout/hChevron3"/>
    <dgm:cxn modelId="{9A2C7464-17C8-41AF-BA5E-6C8F73E7C471}" type="presParOf" srcId="{0DA813D6-A20B-474A-A69F-6E273C9CEED0}" destId="{F0E396EA-528E-4875-A6C5-9173430582F7}" srcOrd="8" destOrd="0" presId="urn:microsoft.com/office/officeart/2005/8/layout/hChevron3"/>
    <dgm:cxn modelId="{819FF727-310E-40D3-B2AA-787C8FA5A096}" type="presParOf" srcId="{0DA813D6-A20B-474A-A69F-6E273C9CEED0}" destId="{E3B265F4-B4B9-4CF4-BCC6-B88A0144FCA7}" srcOrd="9" destOrd="0" presId="urn:microsoft.com/office/officeart/2005/8/layout/hChevron3"/>
    <dgm:cxn modelId="{12C37F43-3E98-4E1F-884F-CB3B6AB0E238}" type="presParOf" srcId="{0DA813D6-A20B-474A-A69F-6E273C9CEED0}" destId="{BAD4D853-3E57-4648-B2BF-4A87F878C7D2}" srcOrd="10"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316C4A-B734-4D11-9F84-F7F3348E0EE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892315A3-585F-41DB-8CB6-5955348D698A}">
      <dgm:prSet phldrT="[文本]"/>
      <dgm:spPr/>
      <dgm:t>
        <a:bodyPr/>
        <a:lstStyle/>
        <a:p>
          <a:r>
            <a:rPr lang="zh-CN" altLang="en-US" dirty="0">
              <a:solidFill>
                <a:schemeClr val="bg1"/>
              </a:solidFill>
              <a:latin typeface="微软雅黑" panose="020B0503020204020204" pitchFamily="34" charset="-122"/>
              <a:ea typeface="微软雅黑" panose="020B0503020204020204" pitchFamily="34" charset="-122"/>
            </a:rPr>
            <a:t>有效的管理电子模板，格式控制更有效；</a:t>
          </a:r>
        </a:p>
      </dgm:t>
    </dgm:pt>
    <dgm:pt modelId="{CC051FED-E498-4D7C-B8DD-0010E9B9FC6F}" type="parTrans" cxnId="{CE47CD6E-7BF1-47CF-8F44-4121A573F6B0}">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6C18FD31-A911-4874-9C6F-A4F3910F0289}" type="sibTrans" cxnId="{CE47CD6E-7BF1-47CF-8F44-4121A573F6B0}">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5AD21BFC-22BA-434C-B15A-5BAC8626548C}">
      <dgm:prSet phldrT="[文本]"/>
      <dgm:spPr/>
      <dgm:t>
        <a:bodyPr/>
        <a:lstStyle/>
        <a:p>
          <a:r>
            <a:rPr kumimoji="0" lang="zh-CN" altLang="en-US" b="0" i="0" u="none" strike="noStrike"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电子流程化审批，处理更便捷，过程更规范；</a:t>
          </a:r>
          <a:endParaRPr lang="zh-CN" altLang="en-US" dirty="0">
            <a:solidFill>
              <a:schemeClr val="bg1"/>
            </a:solidFill>
            <a:latin typeface="微软雅黑" panose="020B0503020204020204" pitchFamily="34" charset="-122"/>
            <a:ea typeface="微软雅黑" panose="020B0503020204020204" pitchFamily="34" charset="-122"/>
          </a:endParaRPr>
        </a:p>
      </dgm:t>
    </dgm:pt>
    <dgm:pt modelId="{F187EB57-B55F-4846-9B83-7EFC838B8C1B}" type="parTrans" cxnId="{7B680955-6149-452B-AA54-5BF513D4688D}">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0D878611-A628-4A61-9153-68805AD08F10}" type="sibTrans" cxnId="{7B680955-6149-452B-AA54-5BF513D4688D}">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9D2FF766-CDBA-4B79-89A8-5B2D3F322270}">
      <dgm:prSet phldrT="[文本]"/>
      <dgm:spPr/>
      <dgm:t>
        <a:bodyPr/>
        <a:lstStyle/>
        <a:p>
          <a:r>
            <a:rPr lang="zh-CN" altLang="en-US" dirty="0">
              <a:solidFill>
                <a:schemeClr val="bg1"/>
              </a:solidFill>
              <a:latin typeface="微软雅黑" panose="020B0503020204020204" pitchFamily="34" charset="-122"/>
              <a:ea typeface="微软雅黑" panose="020B0503020204020204" pitchFamily="34" charset="-122"/>
            </a:rPr>
            <a:t>更有效的管控编制、下载、打印和访问权限；</a:t>
          </a:r>
        </a:p>
      </dgm:t>
    </dgm:pt>
    <dgm:pt modelId="{1DCD67E6-DBB8-4724-AFEA-62799FCA11FA}" type="parTrans" cxnId="{CB2D11FA-1615-423C-B187-C2D5A84C5075}">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8F895AF7-ACA8-43B3-9413-D59BC54FBD80}" type="sibTrans" cxnId="{CB2D11FA-1615-423C-B187-C2D5A84C5075}">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F17272EC-8FD7-478D-B719-CD8736A33A21}">
      <dgm:prSet phldrT="[文本]"/>
      <dgm:spPr/>
      <dgm:t>
        <a:bodyPr/>
        <a:lstStyle/>
        <a:p>
          <a:r>
            <a:rPr kumimoji="0" lang="zh-CN" altLang="en-US" b="0" i="0" u="none" strike="noStrike"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文件发放快捷且易于控制；</a:t>
          </a:r>
          <a:endParaRPr lang="zh-CN" altLang="en-US" dirty="0">
            <a:solidFill>
              <a:schemeClr val="bg1"/>
            </a:solidFill>
            <a:latin typeface="微软雅黑" panose="020B0503020204020204" pitchFamily="34" charset="-122"/>
            <a:ea typeface="微软雅黑" panose="020B0503020204020204" pitchFamily="34" charset="-122"/>
          </a:endParaRPr>
        </a:p>
      </dgm:t>
    </dgm:pt>
    <dgm:pt modelId="{36E13698-F8D1-425D-91FA-7AEB1A8D6157}" type="parTrans" cxnId="{5AB080D6-EAFC-4E58-BF60-5ACCAB5C4347}">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C28F3CA5-4182-42D4-B2C3-25518E5C7EB4}" type="sibTrans" cxnId="{5AB080D6-EAFC-4E58-BF60-5ACCAB5C4347}">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9B97099D-1D91-43C7-A59C-2512F7BFD503}">
      <dgm:prSet phldrT="[文本]"/>
      <dgm:spPr/>
      <dgm:t>
        <a:bodyPr/>
        <a:lstStyle/>
        <a:p>
          <a:r>
            <a:rPr kumimoji="0" lang="zh-CN" altLang="en-US" b="0" i="0" u="none" strike="noStrike"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相关人员可以随时访问相同的最新信息；</a:t>
          </a:r>
          <a:endParaRPr lang="zh-CN" altLang="en-US" dirty="0">
            <a:solidFill>
              <a:schemeClr val="bg1"/>
            </a:solidFill>
            <a:latin typeface="微软雅黑" panose="020B0503020204020204" pitchFamily="34" charset="-122"/>
            <a:ea typeface="微软雅黑" panose="020B0503020204020204" pitchFamily="34" charset="-122"/>
          </a:endParaRPr>
        </a:p>
      </dgm:t>
    </dgm:pt>
    <dgm:pt modelId="{2A3977F3-94D1-40B1-930D-24EE8C3D8FD1}" type="parTrans" cxnId="{9058DD65-7E27-4460-8189-110B6F66A3EB}">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EB5E4347-00DA-42C6-88C2-753B7C5121D4}" type="sibTrans" cxnId="{9058DD65-7E27-4460-8189-110B6F66A3EB}">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2F27211A-DC79-4FC2-9F74-B5A140CA8999}">
      <dgm:prSet phldrT="[文本]"/>
      <dgm:spPr/>
      <dgm:t>
        <a:bodyPr/>
        <a:lstStyle/>
        <a:p>
          <a:r>
            <a:rPr kumimoji="0" lang="zh-CN" altLang="en-US" b="0" i="0" u="none" strike="noStrike"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可以实现对文件的远访问；</a:t>
          </a:r>
          <a:endParaRPr lang="zh-CN" altLang="en-US" dirty="0">
            <a:solidFill>
              <a:schemeClr val="bg1"/>
            </a:solidFill>
            <a:latin typeface="微软雅黑" panose="020B0503020204020204" pitchFamily="34" charset="-122"/>
            <a:ea typeface="微软雅黑" panose="020B0503020204020204" pitchFamily="34" charset="-122"/>
          </a:endParaRPr>
        </a:p>
      </dgm:t>
    </dgm:pt>
    <dgm:pt modelId="{879E1555-E571-41F4-BBF8-71097DA3E236}" type="parTrans" cxnId="{4E1C17A6-32FA-4B14-9CA0-CAC0DF92E65F}">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87B8526A-2C6C-4610-B3A5-D10F7A8E8CC3}" type="sibTrans" cxnId="{4E1C17A6-32FA-4B14-9CA0-CAC0DF92E65F}">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4C607C30-03DA-41CB-9A41-C6690A76AE8F}">
      <dgm:prSet phldrT="[文本]"/>
      <dgm:spPr/>
      <dgm:t>
        <a:bodyPr/>
        <a:lstStyle/>
        <a:p>
          <a:r>
            <a:rPr kumimoji="0" lang="zh-CN" altLang="en-US" b="0" i="0" u="none" strike="noStrike"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作废文件的收回简单有效；</a:t>
          </a:r>
          <a:endParaRPr lang="zh-CN" altLang="en-US" dirty="0">
            <a:solidFill>
              <a:schemeClr val="bg1"/>
            </a:solidFill>
            <a:latin typeface="微软雅黑" panose="020B0503020204020204" pitchFamily="34" charset="-122"/>
            <a:ea typeface="微软雅黑" panose="020B0503020204020204" pitchFamily="34" charset="-122"/>
          </a:endParaRPr>
        </a:p>
      </dgm:t>
    </dgm:pt>
    <dgm:pt modelId="{7273FCB9-EF7E-42F1-9834-6F3A130982E2}" type="parTrans" cxnId="{7EB4AB40-480E-4CCE-B477-F4AF857A4E86}">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6DFD5683-75FB-432F-9DFE-E8E5BD29F2B5}" type="sibTrans" cxnId="{7EB4AB40-480E-4CCE-B477-F4AF857A4E86}">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32759C93-0A06-4F28-83E8-D0E488296D18}">
      <dgm:prSet phldrT="[文本]"/>
      <dgm:spPr/>
      <dgm:t>
        <a:bodyPr/>
        <a:lstStyle/>
        <a:p>
          <a:r>
            <a:rPr lang="zh-CN" altLang="en-US" dirty="0">
              <a:solidFill>
                <a:schemeClr val="bg1"/>
              </a:solidFill>
              <a:latin typeface="微软雅黑" panose="020B0503020204020204" pitchFamily="34" charset="-122"/>
              <a:ea typeface="微软雅黑" panose="020B0503020204020204" pitchFamily="34" charset="-122"/>
            </a:rPr>
            <a:t>文件管理台账清晰明了，管理更方便；</a:t>
          </a:r>
        </a:p>
      </dgm:t>
    </dgm:pt>
    <dgm:pt modelId="{DB4018DC-8254-4880-921B-B76D696EAC9E}" type="parTrans" cxnId="{7CAB2E2D-9495-4A75-9092-D83471F95BEB}">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9A05CC3F-D194-4864-A98E-FD2BF9D9F8A7}" type="sibTrans" cxnId="{7CAB2E2D-9495-4A75-9092-D83471F95BEB}">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7008F3FF-D0F1-42FF-8AA6-A7CF7E8D1CD2}">
      <dgm:prSet phldrT="[文本]"/>
      <dgm:spPr/>
      <dgm:t>
        <a:bodyPr/>
        <a:lstStyle/>
        <a:p>
          <a:r>
            <a:rPr kumimoji="0" lang="zh-CN" altLang="en-US" b="0" i="0" u="none" strike="noStrike"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数据统计方便快捷；</a:t>
          </a:r>
          <a:endParaRPr lang="zh-CN" altLang="en-US" dirty="0">
            <a:solidFill>
              <a:schemeClr val="bg1"/>
            </a:solidFill>
            <a:latin typeface="微软雅黑" panose="020B0503020204020204" pitchFamily="34" charset="-122"/>
            <a:ea typeface="微软雅黑" panose="020B0503020204020204" pitchFamily="34" charset="-122"/>
          </a:endParaRPr>
        </a:p>
      </dgm:t>
    </dgm:pt>
    <dgm:pt modelId="{00398348-8ED3-4F9E-B5B5-4FEA69A446CD}" type="parTrans" cxnId="{EC007133-17EF-437F-B50C-D60EC8F821EA}">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0E8BD026-1074-4881-8C25-9A0784985638}" type="sibTrans" cxnId="{EC007133-17EF-437F-B50C-D60EC8F821EA}">
      <dgm:prSet/>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CBC42904-B7DA-49D1-9439-D54E347412F8}" type="pres">
      <dgm:prSet presAssocID="{06316C4A-B734-4D11-9F84-F7F3348E0EEC}" presName="linear" presStyleCnt="0">
        <dgm:presLayoutVars>
          <dgm:dir/>
          <dgm:animLvl val="lvl"/>
          <dgm:resizeHandles val="exact"/>
        </dgm:presLayoutVars>
      </dgm:prSet>
      <dgm:spPr/>
    </dgm:pt>
    <dgm:pt modelId="{3497B29E-1986-4160-B3F0-F52B94D1F8BF}" type="pres">
      <dgm:prSet presAssocID="{892315A3-585F-41DB-8CB6-5955348D698A}" presName="parentLin" presStyleCnt="0"/>
      <dgm:spPr/>
    </dgm:pt>
    <dgm:pt modelId="{01BC751C-EF12-4C36-A42D-5CB9BE376383}" type="pres">
      <dgm:prSet presAssocID="{892315A3-585F-41DB-8CB6-5955348D698A}" presName="parentLeftMargin" presStyleLbl="node1" presStyleIdx="0" presStyleCnt="9"/>
      <dgm:spPr/>
    </dgm:pt>
    <dgm:pt modelId="{7DF8AD3B-7939-47AC-90AC-03050EC41A71}" type="pres">
      <dgm:prSet presAssocID="{892315A3-585F-41DB-8CB6-5955348D698A}" presName="parentText" presStyleLbl="node1" presStyleIdx="0" presStyleCnt="9">
        <dgm:presLayoutVars>
          <dgm:chMax val="0"/>
          <dgm:bulletEnabled val="1"/>
        </dgm:presLayoutVars>
      </dgm:prSet>
      <dgm:spPr/>
    </dgm:pt>
    <dgm:pt modelId="{6B9CAE3A-A905-41CD-882E-0651762F049F}" type="pres">
      <dgm:prSet presAssocID="{892315A3-585F-41DB-8CB6-5955348D698A}" presName="negativeSpace" presStyleCnt="0"/>
      <dgm:spPr/>
    </dgm:pt>
    <dgm:pt modelId="{2C4E8AC4-F283-458D-A47A-5FA4C5D4F0C0}" type="pres">
      <dgm:prSet presAssocID="{892315A3-585F-41DB-8CB6-5955348D698A}" presName="childText" presStyleLbl="conFgAcc1" presStyleIdx="0" presStyleCnt="9">
        <dgm:presLayoutVars>
          <dgm:bulletEnabled val="1"/>
        </dgm:presLayoutVars>
      </dgm:prSet>
      <dgm:spPr/>
    </dgm:pt>
    <dgm:pt modelId="{B43EA792-60A0-49F3-8403-DA3D6355291F}" type="pres">
      <dgm:prSet presAssocID="{6C18FD31-A911-4874-9C6F-A4F3910F0289}" presName="spaceBetweenRectangles" presStyleCnt="0"/>
      <dgm:spPr/>
    </dgm:pt>
    <dgm:pt modelId="{F869F001-0711-4A2B-AB61-730DDCD318E3}" type="pres">
      <dgm:prSet presAssocID="{5AD21BFC-22BA-434C-B15A-5BAC8626548C}" presName="parentLin" presStyleCnt="0"/>
      <dgm:spPr/>
    </dgm:pt>
    <dgm:pt modelId="{F7F3A313-A556-4FC3-966E-FE70AF3C7066}" type="pres">
      <dgm:prSet presAssocID="{5AD21BFC-22BA-434C-B15A-5BAC8626548C}" presName="parentLeftMargin" presStyleLbl="node1" presStyleIdx="0" presStyleCnt="9"/>
      <dgm:spPr/>
    </dgm:pt>
    <dgm:pt modelId="{5234A5F9-C613-417F-8017-AAB257B674B3}" type="pres">
      <dgm:prSet presAssocID="{5AD21BFC-22BA-434C-B15A-5BAC8626548C}" presName="parentText" presStyleLbl="node1" presStyleIdx="1" presStyleCnt="9">
        <dgm:presLayoutVars>
          <dgm:chMax val="0"/>
          <dgm:bulletEnabled val="1"/>
        </dgm:presLayoutVars>
      </dgm:prSet>
      <dgm:spPr/>
    </dgm:pt>
    <dgm:pt modelId="{4E511165-B5AF-4D09-BE9E-884048174DF8}" type="pres">
      <dgm:prSet presAssocID="{5AD21BFC-22BA-434C-B15A-5BAC8626548C}" presName="negativeSpace" presStyleCnt="0"/>
      <dgm:spPr/>
    </dgm:pt>
    <dgm:pt modelId="{FA3B9FFC-3AF3-40F2-A450-9AD7E91FE318}" type="pres">
      <dgm:prSet presAssocID="{5AD21BFC-22BA-434C-B15A-5BAC8626548C}" presName="childText" presStyleLbl="conFgAcc1" presStyleIdx="1" presStyleCnt="9">
        <dgm:presLayoutVars>
          <dgm:bulletEnabled val="1"/>
        </dgm:presLayoutVars>
      </dgm:prSet>
      <dgm:spPr/>
    </dgm:pt>
    <dgm:pt modelId="{ED2226A1-F371-4F7D-9529-0B0D449ADD70}" type="pres">
      <dgm:prSet presAssocID="{0D878611-A628-4A61-9153-68805AD08F10}" presName="spaceBetweenRectangles" presStyleCnt="0"/>
      <dgm:spPr/>
    </dgm:pt>
    <dgm:pt modelId="{6F0B3DF0-DCBC-49A0-B5EA-CF624AB98342}" type="pres">
      <dgm:prSet presAssocID="{9D2FF766-CDBA-4B79-89A8-5B2D3F322270}" presName="parentLin" presStyleCnt="0"/>
      <dgm:spPr/>
    </dgm:pt>
    <dgm:pt modelId="{D015E36D-935C-4215-A186-7D12CFD1354E}" type="pres">
      <dgm:prSet presAssocID="{9D2FF766-CDBA-4B79-89A8-5B2D3F322270}" presName="parentLeftMargin" presStyleLbl="node1" presStyleIdx="1" presStyleCnt="9"/>
      <dgm:spPr/>
    </dgm:pt>
    <dgm:pt modelId="{D21AEAB3-B133-4FAA-BDED-ADAAB9F50209}" type="pres">
      <dgm:prSet presAssocID="{9D2FF766-CDBA-4B79-89A8-5B2D3F322270}" presName="parentText" presStyleLbl="node1" presStyleIdx="2" presStyleCnt="9" custLinFactNeighborX="-21260" custLinFactNeighborY="6940">
        <dgm:presLayoutVars>
          <dgm:chMax val="0"/>
          <dgm:bulletEnabled val="1"/>
        </dgm:presLayoutVars>
      </dgm:prSet>
      <dgm:spPr/>
    </dgm:pt>
    <dgm:pt modelId="{49EB5264-E4A0-4483-85F6-0596B9E88D0C}" type="pres">
      <dgm:prSet presAssocID="{9D2FF766-CDBA-4B79-89A8-5B2D3F322270}" presName="negativeSpace" presStyleCnt="0"/>
      <dgm:spPr/>
    </dgm:pt>
    <dgm:pt modelId="{E6C7C783-4E38-446D-90C8-C2827E9E1665}" type="pres">
      <dgm:prSet presAssocID="{9D2FF766-CDBA-4B79-89A8-5B2D3F322270}" presName="childText" presStyleLbl="conFgAcc1" presStyleIdx="2" presStyleCnt="9">
        <dgm:presLayoutVars>
          <dgm:bulletEnabled val="1"/>
        </dgm:presLayoutVars>
      </dgm:prSet>
      <dgm:spPr/>
    </dgm:pt>
    <dgm:pt modelId="{7A7E6AA0-7B38-4DB6-9605-FE0E9A8E63F5}" type="pres">
      <dgm:prSet presAssocID="{8F895AF7-ACA8-43B3-9413-D59BC54FBD80}" presName="spaceBetweenRectangles" presStyleCnt="0"/>
      <dgm:spPr/>
    </dgm:pt>
    <dgm:pt modelId="{E8CE1295-13D0-46F6-8A5C-574B30CA4F28}" type="pres">
      <dgm:prSet presAssocID="{F17272EC-8FD7-478D-B719-CD8736A33A21}" presName="parentLin" presStyleCnt="0"/>
      <dgm:spPr/>
    </dgm:pt>
    <dgm:pt modelId="{E76DBEC9-A7AD-45E8-A4E2-826A3ED4D89F}" type="pres">
      <dgm:prSet presAssocID="{F17272EC-8FD7-478D-B719-CD8736A33A21}" presName="parentLeftMargin" presStyleLbl="node1" presStyleIdx="2" presStyleCnt="9"/>
      <dgm:spPr/>
    </dgm:pt>
    <dgm:pt modelId="{6008F0E5-C428-40C1-8B4A-4993023F5E5D}" type="pres">
      <dgm:prSet presAssocID="{F17272EC-8FD7-478D-B719-CD8736A33A21}" presName="parentText" presStyleLbl="node1" presStyleIdx="3" presStyleCnt="9">
        <dgm:presLayoutVars>
          <dgm:chMax val="0"/>
          <dgm:bulletEnabled val="1"/>
        </dgm:presLayoutVars>
      </dgm:prSet>
      <dgm:spPr/>
    </dgm:pt>
    <dgm:pt modelId="{2F3D9E83-1DF8-48D9-95F2-60A26215FA50}" type="pres">
      <dgm:prSet presAssocID="{F17272EC-8FD7-478D-B719-CD8736A33A21}" presName="negativeSpace" presStyleCnt="0"/>
      <dgm:spPr/>
    </dgm:pt>
    <dgm:pt modelId="{7D04BD80-E170-4507-9FBA-CE47111147F0}" type="pres">
      <dgm:prSet presAssocID="{F17272EC-8FD7-478D-B719-CD8736A33A21}" presName="childText" presStyleLbl="conFgAcc1" presStyleIdx="3" presStyleCnt="9">
        <dgm:presLayoutVars>
          <dgm:bulletEnabled val="1"/>
        </dgm:presLayoutVars>
      </dgm:prSet>
      <dgm:spPr/>
    </dgm:pt>
    <dgm:pt modelId="{0B24D7F6-D305-4C92-B789-50D2F041B6C4}" type="pres">
      <dgm:prSet presAssocID="{C28F3CA5-4182-42D4-B2C3-25518E5C7EB4}" presName="spaceBetweenRectangles" presStyleCnt="0"/>
      <dgm:spPr/>
    </dgm:pt>
    <dgm:pt modelId="{795C332C-C56E-4806-9384-0BB926AECC7E}" type="pres">
      <dgm:prSet presAssocID="{9B97099D-1D91-43C7-A59C-2512F7BFD503}" presName="parentLin" presStyleCnt="0"/>
      <dgm:spPr/>
    </dgm:pt>
    <dgm:pt modelId="{7CE90A27-8E78-4667-8709-8EA0ED70F572}" type="pres">
      <dgm:prSet presAssocID="{9B97099D-1D91-43C7-A59C-2512F7BFD503}" presName="parentLeftMargin" presStyleLbl="node1" presStyleIdx="3" presStyleCnt="9"/>
      <dgm:spPr/>
    </dgm:pt>
    <dgm:pt modelId="{F4FD6D98-6FDD-45F3-A32B-31EB08943E1B}" type="pres">
      <dgm:prSet presAssocID="{9B97099D-1D91-43C7-A59C-2512F7BFD503}" presName="parentText" presStyleLbl="node1" presStyleIdx="4" presStyleCnt="9">
        <dgm:presLayoutVars>
          <dgm:chMax val="0"/>
          <dgm:bulletEnabled val="1"/>
        </dgm:presLayoutVars>
      </dgm:prSet>
      <dgm:spPr/>
    </dgm:pt>
    <dgm:pt modelId="{9A314910-F6E5-4754-886C-44F54E811D9A}" type="pres">
      <dgm:prSet presAssocID="{9B97099D-1D91-43C7-A59C-2512F7BFD503}" presName="negativeSpace" presStyleCnt="0"/>
      <dgm:spPr/>
    </dgm:pt>
    <dgm:pt modelId="{2B3B9AF3-2484-4E03-BB6D-7614DCFC4EEA}" type="pres">
      <dgm:prSet presAssocID="{9B97099D-1D91-43C7-A59C-2512F7BFD503}" presName="childText" presStyleLbl="conFgAcc1" presStyleIdx="4" presStyleCnt="9">
        <dgm:presLayoutVars>
          <dgm:bulletEnabled val="1"/>
        </dgm:presLayoutVars>
      </dgm:prSet>
      <dgm:spPr/>
    </dgm:pt>
    <dgm:pt modelId="{C8AC0180-1391-4382-AF61-7AD45C899256}" type="pres">
      <dgm:prSet presAssocID="{EB5E4347-00DA-42C6-88C2-753B7C5121D4}" presName="spaceBetweenRectangles" presStyleCnt="0"/>
      <dgm:spPr/>
    </dgm:pt>
    <dgm:pt modelId="{B250A146-00B4-4291-B40C-E7F0A62E803B}" type="pres">
      <dgm:prSet presAssocID="{2F27211A-DC79-4FC2-9F74-B5A140CA8999}" presName="parentLin" presStyleCnt="0"/>
      <dgm:spPr/>
    </dgm:pt>
    <dgm:pt modelId="{C72E19B3-4664-4714-9B64-AD3020E1E3CC}" type="pres">
      <dgm:prSet presAssocID="{2F27211A-DC79-4FC2-9F74-B5A140CA8999}" presName="parentLeftMargin" presStyleLbl="node1" presStyleIdx="4" presStyleCnt="9"/>
      <dgm:spPr/>
    </dgm:pt>
    <dgm:pt modelId="{9DC0276D-ADD9-4A6C-85D2-A9784594ADAF}" type="pres">
      <dgm:prSet presAssocID="{2F27211A-DC79-4FC2-9F74-B5A140CA8999}" presName="parentText" presStyleLbl="node1" presStyleIdx="5" presStyleCnt="9">
        <dgm:presLayoutVars>
          <dgm:chMax val="0"/>
          <dgm:bulletEnabled val="1"/>
        </dgm:presLayoutVars>
      </dgm:prSet>
      <dgm:spPr/>
    </dgm:pt>
    <dgm:pt modelId="{28AA6F25-FD4D-42A9-A2AB-ECDF575430F6}" type="pres">
      <dgm:prSet presAssocID="{2F27211A-DC79-4FC2-9F74-B5A140CA8999}" presName="negativeSpace" presStyleCnt="0"/>
      <dgm:spPr/>
    </dgm:pt>
    <dgm:pt modelId="{8622C7BB-4123-47CF-B6DD-F9A54C9B098D}" type="pres">
      <dgm:prSet presAssocID="{2F27211A-DC79-4FC2-9F74-B5A140CA8999}" presName="childText" presStyleLbl="conFgAcc1" presStyleIdx="5" presStyleCnt="9">
        <dgm:presLayoutVars>
          <dgm:bulletEnabled val="1"/>
        </dgm:presLayoutVars>
      </dgm:prSet>
      <dgm:spPr/>
    </dgm:pt>
    <dgm:pt modelId="{177A18CF-DDC7-4120-8736-EA8AB86010CF}" type="pres">
      <dgm:prSet presAssocID="{87B8526A-2C6C-4610-B3A5-D10F7A8E8CC3}" presName="spaceBetweenRectangles" presStyleCnt="0"/>
      <dgm:spPr/>
    </dgm:pt>
    <dgm:pt modelId="{752D39D1-AB26-4047-AB0F-54BB1C3454C8}" type="pres">
      <dgm:prSet presAssocID="{4C607C30-03DA-41CB-9A41-C6690A76AE8F}" presName="parentLin" presStyleCnt="0"/>
      <dgm:spPr/>
    </dgm:pt>
    <dgm:pt modelId="{1332CDD2-49B6-4742-9795-C3B9B0A49751}" type="pres">
      <dgm:prSet presAssocID="{4C607C30-03DA-41CB-9A41-C6690A76AE8F}" presName="parentLeftMargin" presStyleLbl="node1" presStyleIdx="5" presStyleCnt="9"/>
      <dgm:spPr/>
    </dgm:pt>
    <dgm:pt modelId="{56635157-21DA-4793-84D6-0C80B8B6706A}" type="pres">
      <dgm:prSet presAssocID="{4C607C30-03DA-41CB-9A41-C6690A76AE8F}" presName="parentText" presStyleLbl="node1" presStyleIdx="6" presStyleCnt="9">
        <dgm:presLayoutVars>
          <dgm:chMax val="0"/>
          <dgm:bulletEnabled val="1"/>
        </dgm:presLayoutVars>
      </dgm:prSet>
      <dgm:spPr/>
    </dgm:pt>
    <dgm:pt modelId="{C69CBF1D-21DF-42EB-9599-8ADA0D7EDD6D}" type="pres">
      <dgm:prSet presAssocID="{4C607C30-03DA-41CB-9A41-C6690A76AE8F}" presName="negativeSpace" presStyleCnt="0"/>
      <dgm:spPr/>
    </dgm:pt>
    <dgm:pt modelId="{200E3C1A-D6AC-4F7F-ABC8-FED1B70BE992}" type="pres">
      <dgm:prSet presAssocID="{4C607C30-03DA-41CB-9A41-C6690A76AE8F}" presName="childText" presStyleLbl="conFgAcc1" presStyleIdx="6" presStyleCnt="9">
        <dgm:presLayoutVars>
          <dgm:bulletEnabled val="1"/>
        </dgm:presLayoutVars>
      </dgm:prSet>
      <dgm:spPr/>
    </dgm:pt>
    <dgm:pt modelId="{1D16BEED-B645-46F4-A5DE-905387F57680}" type="pres">
      <dgm:prSet presAssocID="{6DFD5683-75FB-432F-9DFE-E8E5BD29F2B5}" presName="spaceBetweenRectangles" presStyleCnt="0"/>
      <dgm:spPr/>
    </dgm:pt>
    <dgm:pt modelId="{B4CB9A66-926A-434C-85B8-B7FAB39F6350}" type="pres">
      <dgm:prSet presAssocID="{32759C93-0A06-4F28-83E8-D0E488296D18}" presName="parentLin" presStyleCnt="0"/>
      <dgm:spPr/>
    </dgm:pt>
    <dgm:pt modelId="{F87F1529-83E3-4C8D-B80D-A9C741111037}" type="pres">
      <dgm:prSet presAssocID="{32759C93-0A06-4F28-83E8-D0E488296D18}" presName="parentLeftMargin" presStyleLbl="node1" presStyleIdx="6" presStyleCnt="9"/>
      <dgm:spPr/>
    </dgm:pt>
    <dgm:pt modelId="{C7137820-A998-40F6-8A75-B135AD406EE3}" type="pres">
      <dgm:prSet presAssocID="{32759C93-0A06-4F28-83E8-D0E488296D18}" presName="parentText" presStyleLbl="node1" presStyleIdx="7" presStyleCnt="9">
        <dgm:presLayoutVars>
          <dgm:chMax val="0"/>
          <dgm:bulletEnabled val="1"/>
        </dgm:presLayoutVars>
      </dgm:prSet>
      <dgm:spPr/>
    </dgm:pt>
    <dgm:pt modelId="{4A859590-6C2D-4772-894D-93654F78F020}" type="pres">
      <dgm:prSet presAssocID="{32759C93-0A06-4F28-83E8-D0E488296D18}" presName="negativeSpace" presStyleCnt="0"/>
      <dgm:spPr/>
    </dgm:pt>
    <dgm:pt modelId="{9BB2B547-7ABF-40ED-B6E0-CD7CEC262AF0}" type="pres">
      <dgm:prSet presAssocID="{32759C93-0A06-4F28-83E8-D0E488296D18}" presName="childText" presStyleLbl="conFgAcc1" presStyleIdx="7" presStyleCnt="9">
        <dgm:presLayoutVars>
          <dgm:bulletEnabled val="1"/>
        </dgm:presLayoutVars>
      </dgm:prSet>
      <dgm:spPr/>
    </dgm:pt>
    <dgm:pt modelId="{3B9F3F7A-3D59-4CDB-A5FE-86EE23B0DE8D}" type="pres">
      <dgm:prSet presAssocID="{9A05CC3F-D194-4864-A98E-FD2BF9D9F8A7}" presName="spaceBetweenRectangles" presStyleCnt="0"/>
      <dgm:spPr/>
    </dgm:pt>
    <dgm:pt modelId="{6E66139B-9379-43F5-BC71-A82A7AD3EECB}" type="pres">
      <dgm:prSet presAssocID="{7008F3FF-D0F1-42FF-8AA6-A7CF7E8D1CD2}" presName="parentLin" presStyleCnt="0"/>
      <dgm:spPr/>
    </dgm:pt>
    <dgm:pt modelId="{6D25D1B2-DE8C-44E8-9D00-029E7FFB9D57}" type="pres">
      <dgm:prSet presAssocID="{7008F3FF-D0F1-42FF-8AA6-A7CF7E8D1CD2}" presName="parentLeftMargin" presStyleLbl="node1" presStyleIdx="7" presStyleCnt="9"/>
      <dgm:spPr/>
    </dgm:pt>
    <dgm:pt modelId="{A4CEEF5A-44BA-4D8C-B2E9-904D5FEE34A0}" type="pres">
      <dgm:prSet presAssocID="{7008F3FF-D0F1-42FF-8AA6-A7CF7E8D1CD2}" presName="parentText" presStyleLbl="node1" presStyleIdx="8" presStyleCnt="9">
        <dgm:presLayoutVars>
          <dgm:chMax val="0"/>
          <dgm:bulletEnabled val="1"/>
        </dgm:presLayoutVars>
      </dgm:prSet>
      <dgm:spPr/>
    </dgm:pt>
    <dgm:pt modelId="{6468E2C0-635A-45F7-85E7-C854F22263B1}" type="pres">
      <dgm:prSet presAssocID="{7008F3FF-D0F1-42FF-8AA6-A7CF7E8D1CD2}" presName="negativeSpace" presStyleCnt="0"/>
      <dgm:spPr/>
    </dgm:pt>
    <dgm:pt modelId="{16812D47-2F84-4979-8906-AB5A3F85E468}" type="pres">
      <dgm:prSet presAssocID="{7008F3FF-D0F1-42FF-8AA6-A7CF7E8D1CD2}" presName="childText" presStyleLbl="conFgAcc1" presStyleIdx="8" presStyleCnt="9">
        <dgm:presLayoutVars>
          <dgm:bulletEnabled val="1"/>
        </dgm:presLayoutVars>
      </dgm:prSet>
      <dgm:spPr/>
    </dgm:pt>
  </dgm:ptLst>
  <dgm:cxnLst>
    <dgm:cxn modelId="{A8E5FD03-4AD4-4EA1-B092-8BAA0BBFFE3B}" type="presOf" srcId="{4C607C30-03DA-41CB-9A41-C6690A76AE8F}" destId="{56635157-21DA-4793-84D6-0C80B8B6706A}" srcOrd="1" destOrd="0" presId="urn:microsoft.com/office/officeart/2005/8/layout/list1"/>
    <dgm:cxn modelId="{242B8307-19FB-44FC-8366-0DEBA436D488}" type="presOf" srcId="{7008F3FF-D0F1-42FF-8AA6-A7CF7E8D1CD2}" destId="{A4CEEF5A-44BA-4D8C-B2E9-904D5FEE34A0}" srcOrd="1" destOrd="0" presId="urn:microsoft.com/office/officeart/2005/8/layout/list1"/>
    <dgm:cxn modelId="{7CAB2E2D-9495-4A75-9092-D83471F95BEB}" srcId="{06316C4A-B734-4D11-9F84-F7F3348E0EEC}" destId="{32759C93-0A06-4F28-83E8-D0E488296D18}" srcOrd="7" destOrd="0" parTransId="{DB4018DC-8254-4880-921B-B76D696EAC9E}" sibTransId="{9A05CC3F-D194-4864-A98E-FD2BF9D9F8A7}"/>
    <dgm:cxn modelId="{EC007133-17EF-437F-B50C-D60EC8F821EA}" srcId="{06316C4A-B734-4D11-9F84-F7F3348E0EEC}" destId="{7008F3FF-D0F1-42FF-8AA6-A7CF7E8D1CD2}" srcOrd="8" destOrd="0" parTransId="{00398348-8ED3-4F9E-B5B5-4FEA69A446CD}" sibTransId="{0E8BD026-1074-4881-8C25-9A0784985638}"/>
    <dgm:cxn modelId="{4C71A937-7B73-4DAB-AEAE-03E26C0A72C2}" type="presOf" srcId="{892315A3-585F-41DB-8CB6-5955348D698A}" destId="{7DF8AD3B-7939-47AC-90AC-03050EC41A71}" srcOrd="1" destOrd="0" presId="urn:microsoft.com/office/officeart/2005/8/layout/list1"/>
    <dgm:cxn modelId="{6C4CDE3E-BF2C-4887-86F3-AA969CDAF4FC}" type="presOf" srcId="{F17272EC-8FD7-478D-B719-CD8736A33A21}" destId="{E76DBEC9-A7AD-45E8-A4E2-826A3ED4D89F}" srcOrd="0" destOrd="0" presId="urn:microsoft.com/office/officeart/2005/8/layout/list1"/>
    <dgm:cxn modelId="{7EB4AB40-480E-4CCE-B477-F4AF857A4E86}" srcId="{06316C4A-B734-4D11-9F84-F7F3348E0EEC}" destId="{4C607C30-03DA-41CB-9A41-C6690A76AE8F}" srcOrd="6" destOrd="0" parTransId="{7273FCB9-EF7E-42F1-9834-6F3A130982E2}" sibTransId="{6DFD5683-75FB-432F-9DFE-E8E5BD29F2B5}"/>
    <dgm:cxn modelId="{D4138863-5139-49C2-B33C-249D062D1984}" type="presOf" srcId="{2F27211A-DC79-4FC2-9F74-B5A140CA8999}" destId="{C72E19B3-4664-4714-9B64-AD3020E1E3CC}" srcOrd="0" destOrd="0" presId="urn:microsoft.com/office/officeart/2005/8/layout/list1"/>
    <dgm:cxn modelId="{9058DD65-7E27-4460-8189-110B6F66A3EB}" srcId="{06316C4A-B734-4D11-9F84-F7F3348E0EEC}" destId="{9B97099D-1D91-43C7-A59C-2512F7BFD503}" srcOrd="4" destOrd="0" parTransId="{2A3977F3-94D1-40B1-930D-24EE8C3D8FD1}" sibTransId="{EB5E4347-00DA-42C6-88C2-753B7C5121D4}"/>
    <dgm:cxn modelId="{CE47CD6E-7BF1-47CF-8F44-4121A573F6B0}" srcId="{06316C4A-B734-4D11-9F84-F7F3348E0EEC}" destId="{892315A3-585F-41DB-8CB6-5955348D698A}" srcOrd="0" destOrd="0" parTransId="{CC051FED-E498-4D7C-B8DD-0010E9B9FC6F}" sibTransId="{6C18FD31-A911-4874-9C6F-A4F3910F0289}"/>
    <dgm:cxn modelId="{F1684853-EA73-4C14-A632-0E57D6E88487}" type="presOf" srcId="{32759C93-0A06-4F28-83E8-D0E488296D18}" destId="{F87F1529-83E3-4C8D-B80D-A9C741111037}" srcOrd="0" destOrd="0" presId="urn:microsoft.com/office/officeart/2005/8/layout/list1"/>
    <dgm:cxn modelId="{7B680955-6149-452B-AA54-5BF513D4688D}" srcId="{06316C4A-B734-4D11-9F84-F7F3348E0EEC}" destId="{5AD21BFC-22BA-434C-B15A-5BAC8626548C}" srcOrd="1" destOrd="0" parTransId="{F187EB57-B55F-4846-9B83-7EFC838B8C1B}" sibTransId="{0D878611-A628-4A61-9153-68805AD08F10}"/>
    <dgm:cxn modelId="{7405BD7D-C47B-4761-9279-F0261665E91C}" type="presOf" srcId="{32759C93-0A06-4F28-83E8-D0E488296D18}" destId="{C7137820-A998-40F6-8A75-B135AD406EE3}" srcOrd="1" destOrd="0" presId="urn:microsoft.com/office/officeart/2005/8/layout/list1"/>
    <dgm:cxn modelId="{8CBEAD7E-D3BD-4AF1-BC8B-2F67A6CB6010}" type="presOf" srcId="{2F27211A-DC79-4FC2-9F74-B5A140CA8999}" destId="{9DC0276D-ADD9-4A6C-85D2-A9784594ADAF}" srcOrd="1" destOrd="0" presId="urn:microsoft.com/office/officeart/2005/8/layout/list1"/>
    <dgm:cxn modelId="{C101F58B-4BF1-4CA9-AF4C-999CA8A14937}" type="presOf" srcId="{892315A3-585F-41DB-8CB6-5955348D698A}" destId="{01BC751C-EF12-4C36-A42D-5CB9BE376383}" srcOrd="0" destOrd="0" presId="urn:microsoft.com/office/officeart/2005/8/layout/list1"/>
    <dgm:cxn modelId="{74B1929C-FD32-42B5-BABD-D0305F437326}" type="presOf" srcId="{4C607C30-03DA-41CB-9A41-C6690A76AE8F}" destId="{1332CDD2-49B6-4742-9795-C3B9B0A49751}" srcOrd="0" destOrd="0" presId="urn:microsoft.com/office/officeart/2005/8/layout/list1"/>
    <dgm:cxn modelId="{4E1C17A6-32FA-4B14-9CA0-CAC0DF92E65F}" srcId="{06316C4A-B734-4D11-9F84-F7F3348E0EEC}" destId="{2F27211A-DC79-4FC2-9F74-B5A140CA8999}" srcOrd="5" destOrd="0" parTransId="{879E1555-E571-41F4-BBF8-71097DA3E236}" sibTransId="{87B8526A-2C6C-4610-B3A5-D10F7A8E8CC3}"/>
    <dgm:cxn modelId="{A58C4CC8-77E7-4BF0-8024-C0E605296620}" type="presOf" srcId="{9B97099D-1D91-43C7-A59C-2512F7BFD503}" destId="{F4FD6D98-6FDD-45F3-A32B-31EB08943E1B}" srcOrd="1" destOrd="0" presId="urn:microsoft.com/office/officeart/2005/8/layout/list1"/>
    <dgm:cxn modelId="{56B0F5CB-DF82-46CD-8B27-281FF979545A}" type="presOf" srcId="{5AD21BFC-22BA-434C-B15A-5BAC8626548C}" destId="{5234A5F9-C613-417F-8017-AAB257B674B3}" srcOrd="1" destOrd="0" presId="urn:microsoft.com/office/officeart/2005/8/layout/list1"/>
    <dgm:cxn modelId="{5AB080D6-EAFC-4E58-BF60-5ACCAB5C4347}" srcId="{06316C4A-B734-4D11-9F84-F7F3348E0EEC}" destId="{F17272EC-8FD7-478D-B719-CD8736A33A21}" srcOrd="3" destOrd="0" parTransId="{36E13698-F8D1-425D-91FA-7AEB1A8D6157}" sibTransId="{C28F3CA5-4182-42D4-B2C3-25518E5C7EB4}"/>
    <dgm:cxn modelId="{7EAED7D8-93E2-4883-89A4-668464B2D706}" type="presOf" srcId="{06316C4A-B734-4D11-9F84-F7F3348E0EEC}" destId="{CBC42904-B7DA-49D1-9439-D54E347412F8}" srcOrd="0" destOrd="0" presId="urn:microsoft.com/office/officeart/2005/8/layout/list1"/>
    <dgm:cxn modelId="{240CCFE5-7E78-493D-9E2C-B7AAC5101691}" type="presOf" srcId="{9D2FF766-CDBA-4B79-89A8-5B2D3F322270}" destId="{D015E36D-935C-4215-A186-7D12CFD1354E}" srcOrd="0" destOrd="0" presId="urn:microsoft.com/office/officeart/2005/8/layout/list1"/>
    <dgm:cxn modelId="{89BB40EE-DF8B-45B7-A3B7-EE41BDC926E4}" type="presOf" srcId="{F17272EC-8FD7-478D-B719-CD8736A33A21}" destId="{6008F0E5-C428-40C1-8B4A-4993023F5E5D}" srcOrd="1" destOrd="0" presId="urn:microsoft.com/office/officeart/2005/8/layout/list1"/>
    <dgm:cxn modelId="{4849A1F2-F2A4-4722-BE11-3E88B3346C2B}" type="presOf" srcId="{9D2FF766-CDBA-4B79-89A8-5B2D3F322270}" destId="{D21AEAB3-B133-4FAA-BDED-ADAAB9F50209}" srcOrd="1" destOrd="0" presId="urn:microsoft.com/office/officeart/2005/8/layout/list1"/>
    <dgm:cxn modelId="{CB2D11FA-1615-423C-B187-C2D5A84C5075}" srcId="{06316C4A-B734-4D11-9F84-F7F3348E0EEC}" destId="{9D2FF766-CDBA-4B79-89A8-5B2D3F322270}" srcOrd="2" destOrd="0" parTransId="{1DCD67E6-DBB8-4724-AFEA-62799FCA11FA}" sibTransId="{8F895AF7-ACA8-43B3-9413-D59BC54FBD80}"/>
    <dgm:cxn modelId="{A5AD3EFA-F978-47A8-8370-083A3FDAFC34}" type="presOf" srcId="{9B97099D-1D91-43C7-A59C-2512F7BFD503}" destId="{7CE90A27-8E78-4667-8709-8EA0ED70F572}" srcOrd="0" destOrd="0" presId="urn:microsoft.com/office/officeart/2005/8/layout/list1"/>
    <dgm:cxn modelId="{5126AEFA-D042-4391-B899-E43D726F1743}" type="presOf" srcId="{7008F3FF-D0F1-42FF-8AA6-A7CF7E8D1CD2}" destId="{6D25D1B2-DE8C-44E8-9D00-029E7FFB9D57}" srcOrd="0" destOrd="0" presId="urn:microsoft.com/office/officeart/2005/8/layout/list1"/>
    <dgm:cxn modelId="{6555E9FF-A9E6-4D03-8911-28F8CD454C8B}" type="presOf" srcId="{5AD21BFC-22BA-434C-B15A-5BAC8626548C}" destId="{F7F3A313-A556-4FC3-966E-FE70AF3C7066}" srcOrd="0" destOrd="0" presId="urn:microsoft.com/office/officeart/2005/8/layout/list1"/>
    <dgm:cxn modelId="{C1A7A0B3-392A-4582-8722-514BF586418F}" type="presParOf" srcId="{CBC42904-B7DA-49D1-9439-D54E347412F8}" destId="{3497B29E-1986-4160-B3F0-F52B94D1F8BF}" srcOrd="0" destOrd="0" presId="urn:microsoft.com/office/officeart/2005/8/layout/list1"/>
    <dgm:cxn modelId="{4ECACDDD-7FCF-4F43-B93D-F300B108859D}" type="presParOf" srcId="{3497B29E-1986-4160-B3F0-F52B94D1F8BF}" destId="{01BC751C-EF12-4C36-A42D-5CB9BE376383}" srcOrd="0" destOrd="0" presId="urn:microsoft.com/office/officeart/2005/8/layout/list1"/>
    <dgm:cxn modelId="{CF8AFE94-FE48-4D36-9D1A-FB12E50F622D}" type="presParOf" srcId="{3497B29E-1986-4160-B3F0-F52B94D1F8BF}" destId="{7DF8AD3B-7939-47AC-90AC-03050EC41A71}" srcOrd="1" destOrd="0" presId="urn:microsoft.com/office/officeart/2005/8/layout/list1"/>
    <dgm:cxn modelId="{9B0E7E00-71BB-4C1A-9C93-D8B9FC845A52}" type="presParOf" srcId="{CBC42904-B7DA-49D1-9439-D54E347412F8}" destId="{6B9CAE3A-A905-41CD-882E-0651762F049F}" srcOrd="1" destOrd="0" presId="urn:microsoft.com/office/officeart/2005/8/layout/list1"/>
    <dgm:cxn modelId="{8B9FE1CF-D585-4F5B-AA09-C8EDB9FC0020}" type="presParOf" srcId="{CBC42904-B7DA-49D1-9439-D54E347412F8}" destId="{2C4E8AC4-F283-458D-A47A-5FA4C5D4F0C0}" srcOrd="2" destOrd="0" presId="urn:microsoft.com/office/officeart/2005/8/layout/list1"/>
    <dgm:cxn modelId="{1AE0B705-372C-4337-AB14-078571D38D09}" type="presParOf" srcId="{CBC42904-B7DA-49D1-9439-D54E347412F8}" destId="{B43EA792-60A0-49F3-8403-DA3D6355291F}" srcOrd="3" destOrd="0" presId="urn:microsoft.com/office/officeart/2005/8/layout/list1"/>
    <dgm:cxn modelId="{2F860CB4-042D-4816-B71B-2F341F6E45CC}" type="presParOf" srcId="{CBC42904-B7DA-49D1-9439-D54E347412F8}" destId="{F869F001-0711-4A2B-AB61-730DDCD318E3}" srcOrd="4" destOrd="0" presId="urn:microsoft.com/office/officeart/2005/8/layout/list1"/>
    <dgm:cxn modelId="{D5C5E411-4B75-4F7E-9BE7-FF852012BFA5}" type="presParOf" srcId="{F869F001-0711-4A2B-AB61-730DDCD318E3}" destId="{F7F3A313-A556-4FC3-966E-FE70AF3C7066}" srcOrd="0" destOrd="0" presId="urn:microsoft.com/office/officeart/2005/8/layout/list1"/>
    <dgm:cxn modelId="{F9D3A0F9-D31D-4267-82AF-5679A23E4984}" type="presParOf" srcId="{F869F001-0711-4A2B-AB61-730DDCD318E3}" destId="{5234A5F9-C613-417F-8017-AAB257B674B3}" srcOrd="1" destOrd="0" presId="urn:microsoft.com/office/officeart/2005/8/layout/list1"/>
    <dgm:cxn modelId="{7A8D1D5F-0ADC-4A4D-AC93-3CAF669D4CF8}" type="presParOf" srcId="{CBC42904-B7DA-49D1-9439-D54E347412F8}" destId="{4E511165-B5AF-4D09-BE9E-884048174DF8}" srcOrd="5" destOrd="0" presId="urn:microsoft.com/office/officeart/2005/8/layout/list1"/>
    <dgm:cxn modelId="{D818790A-FE53-4539-9B04-274FD9D3233E}" type="presParOf" srcId="{CBC42904-B7DA-49D1-9439-D54E347412F8}" destId="{FA3B9FFC-3AF3-40F2-A450-9AD7E91FE318}" srcOrd="6" destOrd="0" presId="urn:microsoft.com/office/officeart/2005/8/layout/list1"/>
    <dgm:cxn modelId="{646476EA-C982-4BB7-A331-6F0581348A4F}" type="presParOf" srcId="{CBC42904-B7DA-49D1-9439-D54E347412F8}" destId="{ED2226A1-F371-4F7D-9529-0B0D449ADD70}" srcOrd="7" destOrd="0" presId="urn:microsoft.com/office/officeart/2005/8/layout/list1"/>
    <dgm:cxn modelId="{4E2C2B85-6A63-404D-9767-D1737E4D6F72}" type="presParOf" srcId="{CBC42904-B7DA-49D1-9439-D54E347412F8}" destId="{6F0B3DF0-DCBC-49A0-B5EA-CF624AB98342}" srcOrd="8" destOrd="0" presId="urn:microsoft.com/office/officeart/2005/8/layout/list1"/>
    <dgm:cxn modelId="{5A9DED2C-F756-4F0A-B7D7-8222D5255123}" type="presParOf" srcId="{6F0B3DF0-DCBC-49A0-B5EA-CF624AB98342}" destId="{D015E36D-935C-4215-A186-7D12CFD1354E}" srcOrd="0" destOrd="0" presId="urn:microsoft.com/office/officeart/2005/8/layout/list1"/>
    <dgm:cxn modelId="{EAA450D1-547F-43FE-A5E3-0398C49F0BB5}" type="presParOf" srcId="{6F0B3DF0-DCBC-49A0-B5EA-CF624AB98342}" destId="{D21AEAB3-B133-4FAA-BDED-ADAAB9F50209}" srcOrd="1" destOrd="0" presId="urn:microsoft.com/office/officeart/2005/8/layout/list1"/>
    <dgm:cxn modelId="{04F657EF-BD2D-48F4-A162-357B49B9ADE4}" type="presParOf" srcId="{CBC42904-B7DA-49D1-9439-D54E347412F8}" destId="{49EB5264-E4A0-4483-85F6-0596B9E88D0C}" srcOrd="9" destOrd="0" presId="urn:microsoft.com/office/officeart/2005/8/layout/list1"/>
    <dgm:cxn modelId="{F72F95C2-1FE0-4CBA-BF2A-17E4B4EB8483}" type="presParOf" srcId="{CBC42904-B7DA-49D1-9439-D54E347412F8}" destId="{E6C7C783-4E38-446D-90C8-C2827E9E1665}" srcOrd="10" destOrd="0" presId="urn:microsoft.com/office/officeart/2005/8/layout/list1"/>
    <dgm:cxn modelId="{9AB1EF6D-F07B-4561-8189-A157F55C3A7B}" type="presParOf" srcId="{CBC42904-B7DA-49D1-9439-D54E347412F8}" destId="{7A7E6AA0-7B38-4DB6-9605-FE0E9A8E63F5}" srcOrd="11" destOrd="0" presId="urn:microsoft.com/office/officeart/2005/8/layout/list1"/>
    <dgm:cxn modelId="{76ADE940-82C0-4461-A320-ACD7A1E20656}" type="presParOf" srcId="{CBC42904-B7DA-49D1-9439-D54E347412F8}" destId="{E8CE1295-13D0-46F6-8A5C-574B30CA4F28}" srcOrd="12" destOrd="0" presId="urn:microsoft.com/office/officeart/2005/8/layout/list1"/>
    <dgm:cxn modelId="{24E36E6D-FD48-4404-A6F1-37DDE92B654F}" type="presParOf" srcId="{E8CE1295-13D0-46F6-8A5C-574B30CA4F28}" destId="{E76DBEC9-A7AD-45E8-A4E2-826A3ED4D89F}" srcOrd="0" destOrd="0" presId="urn:microsoft.com/office/officeart/2005/8/layout/list1"/>
    <dgm:cxn modelId="{92207515-0572-44D7-BE97-54F54D75C0ED}" type="presParOf" srcId="{E8CE1295-13D0-46F6-8A5C-574B30CA4F28}" destId="{6008F0E5-C428-40C1-8B4A-4993023F5E5D}" srcOrd="1" destOrd="0" presId="urn:microsoft.com/office/officeart/2005/8/layout/list1"/>
    <dgm:cxn modelId="{D961AF1B-38FF-416B-AEA4-195EA3BCE686}" type="presParOf" srcId="{CBC42904-B7DA-49D1-9439-D54E347412F8}" destId="{2F3D9E83-1DF8-48D9-95F2-60A26215FA50}" srcOrd="13" destOrd="0" presId="urn:microsoft.com/office/officeart/2005/8/layout/list1"/>
    <dgm:cxn modelId="{10117F86-59F7-49CE-9AE0-BD163EF9E6A2}" type="presParOf" srcId="{CBC42904-B7DA-49D1-9439-D54E347412F8}" destId="{7D04BD80-E170-4507-9FBA-CE47111147F0}" srcOrd="14" destOrd="0" presId="urn:microsoft.com/office/officeart/2005/8/layout/list1"/>
    <dgm:cxn modelId="{CD4D30E9-A3DB-44C4-AD3B-0891D755D82D}" type="presParOf" srcId="{CBC42904-B7DA-49D1-9439-D54E347412F8}" destId="{0B24D7F6-D305-4C92-B789-50D2F041B6C4}" srcOrd="15" destOrd="0" presId="urn:microsoft.com/office/officeart/2005/8/layout/list1"/>
    <dgm:cxn modelId="{3DE1C818-6465-4225-AECD-53650C3F6BEE}" type="presParOf" srcId="{CBC42904-B7DA-49D1-9439-D54E347412F8}" destId="{795C332C-C56E-4806-9384-0BB926AECC7E}" srcOrd="16" destOrd="0" presId="urn:microsoft.com/office/officeart/2005/8/layout/list1"/>
    <dgm:cxn modelId="{15DC4446-23F8-498F-A37B-F382AB50FBB0}" type="presParOf" srcId="{795C332C-C56E-4806-9384-0BB926AECC7E}" destId="{7CE90A27-8E78-4667-8709-8EA0ED70F572}" srcOrd="0" destOrd="0" presId="urn:microsoft.com/office/officeart/2005/8/layout/list1"/>
    <dgm:cxn modelId="{7DED468C-15BC-4061-90E9-8384F2C53F40}" type="presParOf" srcId="{795C332C-C56E-4806-9384-0BB926AECC7E}" destId="{F4FD6D98-6FDD-45F3-A32B-31EB08943E1B}" srcOrd="1" destOrd="0" presId="urn:microsoft.com/office/officeart/2005/8/layout/list1"/>
    <dgm:cxn modelId="{1789771B-58B5-4F08-9DBB-751F511D3569}" type="presParOf" srcId="{CBC42904-B7DA-49D1-9439-D54E347412F8}" destId="{9A314910-F6E5-4754-886C-44F54E811D9A}" srcOrd="17" destOrd="0" presId="urn:microsoft.com/office/officeart/2005/8/layout/list1"/>
    <dgm:cxn modelId="{8AE98666-0124-440D-98BF-1E2A970FA85C}" type="presParOf" srcId="{CBC42904-B7DA-49D1-9439-D54E347412F8}" destId="{2B3B9AF3-2484-4E03-BB6D-7614DCFC4EEA}" srcOrd="18" destOrd="0" presId="urn:microsoft.com/office/officeart/2005/8/layout/list1"/>
    <dgm:cxn modelId="{A0ECE279-310C-4693-937C-648332818027}" type="presParOf" srcId="{CBC42904-B7DA-49D1-9439-D54E347412F8}" destId="{C8AC0180-1391-4382-AF61-7AD45C899256}" srcOrd="19" destOrd="0" presId="urn:microsoft.com/office/officeart/2005/8/layout/list1"/>
    <dgm:cxn modelId="{C20FA44D-5AC6-43F1-8F42-D84387BF8C21}" type="presParOf" srcId="{CBC42904-B7DA-49D1-9439-D54E347412F8}" destId="{B250A146-00B4-4291-B40C-E7F0A62E803B}" srcOrd="20" destOrd="0" presId="urn:microsoft.com/office/officeart/2005/8/layout/list1"/>
    <dgm:cxn modelId="{E05E8DA8-4AA2-4D65-A5DB-CE6245C22863}" type="presParOf" srcId="{B250A146-00B4-4291-B40C-E7F0A62E803B}" destId="{C72E19B3-4664-4714-9B64-AD3020E1E3CC}" srcOrd="0" destOrd="0" presId="urn:microsoft.com/office/officeart/2005/8/layout/list1"/>
    <dgm:cxn modelId="{D5228877-854F-41CE-8524-845496EB552C}" type="presParOf" srcId="{B250A146-00B4-4291-B40C-E7F0A62E803B}" destId="{9DC0276D-ADD9-4A6C-85D2-A9784594ADAF}" srcOrd="1" destOrd="0" presId="urn:microsoft.com/office/officeart/2005/8/layout/list1"/>
    <dgm:cxn modelId="{FB78DE73-C81D-4A38-AB8E-62F8A2D1A751}" type="presParOf" srcId="{CBC42904-B7DA-49D1-9439-D54E347412F8}" destId="{28AA6F25-FD4D-42A9-A2AB-ECDF575430F6}" srcOrd="21" destOrd="0" presId="urn:microsoft.com/office/officeart/2005/8/layout/list1"/>
    <dgm:cxn modelId="{397B3705-0892-4799-A261-2193B7358E77}" type="presParOf" srcId="{CBC42904-B7DA-49D1-9439-D54E347412F8}" destId="{8622C7BB-4123-47CF-B6DD-F9A54C9B098D}" srcOrd="22" destOrd="0" presId="urn:microsoft.com/office/officeart/2005/8/layout/list1"/>
    <dgm:cxn modelId="{C851D828-1009-448C-A5AC-BAA251DFED74}" type="presParOf" srcId="{CBC42904-B7DA-49D1-9439-D54E347412F8}" destId="{177A18CF-DDC7-4120-8736-EA8AB86010CF}" srcOrd="23" destOrd="0" presId="urn:microsoft.com/office/officeart/2005/8/layout/list1"/>
    <dgm:cxn modelId="{372F5B6B-DF85-44F7-AED1-7D76A9D7FE65}" type="presParOf" srcId="{CBC42904-B7DA-49D1-9439-D54E347412F8}" destId="{752D39D1-AB26-4047-AB0F-54BB1C3454C8}" srcOrd="24" destOrd="0" presId="urn:microsoft.com/office/officeart/2005/8/layout/list1"/>
    <dgm:cxn modelId="{13EDE017-CDF0-474C-A447-15D4F85DC784}" type="presParOf" srcId="{752D39D1-AB26-4047-AB0F-54BB1C3454C8}" destId="{1332CDD2-49B6-4742-9795-C3B9B0A49751}" srcOrd="0" destOrd="0" presId="urn:microsoft.com/office/officeart/2005/8/layout/list1"/>
    <dgm:cxn modelId="{F644898A-A158-41D5-9185-34666A6136FB}" type="presParOf" srcId="{752D39D1-AB26-4047-AB0F-54BB1C3454C8}" destId="{56635157-21DA-4793-84D6-0C80B8B6706A}" srcOrd="1" destOrd="0" presId="urn:microsoft.com/office/officeart/2005/8/layout/list1"/>
    <dgm:cxn modelId="{8F4959F2-B96F-4EFA-B4B1-41325062D688}" type="presParOf" srcId="{CBC42904-B7DA-49D1-9439-D54E347412F8}" destId="{C69CBF1D-21DF-42EB-9599-8ADA0D7EDD6D}" srcOrd="25" destOrd="0" presId="urn:microsoft.com/office/officeart/2005/8/layout/list1"/>
    <dgm:cxn modelId="{BB030532-E6FB-4D69-ADF1-2CF02298BE21}" type="presParOf" srcId="{CBC42904-B7DA-49D1-9439-D54E347412F8}" destId="{200E3C1A-D6AC-4F7F-ABC8-FED1B70BE992}" srcOrd="26" destOrd="0" presId="urn:microsoft.com/office/officeart/2005/8/layout/list1"/>
    <dgm:cxn modelId="{F4953A5A-E66B-4267-8FA4-1069E0A5DC39}" type="presParOf" srcId="{CBC42904-B7DA-49D1-9439-D54E347412F8}" destId="{1D16BEED-B645-46F4-A5DE-905387F57680}" srcOrd="27" destOrd="0" presId="urn:microsoft.com/office/officeart/2005/8/layout/list1"/>
    <dgm:cxn modelId="{7AA2AD11-9573-4BC9-BE4A-D6A32F62BA4B}" type="presParOf" srcId="{CBC42904-B7DA-49D1-9439-D54E347412F8}" destId="{B4CB9A66-926A-434C-85B8-B7FAB39F6350}" srcOrd="28" destOrd="0" presId="urn:microsoft.com/office/officeart/2005/8/layout/list1"/>
    <dgm:cxn modelId="{2AD23E54-D00E-46B4-824D-EB39F767F827}" type="presParOf" srcId="{B4CB9A66-926A-434C-85B8-B7FAB39F6350}" destId="{F87F1529-83E3-4C8D-B80D-A9C741111037}" srcOrd="0" destOrd="0" presId="urn:microsoft.com/office/officeart/2005/8/layout/list1"/>
    <dgm:cxn modelId="{09BCE741-07FD-4143-A44B-0DDC14E54DB5}" type="presParOf" srcId="{B4CB9A66-926A-434C-85B8-B7FAB39F6350}" destId="{C7137820-A998-40F6-8A75-B135AD406EE3}" srcOrd="1" destOrd="0" presId="urn:microsoft.com/office/officeart/2005/8/layout/list1"/>
    <dgm:cxn modelId="{A84A5A98-0ACB-4872-A6DE-D0B195F52119}" type="presParOf" srcId="{CBC42904-B7DA-49D1-9439-D54E347412F8}" destId="{4A859590-6C2D-4772-894D-93654F78F020}" srcOrd="29" destOrd="0" presId="urn:microsoft.com/office/officeart/2005/8/layout/list1"/>
    <dgm:cxn modelId="{29E04D2A-44D3-46AC-A559-5568B91E5B0E}" type="presParOf" srcId="{CBC42904-B7DA-49D1-9439-D54E347412F8}" destId="{9BB2B547-7ABF-40ED-B6E0-CD7CEC262AF0}" srcOrd="30" destOrd="0" presId="urn:microsoft.com/office/officeart/2005/8/layout/list1"/>
    <dgm:cxn modelId="{03F85EDF-A3E2-4B76-8111-8B6F7DD301C1}" type="presParOf" srcId="{CBC42904-B7DA-49D1-9439-D54E347412F8}" destId="{3B9F3F7A-3D59-4CDB-A5FE-86EE23B0DE8D}" srcOrd="31" destOrd="0" presId="urn:microsoft.com/office/officeart/2005/8/layout/list1"/>
    <dgm:cxn modelId="{CE6360EA-B23D-43CB-8564-DE8BDE8455AC}" type="presParOf" srcId="{CBC42904-B7DA-49D1-9439-D54E347412F8}" destId="{6E66139B-9379-43F5-BC71-A82A7AD3EECB}" srcOrd="32" destOrd="0" presId="urn:microsoft.com/office/officeart/2005/8/layout/list1"/>
    <dgm:cxn modelId="{E170210F-B7EB-4285-8360-288FA81AE9C9}" type="presParOf" srcId="{6E66139B-9379-43F5-BC71-A82A7AD3EECB}" destId="{6D25D1B2-DE8C-44E8-9D00-029E7FFB9D57}" srcOrd="0" destOrd="0" presId="urn:microsoft.com/office/officeart/2005/8/layout/list1"/>
    <dgm:cxn modelId="{FAE45BAE-924C-41FA-8851-4740ED6875BC}" type="presParOf" srcId="{6E66139B-9379-43F5-BC71-A82A7AD3EECB}" destId="{A4CEEF5A-44BA-4D8C-B2E9-904D5FEE34A0}" srcOrd="1" destOrd="0" presId="urn:microsoft.com/office/officeart/2005/8/layout/list1"/>
    <dgm:cxn modelId="{4B6A0717-5AE4-4894-BA8F-CF70491196D3}" type="presParOf" srcId="{CBC42904-B7DA-49D1-9439-D54E347412F8}" destId="{6468E2C0-635A-45F7-85E7-C854F22263B1}" srcOrd="33" destOrd="0" presId="urn:microsoft.com/office/officeart/2005/8/layout/list1"/>
    <dgm:cxn modelId="{608A709D-6871-4BF7-B2B6-62D8BE4A9B93}" type="presParOf" srcId="{CBC42904-B7DA-49D1-9439-D54E347412F8}" destId="{16812D47-2F84-4979-8906-AB5A3F85E468}" srcOrd="34"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CD0BB-7B68-DC46-A6A3-8EB5AD282CC6}">
      <dsp:nvSpPr>
        <dsp:cNvPr id="0" name=""/>
        <dsp:cNvSpPr/>
      </dsp:nvSpPr>
      <dsp:spPr>
        <a:xfrm>
          <a:off x="1771846" y="463704"/>
          <a:ext cx="3088726" cy="3088726"/>
        </a:xfrm>
        <a:prstGeom prst="blockArc">
          <a:avLst>
            <a:gd name="adj1" fmla="val 9000000"/>
            <a:gd name="adj2" fmla="val 16200000"/>
            <a:gd name="adj3" fmla="val 4635"/>
          </a:avLst>
        </a:prstGeom>
        <a:solidFill>
          <a:srgbClr val="44546A">
            <a:lumMod val="40000"/>
            <a:lumOff val="60000"/>
          </a:srgbClr>
        </a:solidFill>
        <a:ln>
          <a:noFill/>
        </a:ln>
        <a:effectLst/>
      </dsp:spPr>
      <dsp:style>
        <a:lnRef idx="0">
          <a:scrgbClr r="0" g="0" b="0"/>
        </a:lnRef>
        <a:fillRef idx="1">
          <a:scrgbClr r="0" g="0" b="0"/>
        </a:fillRef>
        <a:effectRef idx="0">
          <a:scrgbClr r="0" g="0" b="0"/>
        </a:effectRef>
        <a:fontRef idx="minor">
          <a:schemeClr val="lt1"/>
        </a:fontRef>
      </dsp:style>
    </dsp:sp>
    <dsp:sp modelId="{50046D21-B1C3-DD4C-BE1B-8AABF0A6EDF9}">
      <dsp:nvSpPr>
        <dsp:cNvPr id="0" name=""/>
        <dsp:cNvSpPr/>
      </dsp:nvSpPr>
      <dsp:spPr>
        <a:xfrm>
          <a:off x="1771846" y="463704"/>
          <a:ext cx="3088726" cy="3088726"/>
        </a:xfrm>
        <a:prstGeom prst="blockArc">
          <a:avLst>
            <a:gd name="adj1" fmla="val 1800000"/>
            <a:gd name="adj2" fmla="val 9000000"/>
            <a:gd name="adj3" fmla="val 4635"/>
          </a:avLst>
        </a:prstGeom>
        <a:solidFill>
          <a:srgbClr val="44546A">
            <a:lumMod val="40000"/>
            <a:lumOff val="60000"/>
          </a:srgbClr>
        </a:solidFill>
        <a:ln>
          <a:noFill/>
        </a:ln>
        <a:effectLst/>
      </dsp:spPr>
      <dsp:style>
        <a:lnRef idx="0">
          <a:scrgbClr r="0" g="0" b="0"/>
        </a:lnRef>
        <a:fillRef idx="1">
          <a:scrgbClr r="0" g="0" b="0"/>
        </a:fillRef>
        <a:effectRef idx="0">
          <a:scrgbClr r="0" g="0" b="0"/>
        </a:effectRef>
        <a:fontRef idx="minor">
          <a:schemeClr val="lt1"/>
        </a:fontRef>
      </dsp:style>
    </dsp:sp>
    <dsp:sp modelId="{96A7C140-3CDA-874C-B31C-09A430B844BC}">
      <dsp:nvSpPr>
        <dsp:cNvPr id="0" name=""/>
        <dsp:cNvSpPr/>
      </dsp:nvSpPr>
      <dsp:spPr>
        <a:xfrm>
          <a:off x="1771846" y="463704"/>
          <a:ext cx="3088726" cy="3088726"/>
        </a:xfrm>
        <a:prstGeom prst="blockArc">
          <a:avLst>
            <a:gd name="adj1" fmla="val 16200000"/>
            <a:gd name="adj2" fmla="val 1800000"/>
            <a:gd name="adj3" fmla="val 4635"/>
          </a:avLst>
        </a:prstGeom>
        <a:solidFill>
          <a:srgbClr val="44546A">
            <a:lumMod val="40000"/>
            <a:lumOff val="60000"/>
          </a:srgbClr>
        </a:solidFill>
        <a:ln>
          <a:noFill/>
        </a:ln>
        <a:effectLst/>
      </dsp:spPr>
      <dsp:style>
        <a:lnRef idx="0">
          <a:scrgbClr r="0" g="0" b="0"/>
        </a:lnRef>
        <a:fillRef idx="1">
          <a:scrgbClr r="0" g="0" b="0"/>
        </a:fillRef>
        <a:effectRef idx="0">
          <a:scrgbClr r="0" g="0" b="0"/>
        </a:effectRef>
        <a:fontRef idx="minor">
          <a:schemeClr val="lt1"/>
        </a:fontRef>
      </dsp:style>
    </dsp:sp>
    <dsp:sp modelId="{9D5CD0A8-28F9-FB4A-8AD5-39D4222BCFB2}">
      <dsp:nvSpPr>
        <dsp:cNvPr id="0" name=""/>
        <dsp:cNvSpPr/>
      </dsp:nvSpPr>
      <dsp:spPr>
        <a:xfrm>
          <a:off x="2690068" y="1386482"/>
          <a:ext cx="1260489" cy="1260489"/>
        </a:xfrm>
        <a:prstGeom prst="ellipse">
          <a:avLst/>
        </a:prstGeom>
        <a:solidFill>
          <a:sysClr val="window" lastClr="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3022600">
            <a:lnSpc>
              <a:spcPct val="90000"/>
            </a:lnSpc>
            <a:spcBef>
              <a:spcPct val="0"/>
            </a:spcBef>
            <a:spcAft>
              <a:spcPct val="35000"/>
            </a:spcAft>
            <a:buNone/>
          </a:pPr>
          <a:endParaRPr lang="zh-CN" altLang="en-US" sz="6800" b="1" kern="1200" dirty="0">
            <a:solidFill>
              <a:srgbClr val="434D73"/>
            </a:solidFill>
            <a:latin typeface="Arial"/>
            <a:ea typeface="微软雅黑"/>
            <a:cs typeface="+mn-cs"/>
          </a:endParaRPr>
        </a:p>
      </dsp:txBody>
      <dsp:txXfrm>
        <a:off x="2874662" y="1571076"/>
        <a:ext cx="891301" cy="891301"/>
      </dsp:txXfrm>
    </dsp:sp>
    <dsp:sp modelId="{8F29BC4F-2D31-7244-8B94-0009408916DE}">
      <dsp:nvSpPr>
        <dsp:cNvPr id="0" name=""/>
        <dsp:cNvSpPr/>
      </dsp:nvSpPr>
      <dsp:spPr>
        <a:xfrm>
          <a:off x="2818616" y="1938"/>
          <a:ext cx="995186" cy="995186"/>
        </a:xfrm>
        <a:prstGeom prst="ellipse">
          <a:avLst/>
        </a:prstGeom>
        <a:solidFill>
          <a:srgbClr val="44546A">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zh-CN" altLang="en-US" sz="2000" kern="1200" dirty="0">
            <a:solidFill>
              <a:sysClr val="window" lastClr="FFFFFF"/>
            </a:solidFill>
            <a:latin typeface="Arial"/>
            <a:ea typeface="微软雅黑"/>
            <a:cs typeface="+mn-cs"/>
          </a:endParaRPr>
        </a:p>
      </dsp:txBody>
      <dsp:txXfrm>
        <a:off x="2964358" y="147680"/>
        <a:ext cx="703702" cy="703702"/>
      </dsp:txXfrm>
    </dsp:sp>
    <dsp:sp modelId="{1E310796-6EE8-2F40-8B76-B0A9358560AB}">
      <dsp:nvSpPr>
        <dsp:cNvPr id="0" name=""/>
        <dsp:cNvSpPr/>
      </dsp:nvSpPr>
      <dsp:spPr>
        <a:xfrm>
          <a:off x="4125047" y="2264742"/>
          <a:ext cx="995186" cy="995186"/>
        </a:xfrm>
        <a:prstGeom prst="ellipse">
          <a:avLst/>
        </a:prstGeom>
        <a:solidFill>
          <a:srgbClr val="44546A">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zh-CN" altLang="en-US" sz="2000" kern="1200" dirty="0">
            <a:solidFill>
              <a:sysClr val="window" lastClr="FFFFFF"/>
            </a:solidFill>
            <a:latin typeface="Arial"/>
            <a:ea typeface="微软雅黑"/>
            <a:cs typeface="+mn-cs"/>
          </a:endParaRPr>
        </a:p>
      </dsp:txBody>
      <dsp:txXfrm>
        <a:off x="4270789" y="2410484"/>
        <a:ext cx="703702" cy="703702"/>
      </dsp:txXfrm>
    </dsp:sp>
    <dsp:sp modelId="{9F723D37-1201-A245-9F7F-CC4AE50F30BD}">
      <dsp:nvSpPr>
        <dsp:cNvPr id="0" name=""/>
        <dsp:cNvSpPr/>
      </dsp:nvSpPr>
      <dsp:spPr>
        <a:xfrm>
          <a:off x="1512185" y="2264742"/>
          <a:ext cx="995186" cy="995186"/>
        </a:xfrm>
        <a:prstGeom prst="ellipse">
          <a:avLst/>
        </a:prstGeom>
        <a:solidFill>
          <a:srgbClr val="44546A">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zh-CN" altLang="en-US" sz="2000" kern="1200" dirty="0">
            <a:solidFill>
              <a:sysClr val="window" lastClr="FFFFFF"/>
            </a:solidFill>
            <a:latin typeface="Arial"/>
            <a:ea typeface="微软雅黑"/>
            <a:cs typeface="+mn-cs"/>
          </a:endParaRPr>
        </a:p>
      </dsp:txBody>
      <dsp:txXfrm>
        <a:off x="1657927" y="2410484"/>
        <a:ext cx="703702" cy="703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F4529A-348F-43E3-AD0B-71AC002D0454}">
      <dsp:nvSpPr>
        <dsp:cNvPr id="0" name=""/>
        <dsp:cNvSpPr/>
      </dsp:nvSpPr>
      <dsp:spPr>
        <a:xfrm>
          <a:off x="1139" y="0"/>
          <a:ext cx="1866361" cy="46790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zh-CN" altLang="en-US" sz="1400" kern="1200" dirty="0">
              <a:latin typeface="微软雅黑" panose="020B0503020204020204" pitchFamily="34" charset="-122"/>
              <a:ea typeface="微软雅黑" panose="020B0503020204020204" pitchFamily="34" charset="-122"/>
            </a:rPr>
            <a:t>起草</a:t>
          </a:r>
          <a:r>
            <a:rPr lang="en-US" altLang="zh-CN" sz="1400" kern="1200" dirty="0">
              <a:latin typeface="微软雅黑" panose="020B0503020204020204" pitchFamily="34" charset="-122"/>
              <a:ea typeface="微软雅黑" panose="020B0503020204020204" pitchFamily="34" charset="-122"/>
            </a:rPr>
            <a:t>/</a:t>
          </a:r>
          <a:r>
            <a:rPr lang="zh-CN" altLang="en-US" sz="1400" kern="1200" dirty="0">
              <a:latin typeface="微软雅黑" panose="020B0503020204020204" pitchFamily="34" charset="-122"/>
              <a:ea typeface="微软雅黑" panose="020B0503020204020204" pitchFamily="34" charset="-122"/>
            </a:rPr>
            <a:t>修订</a:t>
          </a:r>
        </a:p>
      </dsp:txBody>
      <dsp:txXfrm>
        <a:off x="1139" y="0"/>
        <a:ext cx="1749385" cy="467905"/>
      </dsp:txXfrm>
    </dsp:sp>
    <dsp:sp modelId="{497D0CD7-12D8-4B6B-95E5-34DFE792EDA0}">
      <dsp:nvSpPr>
        <dsp:cNvPr id="0" name=""/>
        <dsp:cNvSpPr/>
      </dsp:nvSpPr>
      <dsp:spPr>
        <a:xfrm>
          <a:off x="1494228" y="0"/>
          <a:ext cx="1866361" cy="4679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zh-CN" altLang="en-US" sz="1400" kern="1200" dirty="0">
              <a:latin typeface="微软雅黑" panose="020B0503020204020204" pitchFamily="34" charset="-122"/>
              <a:ea typeface="微软雅黑" panose="020B0503020204020204" pitchFamily="34" charset="-122"/>
            </a:rPr>
            <a:t>审核</a:t>
          </a:r>
        </a:p>
      </dsp:txBody>
      <dsp:txXfrm>
        <a:off x="1728181" y="0"/>
        <a:ext cx="1398456" cy="467905"/>
      </dsp:txXfrm>
    </dsp:sp>
    <dsp:sp modelId="{B29F2549-C39D-40EA-AFA1-C3664BDD1879}">
      <dsp:nvSpPr>
        <dsp:cNvPr id="0" name=""/>
        <dsp:cNvSpPr/>
      </dsp:nvSpPr>
      <dsp:spPr>
        <a:xfrm>
          <a:off x="2987317" y="0"/>
          <a:ext cx="1866361" cy="4679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zh-CN" altLang="en-US" sz="1400" kern="1200" dirty="0">
              <a:latin typeface="微软雅黑" panose="020B0503020204020204" pitchFamily="34" charset="-122"/>
              <a:ea typeface="微软雅黑" panose="020B0503020204020204" pitchFamily="34" charset="-122"/>
            </a:rPr>
            <a:t>批准</a:t>
          </a:r>
        </a:p>
      </dsp:txBody>
      <dsp:txXfrm>
        <a:off x="3221270" y="0"/>
        <a:ext cx="1398456" cy="467905"/>
      </dsp:txXfrm>
    </dsp:sp>
    <dsp:sp modelId="{E4F095FD-E928-4951-B480-5F018B19119B}">
      <dsp:nvSpPr>
        <dsp:cNvPr id="0" name=""/>
        <dsp:cNvSpPr/>
      </dsp:nvSpPr>
      <dsp:spPr>
        <a:xfrm>
          <a:off x="4480406" y="0"/>
          <a:ext cx="1866361" cy="4679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zh-CN" altLang="en-US" sz="1400" kern="1200" dirty="0">
              <a:latin typeface="微软雅黑" panose="020B0503020204020204" pitchFamily="34" charset="-122"/>
              <a:ea typeface="微软雅黑" panose="020B0503020204020204" pitchFamily="34" charset="-122"/>
            </a:rPr>
            <a:t>复制发放</a:t>
          </a:r>
        </a:p>
      </dsp:txBody>
      <dsp:txXfrm>
        <a:off x="4714359" y="0"/>
        <a:ext cx="1398456" cy="467905"/>
      </dsp:txXfrm>
    </dsp:sp>
    <dsp:sp modelId="{F0E396EA-528E-4875-A6C5-9173430582F7}">
      <dsp:nvSpPr>
        <dsp:cNvPr id="0" name=""/>
        <dsp:cNvSpPr/>
      </dsp:nvSpPr>
      <dsp:spPr>
        <a:xfrm>
          <a:off x="5973495" y="0"/>
          <a:ext cx="1866361" cy="4679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zh-CN" altLang="en-US" sz="1400" kern="1200" dirty="0">
              <a:latin typeface="微软雅黑" panose="020B0503020204020204" pitchFamily="34" charset="-122"/>
              <a:ea typeface="微软雅黑" panose="020B0503020204020204" pitchFamily="34" charset="-122"/>
            </a:rPr>
            <a:t>旧版本失效</a:t>
          </a:r>
        </a:p>
      </dsp:txBody>
      <dsp:txXfrm>
        <a:off x="6207448" y="0"/>
        <a:ext cx="1398456" cy="467905"/>
      </dsp:txXfrm>
    </dsp:sp>
    <dsp:sp modelId="{BAD4D853-3E57-4648-B2BF-4A87F878C7D2}">
      <dsp:nvSpPr>
        <dsp:cNvPr id="0" name=""/>
        <dsp:cNvSpPr/>
      </dsp:nvSpPr>
      <dsp:spPr>
        <a:xfrm>
          <a:off x="7466584" y="0"/>
          <a:ext cx="1866361" cy="4679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zh-CN" altLang="en-US" sz="1400" kern="1200" dirty="0">
              <a:latin typeface="微软雅黑" panose="020B0503020204020204" pitchFamily="34" charset="-122"/>
              <a:ea typeface="微软雅黑" panose="020B0503020204020204" pitchFamily="34" charset="-122"/>
            </a:rPr>
            <a:t>原件存档</a:t>
          </a:r>
        </a:p>
      </dsp:txBody>
      <dsp:txXfrm>
        <a:off x="7700537" y="0"/>
        <a:ext cx="1398456" cy="4679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E8AC4-F283-458D-A47A-5FA4C5D4F0C0}">
      <dsp:nvSpPr>
        <dsp:cNvPr id="0" name=""/>
        <dsp:cNvSpPr/>
      </dsp:nvSpPr>
      <dsp:spPr>
        <a:xfrm>
          <a:off x="0" y="282753"/>
          <a:ext cx="8128000" cy="32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F8AD3B-7939-47AC-90AC-03050EC41A71}">
      <dsp:nvSpPr>
        <dsp:cNvPr id="0" name=""/>
        <dsp:cNvSpPr/>
      </dsp:nvSpPr>
      <dsp:spPr>
        <a:xfrm>
          <a:off x="406400" y="90873"/>
          <a:ext cx="5689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77850">
            <a:lnSpc>
              <a:spcPct val="90000"/>
            </a:lnSpc>
            <a:spcBef>
              <a:spcPct val="0"/>
            </a:spcBef>
            <a:spcAft>
              <a:spcPct val="35000"/>
            </a:spcAft>
            <a:buNone/>
          </a:pPr>
          <a:r>
            <a:rPr lang="zh-CN" altLang="en-US" sz="1300" kern="1200" dirty="0">
              <a:solidFill>
                <a:schemeClr val="bg1"/>
              </a:solidFill>
              <a:latin typeface="微软雅黑" panose="020B0503020204020204" pitchFamily="34" charset="-122"/>
              <a:ea typeface="微软雅黑" panose="020B0503020204020204" pitchFamily="34" charset="-122"/>
            </a:rPr>
            <a:t>有效的管理电子模板，格式控制更有效；</a:t>
          </a:r>
        </a:p>
      </dsp:txBody>
      <dsp:txXfrm>
        <a:off x="425134" y="109607"/>
        <a:ext cx="5652132" cy="346292"/>
      </dsp:txXfrm>
    </dsp:sp>
    <dsp:sp modelId="{FA3B9FFC-3AF3-40F2-A450-9AD7E91FE318}">
      <dsp:nvSpPr>
        <dsp:cNvPr id="0" name=""/>
        <dsp:cNvSpPr/>
      </dsp:nvSpPr>
      <dsp:spPr>
        <a:xfrm>
          <a:off x="0" y="872433"/>
          <a:ext cx="8128000" cy="32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34A5F9-C613-417F-8017-AAB257B674B3}">
      <dsp:nvSpPr>
        <dsp:cNvPr id="0" name=""/>
        <dsp:cNvSpPr/>
      </dsp:nvSpPr>
      <dsp:spPr>
        <a:xfrm>
          <a:off x="406400" y="680553"/>
          <a:ext cx="5689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77850">
            <a:lnSpc>
              <a:spcPct val="90000"/>
            </a:lnSpc>
            <a:spcBef>
              <a:spcPct val="0"/>
            </a:spcBef>
            <a:spcAft>
              <a:spcPct val="35000"/>
            </a:spcAft>
            <a:buNone/>
          </a:pPr>
          <a:r>
            <a:rPr kumimoji="0" lang="zh-CN" altLang="en-US" sz="13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电子流程化审批，处理更便捷，过程更规范；</a:t>
          </a:r>
          <a:endParaRPr lang="zh-CN" altLang="en-US" sz="1300" kern="1200" dirty="0">
            <a:solidFill>
              <a:schemeClr val="bg1"/>
            </a:solidFill>
            <a:latin typeface="微软雅黑" panose="020B0503020204020204" pitchFamily="34" charset="-122"/>
            <a:ea typeface="微软雅黑" panose="020B0503020204020204" pitchFamily="34" charset="-122"/>
          </a:endParaRPr>
        </a:p>
      </dsp:txBody>
      <dsp:txXfrm>
        <a:off x="425134" y="699287"/>
        <a:ext cx="5652132" cy="346292"/>
      </dsp:txXfrm>
    </dsp:sp>
    <dsp:sp modelId="{E6C7C783-4E38-446D-90C8-C2827E9E1665}">
      <dsp:nvSpPr>
        <dsp:cNvPr id="0" name=""/>
        <dsp:cNvSpPr/>
      </dsp:nvSpPr>
      <dsp:spPr>
        <a:xfrm>
          <a:off x="0" y="1462113"/>
          <a:ext cx="8128000" cy="32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1AEAB3-B133-4FAA-BDED-ADAAB9F50209}">
      <dsp:nvSpPr>
        <dsp:cNvPr id="0" name=""/>
        <dsp:cNvSpPr/>
      </dsp:nvSpPr>
      <dsp:spPr>
        <a:xfrm>
          <a:off x="319999" y="1296866"/>
          <a:ext cx="5689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77850">
            <a:lnSpc>
              <a:spcPct val="90000"/>
            </a:lnSpc>
            <a:spcBef>
              <a:spcPct val="0"/>
            </a:spcBef>
            <a:spcAft>
              <a:spcPct val="35000"/>
            </a:spcAft>
            <a:buNone/>
          </a:pPr>
          <a:r>
            <a:rPr lang="zh-CN" altLang="en-US" sz="1300" kern="1200" dirty="0">
              <a:solidFill>
                <a:schemeClr val="bg1"/>
              </a:solidFill>
              <a:latin typeface="微软雅黑" panose="020B0503020204020204" pitchFamily="34" charset="-122"/>
              <a:ea typeface="微软雅黑" panose="020B0503020204020204" pitchFamily="34" charset="-122"/>
            </a:rPr>
            <a:t>更有效的管控编制、下载、打印和访问权限；</a:t>
          </a:r>
        </a:p>
      </dsp:txBody>
      <dsp:txXfrm>
        <a:off x="338733" y="1315600"/>
        <a:ext cx="5652132" cy="346292"/>
      </dsp:txXfrm>
    </dsp:sp>
    <dsp:sp modelId="{7D04BD80-E170-4507-9FBA-CE47111147F0}">
      <dsp:nvSpPr>
        <dsp:cNvPr id="0" name=""/>
        <dsp:cNvSpPr/>
      </dsp:nvSpPr>
      <dsp:spPr>
        <a:xfrm>
          <a:off x="0" y="2051793"/>
          <a:ext cx="8128000" cy="32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08F0E5-C428-40C1-8B4A-4993023F5E5D}">
      <dsp:nvSpPr>
        <dsp:cNvPr id="0" name=""/>
        <dsp:cNvSpPr/>
      </dsp:nvSpPr>
      <dsp:spPr>
        <a:xfrm>
          <a:off x="406400" y="1859913"/>
          <a:ext cx="5689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77850">
            <a:lnSpc>
              <a:spcPct val="90000"/>
            </a:lnSpc>
            <a:spcBef>
              <a:spcPct val="0"/>
            </a:spcBef>
            <a:spcAft>
              <a:spcPct val="35000"/>
            </a:spcAft>
            <a:buNone/>
          </a:pPr>
          <a:r>
            <a:rPr kumimoji="0" lang="zh-CN" altLang="en-US" sz="13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文件发放快捷且易于控制；</a:t>
          </a:r>
          <a:endParaRPr lang="zh-CN" altLang="en-US" sz="1300" kern="1200" dirty="0">
            <a:solidFill>
              <a:schemeClr val="bg1"/>
            </a:solidFill>
            <a:latin typeface="微软雅黑" panose="020B0503020204020204" pitchFamily="34" charset="-122"/>
            <a:ea typeface="微软雅黑" panose="020B0503020204020204" pitchFamily="34" charset="-122"/>
          </a:endParaRPr>
        </a:p>
      </dsp:txBody>
      <dsp:txXfrm>
        <a:off x="425134" y="1878647"/>
        <a:ext cx="5652132" cy="346292"/>
      </dsp:txXfrm>
    </dsp:sp>
    <dsp:sp modelId="{2B3B9AF3-2484-4E03-BB6D-7614DCFC4EEA}">
      <dsp:nvSpPr>
        <dsp:cNvPr id="0" name=""/>
        <dsp:cNvSpPr/>
      </dsp:nvSpPr>
      <dsp:spPr>
        <a:xfrm>
          <a:off x="0" y="2641473"/>
          <a:ext cx="8128000" cy="32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FD6D98-6FDD-45F3-A32B-31EB08943E1B}">
      <dsp:nvSpPr>
        <dsp:cNvPr id="0" name=""/>
        <dsp:cNvSpPr/>
      </dsp:nvSpPr>
      <dsp:spPr>
        <a:xfrm>
          <a:off x="406400" y="2449593"/>
          <a:ext cx="5689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77850">
            <a:lnSpc>
              <a:spcPct val="90000"/>
            </a:lnSpc>
            <a:spcBef>
              <a:spcPct val="0"/>
            </a:spcBef>
            <a:spcAft>
              <a:spcPct val="35000"/>
            </a:spcAft>
            <a:buNone/>
          </a:pPr>
          <a:r>
            <a:rPr kumimoji="0" lang="zh-CN" altLang="en-US" sz="13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相关人员可以随时访问相同的最新信息；</a:t>
          </a:r>
          <a:endParaRPr lang="zh-CN" altLang="en-US" sz="1300" kern="1200" dirty="0">
            <a:solidFill>
              <a:schemeClr val="bg1"/>
            </a:solidFill>
            <a:latin typeface="微软雅黑" panose="020B0503020204020204" pitchFamily="34" charset="-122"/>
            <a:ea typeface="微软雅黑" panose="020B0503020204020204" pitchFamily="34" charset="-122"/>
          </a:endParaRPr>
        </a:p>
      </dsp:txBody>
      <dsp:txXfrm>
        <a:off x="425134" y="2468327"/>
        <a:ext cx="5652132" cy="346292"/>
      </dsp:txXfrm>
    </dsp:sp>
    <dsp:sp modelId="{8622C7BB-4123-47CF-B6DD-F9A54C9B098D}">
      <dsp:nvSpPr>
        <dsp:cNvPr id="0" name=""/>
        <dsp:cNvSpPr/>
      </dsp:nvSpPr>
      <dsp:spPr>
        <a:xfrm>
          <a:off x="0" y="3231153"/>
          <a:ext cx="8128000" cy="32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C0276D-ADD9-4A6C-85D2-A9784594ADAF}">
      <dsp:nvSpPr>
        <dsp:cNvPr id="0" name=""/>
        <dsp:cNvSpPr/>
      </dsp:nvSpPr>
      <dsp:spPr>
        <a:xfrm>
          <a:off x="406400" y="3039273"/>
          <a:ext cx="5689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77850">
            <a:lnSpc>
              <a:spcPct val="90000"/>
            </a:lnSpc>
            <a:spcBef>
              <a:spcPct val="0"/>
            </a:spcBef>
            <a:spcAft>
              <a:spcPct val="35000"/>
            </a:spcAft>
            <a:buNone/>
          </a:pPr>
          <a:r>
            <a:rPr kumimoji="0" lang="zh-CN" altLang="en-US" sz="13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可以实现对文件的远访问；</a:t>
          </a:r>
          <a:endParaRPr lang="zh-CN" altLang="en-US" sz="1300" kern="1200" dirty="0">
            <a:solidFill>
              <a:schemeClr val="bg1"/>
            </a:solidFill>
            <a:latin typeface="微软雅黑" panose="020B0503020204020204" pitchFamily="34" charset="-122"/>
            <a:ea typeface="微软雅黑" panose="020B0503020204020204" pitchFamily="34" charset="-122"/>
          </a:endParaRPr>
        </a:p>
      </dsp:txBody>
      <dsp:txXfrm>
        <a:off x="425134" y="3058007"/>
        <a:ext cx="5652132" cy="346292"/>
      </dsp:txXfrm>
    </dsp:sp>
    <dsp:sp modelId="{200E3C1A-D6AC-4F7F-ABC8-FED1B70BE992}">
      <dsp:nvSpPr>
        <dsp:cNvPr id="0" name=""/>
        <dsp:cNvSpPr/>
      </dsp:nvSpPr>
      <dsp:spPr>
        <a:xfrm>
          <a:off x="0" y="3820833"/>
          <a:ext cx="8128000" cy="32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6635157-21DA-4793-84D6-0C80B8B6706A}">
      <dsp:nvSpPr>
        <dsp:cNvPr id="0" name=""/>
        <dsp:cNvSpPr/>
      </dsp:nvSpPr>
      <dsp:spPr>
        <a:xfrm>
          <a:off x="406400" y="3628953"/>
          <a:ext cx="5689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77850">
            <a:lnSpc>
              <a:spcPct val="90000"/>
            </a:lnSpc>
            <a:spcBef>
              <a:spcPct val="0"/>
            </a:spcBef>
            <a:spcAft>
              <a:spcPct val="35000"/>
            </a:spcAft>
            <a:buNone/>
          </a:pPr>
          <a:r>
            <a:rPr kumimoji="0" lang="zh-CN" altLang="en-US" sz="13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作废文件的收回简单有效；</a:t>
          </a:r>
          <a:endParaRPr lang="zh-CN" altLang="en-US" sz="1300" kern="1200" dirty="0">
            <a:solidFill>
              <a:schemeClr val="bg1"/>
            </a:solidFill>
            <a:latin typeface="微软雅黑" panose="020B0503020204020204" pitchFamily="34" charset="-122"/>
            <a:ea typeface="微软雅黑" panose="020B0503020204020204" pitchFamily="34" charset="-122"/>
          </a:endParaRPr>
        </a:p>
      </dsp:txBody>
      <dsp:txXfrm>
        <a:off x="425134" y="3647687"/>
        <a:ext cx="5652132" cy="346292"/>
      </dsp:txXfrm>
    </dsp:sp>
    <dsp:sp modelId="{9BB2B547-7ABF-40ED-B6E0-CD7CEC262AF0}">
      <dsp:nvSpPr>
        <dsp:cNvPr id="0" name=""/>
        <dsp:cNvSpPr/>
      </dsp:nvSpPr>
      <dsp:spPr>
        <a:xfrm>
          <a:off x="0" y="4410513"/>
          <a:ext cx="8128000" cy="32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137820-A998-40F6-8A75-B135AD406EE3}">
      <dsp:nvSpPr>
        <dsp:cNvPr id="0" name=""/>
        <dsp:cNvSpPr/>
      </dsp:nvSpPr>
      <dsp:spPr>
        <a:xfrm>
          <a:off x="406400" y="4218633"/>
          <a:ext cx="5689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77850">
            <a:lnSpc>
              <a:spcPct val="90000"/>
            </a:lnSpc>
            <a:spcBef>
              <a:spcPct val="0"/>
            </a:spcBef>
            <a:spcAft>
              <a:spcPct val="35000"/>
            </a:spcAft>
            <a:buNone/>
          </a:pPr>
          <a:r>
            <a:rPr lang="zh-CN" altLang="en-US" sz="1300" kern="1200" dirty="0">
              <a:solidFill>
                <a:schemeClr val="bg1"/>
              </a:solidFill>
              <a:latin typeface="微软雅黑" panose="020B0503020204020204" pitchFamily="34" charset="-122"/>
              <a:ea typeface="微软雅黑" panose="020B0503020204020204" pitchFamily="34" charset="-122"/>
            </a:rPr>
            <a:t>文件管理台账清晰明了，管理更方便；</a:t>
          </a:r>
        </a:p>
      </dsp:txBody>
      <dsp:txXfrm>
        <a:off x="425134" y="4237367"/>
        <a:ext cx="5652132" cy="346292"/>
      </dsp:txXfrm>
    </dsp:sp>
    <dsp:sp modelId="{16812D47-2F84-4979-8906-AB5A3F85E468}">
      <dsp:nvSpPr>
        <dsp:cNvPr id="0" name=""/>
        <dsp:cNvSpPr/>
      </dsp:nvSpPr>
      <dsp:spPr>
        <a:xfrm>
          <a:off x="0" y="5000193"/>
          <a:ext cx="8128000" cy="32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CEEF5A-44BA-4D8C-B2E9-904D5FEE34A0}">
      <dsp:nvSpPr>
        <dsp:cNvPr id="0" name=""/>
        <dsp:cNvSpPr/>
      </dsp:nvSpPr>
      <dsp:spPr>
        <a:xfrm>
          <a:off x="406400" y="4808313"/>
          <a:ext cx="5689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577850">
            <a:lnSpc>
              <a:spcPct val="90000"/>
            </a:lnSpc>
            <a:spcBef>
              <a:spcPct val="0"/>
            </a:spcBef>
            <a:spcAft>
              <a:spcPct val="35000"/>
            </a:spcAft>
            <a:buNone/>
          </a:pPr>
          <a:r>
            <a:rPr kumimoji="0" lang="zh-CN" altLang="en-US" sz="13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数据统计方便快捷；</a:t>
          </a:r>
          <a:endParaRPr lang="zh-CN" altLang="en-US" sz="1300" kern="1200" dirty="0">
            <a:solidFill>
              <a:schemeClr val="bg1"/>
            </a:solidFill>
            <a:latin typeface="微软雅黑" panose="020B0503020204020204" pitchFamily="34" charset="-122"/>
            <a:ea typeface="微软雅黑" panose="020B0503020204020204" pitchFamily="34" charset="-122"/>
          </a:endParaRPr>
        </a:p>
      </dsp:txBody>
      <dsp:txXfrm>
        <a:off x="425134" y="4827047"/>
        <a:ext cx="5652132"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radial6#1">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2023/11/14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9BCF3-B0D9-46FE-BCD9-15A7D63CDC6E}" type="datetimeFigureOut">
              <a:rPr lang="zh-CN" altLang="en-US" smtClean="0"/>
              <a:t>2023/11/14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18AEB-97CE-4D89-AA91-0FA4261004D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E118AEB-97CE-4D89-AA91-0FA4261004D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ln>
            <a:miter lim="800000"/>
          </a:ln>
        </p:spPr>
      </p:sp>
      <p:sp>
        <p:nvSpPr>
          <p:cNvPr id="17411" name="文本占位符 2"/>
          <p:cNvSpPr>
            <a:spLocks noGrp="1" noChangeArrowheads="1"/>
          </p:cNvSpPr>
          <p:nvPr>
            <p:ph type="body" idx="4294967295"/>
          </p:nvPr>
        </p:nvSpPr>
        <p:spPr/>
        <p:txBody>
          <a:bodyPr/>
          <a:lstStyle/>
          <a:p>
            <a:pPr eaLnBrk="1" hangingPunct="1"/>
            <a:r>
              <a:rPr lang="zh-CN" altLang="en-US">
                <a:ea typeface="宋体" panose="02010600030101010101" pitchFamily="2" charset="-122"/>
                <a:cs typeface="Arial" panose="020B0604020202020204" pitchFamily="34" charset="0"/>
              </a:rPr>
              <a:t>接下来我将会为大家介绍 </a:t>
            </a:r>
            <a:r>
              <a:rPr lang="en-US" altLang="zh-CN">
                <a:ea typeface="宋体" panose="02010600030101010101" pitchFamily="2" charset="-122"/>
                <a:cs typeface="Arial" panose="020B0604020202020204" pitchFamily="34" charset="0"/>
              </a:rPr>
              <a:t>UDI</a:t>
            </a:r>
            <a:r>
              <a:rPr lang="zh-CN" altLang="en-US">
                <a:ea typeface="宋体" panose="02010600030101010101" pitchFamily="2" charset="-122"/>
                <a:cs typeface="Arial" panose="020B0604020202020204" pitchFamily="34" charset="0"/>
              </a:rPr>
              <a:t>的基本概念 和</a:t>
            </a:r>
            <a:r>
              <a:rPr lang="en-US" altLang="zh-CN">
                <a:ea typeface="宋体" panose="02010600030101010101" pitchFamily="2" charset="-122"/>
                <a:cs typeface="Arial" panose="020B0604020202020204" pitchFamily="34" charset="0"/>
              </a:rPr>
              <a:t>UDI</a:t>
            </a:r>
            <a:r>
              <a:rPr lang="zh-CN" altLang="en-US">
                <a:ea typeface="宋体" panose="02010600030101010101" pitchFamily="2" charset="-122"/>
                <a:cs typeface="Arial" panose="020B0604020202020204" pitchFamily="34" charset="0"/>
              </a:rPr>
              <a:t>实施指南。</a:t>
            </a:r>
            <a:endParaRPr lang="en-US" altLang="zh-CN">
              <a:ea typeface="宋体" panose="02010600030101010101" pitchFamily="2" charset="-122"/>
              <a:cs typeface="Arial" panose="020B0604020202020204" pitchFamily="34" charset="0"/>
            </a:endParaRPr>
          </a:p>
          <a:p>
            <a:pPr eaLnBrk="1" hangingPunct="1"/>
            <a:r>
              <a:rPr lang="zh-CN" altLang="en-US">
                <a:ea typeface="宋体" panose="02010600030101010101" pitchFamily="2" charset="-122"/>
                <a:cs typeface="Arial" panose="020B0604020202020204" pitchFamily="34" charset="0"/>
              </a:rPr>
              <a:t>首先我先来了解一下</a:t>
            </a:r>
            <a:r>
              <a:rPr lang="en-US" altLang="zh-CN">
                <a:ea typeface="宋体" panose="02010600030101010101" pitchFamily="2" charset="-122"/>
                <a:cs typeface="Arial" panose="020B0604020202020204" pitchFamily="34" charset="0"/>
              </a:rPr>
              <a:t>UDI</a:t>
            </a:r>
            <a:r>
              <a:rPr lang="zh-CN" altLang="en-US">
                <a:ea typeface="宋体" panose="02010600030101010101" pitchFamily="2" charset="-122"/>
                <a:cs typeface="Arial" panose="020B0604020202020204" pitchFamily="34" charset="0"/>
              </a:rPr>
              <a:t>的基本概念。</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t>GB42061-2022</a:t>
            </a:r>
            <a:r>
              <a:rPr lang="zh-CN" altLang="en-US" dirty="0"/>
              <a:t>标准是原行业推荐标准</a:t>
            </a:r>
            <a:r>
              <a:rPr lang="en-US" altLang="zh-CN" dirty="0"/>
              <a:t>YY/T 0287-2017</a:t>
            </a:r>
            <a:r>
              <a:rPr lang="zh-CN" altLang="en-US" dirty="0"/>
              <a:t>到国家推荐标准的升级</a:t>
            </a:r>
          </a:p>
        </p:txBody>
      </p:sp>
    </p:spTree>
    <p:extLst>
      <p:ext uri="{BB962C8B-B14F-4D97-AF65-F5344CB8AC3E}">
        <p14:creationId xmlns:p14="http://schemas.microsoft.com/office/powerpoint/2010/main" val="1956432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t>GB42061-2022</a:t>
            </a:r>
            <a:r>
              <a:rPr lang="zh-CN" altLang="en-US" dirty="0"/>
              <a:t>标准是原行业推荐标准</a:t>
            </a:r>
            <a:r>
              <a:rPr lang="en-US" altLang="zh-CN" dirty="0"/>
              <a:t>YY/T 0287-2017</a:t>
            </a:r>
            <a:r>
              <a:rPr lang="zh-CN" altLang="en-US" dirty="0"/>
              <a:t>到国家推荐标准的升级</a:t>
            </a:r>
          </a:p>
        </p:txBody>
      </p:sp>
    </p:spTree>
    <p:extLst>
      <p:ext uri="{BB962C8B-B14F-4D97-AF65-F5344CB8AC3E}">
        <p14:creationId xmlns:p14="http://schemas.microsoft.com/office/powerpoint/2010/main" val="2546516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t>GB42061-2022</a:t>
            </a:r>
            <a:r>
              <a:rPr lang="zh-CN" altLang="en-US" dirty="0"/>
              <a:t>标准是原行业推荐标准</a:t>
            </a:r>
            <a:r>
              <a:rPr lang="en-US" altLang="zh-CN" dirty="0"/>
              <a:t>YY/T 0287-2017</a:t>
            </a:r>
            <a:r>
              <a:rPr lang="zh-CN" altLang="en-US" dirty="0"/>
              <a:t>到国家推荐标准的升级</a:t>
            </a:r>
          </a:p>
        </p:txBody>
      </p:sp>
    </p:spTree>
    <p:extLst>
      <p:ext uri="{BB962C8B-B14F-4D97-AF65-F5344CB8AC3E}">
        <p14:creationId xmlns:p14="http://schemas.microsoft.com/office/powerpoint/2010/main" val="4205794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168276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704962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质量管理体系文件他不会凭空出现，我们归纳总结一般有三个来源：</a:t>
            </a:r>
            <a:endParaRPr lang="en-US" altLang="zh-CN" dirty="0"/>
          </a:p>
          <a:p>
            <a:r>
              <a:rPr lang="zh-CN" altLang="en-US" dirty="0"/>
              <a:t>一、标准转化，直接将质量管理体系的标准转换为本公司的质量要求，比如像质量手册基本是根据</a:t>
            </a:r>
            <a:r>
              <a:rPr lang="en-US" altLang="zh-CN" dirty="0"/>
              <a:t>ISO13485</a:t>
            </a:r>
            <a:r>
              <a:rPr lang="zh-CN" altLang="en-US" dirty="0"/>
              <a:t>来建立我们的质量管理体系，编写质量手册；</a:t>
            </a:r>
            <a:endParaRPr lang="en-US" altLang="zh-CN" dirty="0"/>
          </a:p>
          <a:p>
            <a:r>
              <a:rPr lang="zh-CN" altLang="en-US" dirty="0"/>
              <a:t>二、实践总结，企业内部总结自己的生产实践的经验，而建立的一些与生产实践活动相关的一些文件；</a:t>
            </a:r>
            <a:endParaRPr lang="en-US" altLang="zh-CN" dirty="0"/>
          </a:p>
          <a:p>
            <a:r>
              <a:rPr lang="zh-CN" altLang="en-US" dirty="0"/>
              <a:t>三、借鉴经验，吸取其他企业的一些生产管理及质量管理经验，借鉴其他同类型产品公司的一些文件；但不能照抄其他公司的文件，或者写一些不切实际不太好落实的文件</a:t>
            </a:r>
            <a:endParaRPr lang="en-US" altLang="zh-CN" dirty="0"/>
          </a:p>
          <a:p>
            <a:r>
              <a:rPr lang="zh-CN" altLang="en-US" dirty="0"/>
              <a:t>要既符合相关法规的规定，更要结合企业实际生产实践的经验。</a:t>
            </a:r>
          </a:p>
        </p:txBody>
      </p:sp>
    </p:spTree>
    <p:extLst>
      <p:ext uri="{BB962C8B-B14F-4D97-AF65-F5344CB8AC3E}">
        <p14:creationId xmlns:p14="http://schemas.microsoft.com/office/powerpoint/2010/main" val="1138814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015635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金字塔</a:t>
            </a:r>
            <a:r>
              <a:rPr lang="zh-CN" altLang="en-US"/>
              <a:t>结构的文件系统</a:t>
            </a:r>
            <a:r>
              <a:rPr lang="zh-CN" altLang="en-US" dirty="0"/>
              <a:t>，通常分为质量方针、管理规程、操作规程、报告 和记录四个层次，越上层的文件越精炼，要求高层管理者的参与度越高；越下层的 文件越细化，对于日常生产质量管理活动的指导性越强。</a:t>
            </a:r>
          </a:p>
        </p:txBody>
      </p:sp>
    </p:spTree>
    <p:extLst>
      <p:ext uri="{BB962C8B-B14F-4D97-AF65-F5344CB8AC3E}">
        <p14:creationId xmlns:p14="http://schemas.microsoft.com/office/powerpoint/2010/main" val="2611951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rPr>
              <a:t>和设施、设备和产品的一样，文件也有生命周期。企业应该建立一个覆盖文件生命周期的管理规程，实现对其各个阶段的有效管理和控制，确保文件管理符合法规要求，切实降低各个环节的数据可靠性风险。</a:t>
            </a:r>
          </a:p>
        </p:txBody>
      </p:sp>
    </p:spTree>
    <p:extLst>
      <p:ext uri="{BB962C8B-B14F-4D97-AF65-F5344CB8AC3E}">
        <p14:creationId xmlns:p14="http://schemas.microsoft.com/office/powerpoint/2010/main" val="581768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rPr>
              <a:t>和设施、设备和产品的一样，文件也有生命周期。企业应该建立一个覆盖文件生命周期的管理规程，实现对其各个阶段的有效管理和控制，确保文件管理符合法规要求，切实降低各个环节的数据可靠性风险。</a:t>
            </a:r>
          </a:p>
        </p:txBody>
      </p:sp>
    </p:spTree>
    <p:extLst>
      <p:ext uri="{BB962C8B-B14F-4D97-AF65-F5344CB8AC3E}">
        <p14:creationId xmlns:p14="http://schemas.microsoft.com/office/powerpoint/2010/main" val="4057920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998881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777042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457462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rPr>
              <a:t>对于引入文件管理信息化系统的企业，在系统规划、设计环节，需要将上述文件管理流程及要点整合进用户需求标准 (URS) 中，以确保线上指导文件管理达到同等或更优的管控效果。</a:t>
            </a:r>
          </a:p>
        </p:txBody>
      </p:sp>
    </p:spTree>
    <p:extLst>
      <p:ext uri="{BB962C8B-B14F-4D97-AF65-F5344CB8AC3E}">
        <p14:creationId xmlns:p14="http://schemas.microsoft.com/office/powerpoint/2010/main" val="2616369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760860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555390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123547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788179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7042725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4106133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674402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071996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4430124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6320144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7595116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50000"/>
              </a:lnSpc>
            </a:pPr>
            <a:r>
              <a:rPr lang="zh-CN" altLang="en-US" sz="1200" dirty="0"/>
              <a:t>最后我花一些时间来了解一下睿展数据</a:t>
            </a:r>
            <a:endParaRPr lang="en-US" altLang="zh-CN" sz="1200" dirty="0"/>
          </a:p>
          <a:p>
            <a:pPr>
              <a:lnSpc>
                <a:spcPct val="150000"/>
              </a:lnSpc>
            </a:pPr>
            <a:r>
              <a:rPr lang="zh-CN" altLang="en-US" sz="1200" dirty="0"/>
              <a:t>睿展数据是一家医疗器械领域数字化服务提供商，我们致力于打造医疗器械行业全生命周期数字化产品。为企业提供专业的</a:t>
            </a:r>
            <a:r>
              <a:rPr lang="en-US" altLang="zh-CN" sz="1200" dirty="0"/>
              <a:t>IT</a:t>
            </a:r>
            <a:r>
              <a:rPr lang="zh-CN" altLang="en-US" sz="1200" dirty="0"/>
              <a:t>技术和咨询服务。</a:t>
            </a:r>
            <a:endParaRPr lang="en-US" altLang="zh-CN" sz="1200" dirty="0"/>
          </a:p>
          <a:p>
            <a:pPr>
              <a:lnSpc>
                <a:spcPct val="150000"/>
              </a:lnSpc>
            </a:pPr>
            <a:r>
              <a:rPr lang="zh-CN" altLang="en-US" sz="1200" dirty="0"/>
              <a:t>我们最早参与了第一批</a:t>
            </a:r>
            <a:r>
              <a:rPr lang="en-US" altLang="zh-CN" sz="1200" dirty="0"/>
              <a:t>UDI</a:t>
            </a:r>
            <a:r>
              <a:rPr lang="zh-CN" altLang="en-US" sz="1200" dirty="0"/>
              <a:t>的试点，在</a:t>
            </a:r>
            <a:r>
              <a:rPr lang="en-US" altLang="zh-CN" sz="1200" dirty="0"/>
              <a:t>2020</a:t>
            </a:r>
            <a:r>
              <a:rPr lang="zh-CN" altLang="en-US" sz="1200" dirty="0"/>
              <a:t>年就已经开始为医疗器械企业提供</a:t>
            </a:r>
            <a:r>
              <a:rPr lang="en-US" altLang="zh-CN" sz="1200" dirty="0"/>
              <a:t>UDI</a:t>
            </a:r>
            <a:r>
              <a:rPr lang="zh-CN" altLang="en-US" sz="1200" dirty="0"/>
              <a:t>服务。</a:t>
            </a:r>
            <a:endParaRPr lang="en-US" altLang="zh-CN" sz="1200" dirty="0"/>
          </a:p>
          <a:p>
            <a:pPr>
              <a:lnSpc>
                <a:spcPct val="150000"/>
              </a:lnSpc>
            </a:pPr>
            <a:r>
              <a:rPr lang="zh-CN" altLang="en-US" sz="1200" dirty="0"/>
              <a:t>我们也是</a:t>
            </a:r>
            <a:r>
              <a:rPr lang="en-US" altLang="zh-CN" sz="1200" dirty="0"/>
              <a:t>GS1</a:t>
            </a:r>
            <a:r>
              <a:rPr lang="zh-CN" altLang="en-US" sz="1200" dirty="0"/>
              <a:t>官方公布的标准服务提供商之一。</a:t>
            </a:r>
            <a:endParaRPr lang="en-US" altLang="zh-CN" sz="1200" dirty="0"/>
          </a:p>
          <a:p>
            <a:pPr>
              <a:lnSpc>
                <a:spcPct val="150000"/>
              </a:lnSpc>
            </a:pPr>
            <a:r>
              <a:rPr lang="zh-CN" altLang="en-US" dirty="0">
                <a:solidFill>
                  <a:srgbClr val="666666"/>
                </a:solidFill>
                <a:sym typeface="+mn-ea"/>
              </a:rPr>
              <a:t>到现在已经帮助过很多企业完成</a:t>
            </a:r>
            <a:r>
              <a:rPr lang="en-US" altLang="zh-CN" dirty="0">
                <a:solidFill>
                  <a:srgbClr val="666666"/>
                </a:solidFill>
                <a:sym typeface="+mn-ea"/>
              </a:rPr>
              <a:t>UDI</a:t>
            </a:r>
            <a:r>
              <a:rPr lang="zh-CN" altLang="en-US" dirty="0">
                <a:solidFill>
                  <a:srgbClr val="666666"/>
                </a:solidFill>
                <a:sym typeface="+mn-ea"/>
              </a:rPr>
              <a:t>的实施，见的多实操也多，因此为大家整理了这些实施经验的课件，为的就是帮助企业提前了解</a:t>
            </a:r>
            <a:r>
              <a:rPr lang="en-US" altLang="zh-CN" dirty="0">
                <a:solidFill>
                  <a:srgbClr val="666666"/>
                </a:solidFill>
                <a:sym typeface="+mn-ea"/>
              </a:rPr>
              <a:t>UDI</a:t>
            </a:r>
            <a:r>
              <a:rPr lang="zh-CN" altLang="en-US" dirty="0">
                <a:solidFill>
                  <a:srgbClr val="666666"/>
                </a:solidFill>
                <a:sym typeface="+mn-ea"/>
              </a:rPr>
              <a:t>，了解实施中可能会遇到的问题和困难，并提供解决办法。所以，后面的内容都是实际操作经验的干货。希望对大家会有所帮助。</a:t>
            </a:r>
            <a:endParaRPr lang="en-US" altLang="zh-CN" sz="12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dirty="0"/>
              <a:t>得意于我们长期为大型企业提供</a:t>
            </a:r>
            <a:r>
              <a:rPr lang="en-US" altLang="zh-CN" dirty="0"/>
              <a:t>IT</a:t>
            </a:r>
            <a:r>
              <a:rPr lang="zh-CN" altLang="en-US" dirty="0"/>
              <a:t>服务能力和技术研发能力，我们沉淀了一套基于业务、数据和技术的中台，和基于微服务框架、云服务的低代码快速开发平台，我们能够快速的为医疗器械企业提供多种数字化产品，其中既有产品化的如：</a:t>
            </a:r>
            <a:r>
              <a:rPr lang="en-US" altLang="zh-CN" dirty="0"/>
              <a:t>DMS</a:t>
            </a:r>
            <a:r>
              <a:rPr lang="zh-CN" altLang="en-US" dirty="0"/>
              <a:t>体系文件管理系统、注册管理系统、</a:t>
            </a:r>
            <a:r>
              <a:rPr lang="en-US" altLang="zh-CN" dirty="0"/>
              <a:t>MES</a:t>
            </a:r>
            <a:r>
              <a:rPr lang="zh-CN" altLang="en-US" dirty="0"/>
              <a:t>生产管理系统、配方安全管理系统、质量控制平台等等，也可以是根据医疗器械企业的特定需求与企业一起联合创新，研发市场上没有的但可以解决企业实际问题的硬件设备和软件。</a:t>
            </a: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118AEB-97CE-4D89-AA91-0FA4261004D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984888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118AEB-97CE-4D89-AA91-0FA4261004D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9848880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r>
              <a:rPr lang="zh-CN" altLang="en-US" dirty="0"/>
              <a:t>我们除了在前面提到的全检设备以外，我们的</a:t>
            </a:r>
            <a:r>
              <a:rPr lang="en-US" altLang="zh-CN" dirty="0"/>
              <a:t>UDI</a:t>
            </a:r>
            <a:r>
              <a:rPr lang="zh-CN" altLang="en-US" dirty="0"/>
              <a:t>一站式服务平台可以为医疗器械生产企业提供全套软硬一体的</a:t>
            </a:r>
            <a:r>
              <a:rPr lang="en-US" altLang="zh-CN" dirty="0"/>
              <a:t>UDI</a:t>
            </a:r>
            <a:r>
              <a:rPr lang="zh-CN" altLang="en-US" dirty="0"/>
              <a:t>专业产品，里面包含：编码软件（可以直接申报</a:t>
            </a:r>
            <a:r>
              <a:rPr lang="en-US" altLang="zh-CN" dirty="0"/>
              <a:t>DI</a:t>
            </a:r>
            <a:r>
              <a:rPr lang="zh-CN" altLang="en-US" dirty="0"/>
              <a:t>到国家药监局数据库）；在线的一体化的标签模板设计和打印软件；喷码产线设备；手动、自动</a:t>
            </a:r>
            <a:r>
              <a:rPr lang="en-US" altLang="zh-CN" dirty="0"/>
              <a:t>UDI</a:t>
            </a:r>
            <a:r>
              <a:rPr lang="zh-CN" altLang="en-US" dirty="0"/>
              <a:t>标签检测设备和软件；射频标签赋码和检测设备，以及自动出入库硬件设备和软件。</a:t>
            </a:r>
            <a:endParaRPr lang="en-US" altLang="zh-CN" dirty="0"/>
          </a:p>
          <a:p>
            <a:pPr>
              <a:lnSpc>
                <a:spcPct val="150000"/>
              </a:lnSpc>
            </a:pPr>
            <a:r>
              <a:rPr lang="zh-CN" altLang="en-US" dirty="0"/>
              <a:t>还包括用于流通环节的防伪、防窜货和追溯平台等等。</a:t>
            </a: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118AEB-97CE-4D89-AA91-0FA4261004D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9496664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dirty="0"/>
              <a:t>我们公司具备完善的资质认证，比如：国家高新技术企业认证、</a:t>
            </a:r>
            <a:r>
              <a:rPr lang="en-US" altLang="zh-CN" dirty="0"/>
              <a:t>CMMI3</a:t>
            </a:r>
            <a:r>
              <a:rPr lang="zh-CN" altLang="en-US" dirty="0"/>
              <a:t>级体系认证、质量管理体系认证、信息安全管理体系认证 以及国产化兼容性认证等等。</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dirty="0"/>
              <a:t>对于自有产品，我们拥有独立的知识产权，自今已获得独立知识产权的软著证有</a:t>
            </a:r>
            <a:r>
              <a:rPr lang="en-US" altLang="zh-CN" dirty="0"/>
              <a:t>30</a:t>
            </a:r>
            <a:r>
              <a:rPr lang="zh-CN" altLang="en-US" dirty="0"/>
              <a:t>多项，当然也包含</a:t>
            </a:r>
            <a:r>
              <a:rPr lang="en-US" altLang="zh-CN" dirty="0"/>
              <a:t>UDI</a:t>
            </a:r>
            <a:r>
              <a:rPr lang="zh-CN" altLang="en-US" dirty="0"/>
              <a:t>一站式服务平台。</a:t>
            </a: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2AEA8E9-711E-47AC-9390-819AF671E5E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extLst>
      <p:ext uri="{BB962C8B-B14F-4D97-AF65-F5344CB8AC3E}">
        <p14:creationId xmlns:p14="http://schemas.microsoft.com/office/powerpoint/2010/main" val="37274632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dirty="0"/>
              <a:t>多年的持续服务，让我们拥有大量成熟的医疗器械行业客户案例，也让我们的软硬件产品得到市场的认可。</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599421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50000"/>
              </a:lnSpc>
            </a:pPr>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4EF02F-5140-434D-AA09-FF67116CA6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2_标题和内容">
    <p:bg>
      <p:bgPr>
        <a:solidFill>
          <a:srgbClr val="F6FAFD"/>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30F1278B-8F8C-4594-AC1D-B1BF43AE8C8C}" type="datetimeFigureOut">
              <a:rPr lang="zh-CN" altLang="en-US"/>
              <a:t>2023/11/14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D778CB2-DBE9-44F1-87AB-297495E1A8A4}" type="slidenum">
              <a:rPr lang="zh-CN" altLang="en-US"/>
              <a:t>‹#›</a:t>
            </a:fld>
            <a:endParaRPr lang="zh-CN" altLang="en-US"/>
          </a:p>
        </p:txBody>
      </p:sp>
    </p:spTree>
    <p:extLst>
      <p:ext uri="{BB962C8B-B14F-4D97-AF65-F5344CB8AC3E}">
        <p14:creationId xmlns:p14="http://schemas.microsoft.com/office/powerpoint/2010/main" val="2848673057"/>
      </p:ext>
    </p:extLst>
  </p:cSld>
  <p:clrMapOvr>
    <a:masterClrMapping/>
  </p:clrMapOvr>
  <p:transition>
    <p:cu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4" name="日期占位符 3"/>
          <p:cNvSpPr>
            <a:spLocks noGrp="1"/>
          </p:cNvSpPr>
          <p:nvPr>
            <p:ph type="dt" sz="half" idx="10"/>
          </p:nvPr>
        </p:nvSpPr>
        <p:spPr/>
        <p:txBody>
          <a:bodyPr/>
          <a:lstStyle>
            <a:lvl1pPr>
              <a:defRPr/>
            </a:lvl1pPr>
          </a:lstStyle>
          <a:p>
            <a:pPr>
              <a:defRPr/>
            </a:pPr>
            <a:fld id="{710121D5-990F-4A09-A472-616D12AFF4F8}" type="datetimeFigureOut">
              <a:rPr lang="zh-CN" altLang="en-US"/>
              <a:t>2023/11/14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C7E4D42-6E6B-4EA3-ABAE-A19B805F88FD}" type="slidenum">
              <a:rPr lang="zh-CN" altLang="en-US"/>
              <a:t>‹#›</a:t>
            </a:fld>
            <a:endParaRPr lang="zh-CN" altLang="en-US"/>
          </a:p>
        </p:txBody>
      </p:sp>
    </p:spTree>
    <p:extLst>
      <p:ext uri="{BB962C8B-B14F-4D97-AF65-F5344CB8AC3E}">
        <p14:creationId xmlns:p14="http://schemas.microsoft.com/office/powerpoint/2010/main" val="1820109421"/>
      </p:ext>
    </p:extLst>
  </p:cSld>
  <p:clrMapOvr>
    <a:masterClrMapping/>
  </p:clrMapOvr>
  <p:transition>
    <p:cu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lvl1pPr>
              <a:defRPr/>
            </a:lvl1pPr>
          </a:lstStyle>
          <a:p>
            <a:pPr>
              <a:defRPr/>
            </a:pPr>
            <a:fld id="{D292186C-168D-4D72-86F7-51EFA636F731}" type="datetimeFigureOut">
              <a:rPr lang="zh-CN" altLang="en-US"/>
              <a:t>2023/11/14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358693A-09D0-4A03-AD40-62431EB50D4E}" type="slidenum">
              <a:rPr lang="zh-CN" altLang="en-US"/>
              <a:t>‹#›</a:t>
            </a:fld>
            <a:endParaRPr lang="zh-CN" altLang="en-US"/>
          </a:p>
        </p:txBody>
      </p:sp>
    </p:spTree>
    <p:extLst>
      <p:ext uri="{BB962C8B-B14F-4D97-AF65-F5344CB8AC3E}">
        <p14:creationId xmlns:p14="http://schemas.microsoft.com/office/powerpoint/2010/main" val="2915211517"/>
      </p:ext>
    </p:extLst>
  </p:cSld>
  <p:clrMapOvr>
    <a:masterClrMapping/>
  </p:clrMapOvr>
  <p:transition>
    <p:cu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5" name="日期占位符 3"/>
          <p:cNvSpPr>
            <a:spLocks noGrp="1"/>
          </p:cNvSpPr>
          <p:nvPr>
            <p:ph type="dt" sz="half" idx="10"/>
          </p:nvPr>
        </p:nvSpPr>
        <p:spPr/>
        <p:txBody>
          <a:bodyPr/>
          <a:lstStyle>
            <a:lvl1pPr>
              <a:defRPr/>
            </a:lvl1pPr>
          </a:lstStyle>
          <a:p>
            <a:pPr>
              <a:defRPr/>
            </a:pPr>
            <a:fld id="{EEC304F6-228D-499B-BBE7-421628600D04}" type="datetimeFigureOut">
              <a:rPr lang="zh-CN" altLang="en-US"/>
              <a:t>2023/11/14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231AA044-9025-411B-B281-BB30CAE02ADA}" type="slidenum">
              <a:rPr lang="zh-CN" altLang="en-US"/>
              <a:t>‹#›</a:t>
            </a:fld>
            <a:endParaRPr lang="zh-CN" altLang="en-US"/>
          </a:p>
        </p:txBody>
      </p:sp>
    </p:spTree>
    <p:extLst>
      <p:ext uri="{BB962C8B-B14F-4D97-AF65-F5344CB8AC3E}">
        <p14:creationId xmlns:p14="http://schemas.microsoft.com/office/powerpoint/2010/main" val="1817853628"/>
      </p:ext>
    </p:extLst>
  </p:cSld>
  <p:clrMapOvr>
    <a:masterClrMapping/>
  </p:clrMapOvr>
  <p:transition>
    <p:cu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7" name="日期占位符 3"/>
          <p:cNvSpPr>
            <a:spLocks noGrp="1"/>
          </p:cNvSpPr>
          <p:nvPr>
            <p:ph type="dt" sz="half" idx="10"/>
          </p:nvPr>
        </p:nvSpPr>
        <p:spPr/>
        <p:txBody>
          <a:bodyPr/>
          <a:lstStyle>
            <a:lvl1pPr>
              <a:defRPr/>
            </a:lvl1pPr>
          </a:lstStyle>
          <a:p>
            <a:pPr>
              <a:defRPr/>
            </a:pPr>
            <a:fld id="{595FE3E2-4E53-4E73-8348-1C991E13FF65}" type="datetimeFigureOut">
              <a:rPr lang="zh-CN" altLang="en-US"/>
              <a:t>2023/11/14</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E10574F2-FC07-4E56-9D23-2A6E63CC7BC4}" type="slidenum">
              <a:rPr lang="zh-CN" altLang="en-US"/>
              <a:t>‹#›</a:t>
            </a:fld>
            <a:endParaRPr lang="zh-CN" altLang="en-US"/>
          </a:p>
        </p:txBody>
      </p:sp>
    </p:spTree>
    <p:extLst>
      <p:ext uri="{BB962C8B-B14F-4D97-AF65-F5344CB8AC3E}">
        <p14:creationId xmlns:p14="http://schemas.microsoft.com/office/powerpoint/2010/main" val="3139075589"/>
      </p:ext>
    </p:extLst>
  </p:cSld>
  <p:clrMapOvr>
    <a:masterClrMapping/>
  </p:clrMapOvr>
  <p:transition>
    <p:cu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p:cNvSpPr>
            <a:spLocks noGrp="1"/>
          </p:cNvSpPr>
          <p:nvPr>
            <p:ph type="dt" sz="half" idx="10"/>
          </p:nvPr>
        </p:nvSpPr>
        <p:spPr/>
        <p:txBody>
          <a:bodyPr/>
          <a:lstStyle>
            <a:lvl1pPr>
              <a:defRPr/>
            </a:lvl1pPr>
          </a:lstStyle>
          <a:p>
            <a:pPr>
              <a:defRPr/>
            </a:pPr>
            <a:fld id="{8C74F03D-1ABA-4386-ABD9-8E0F7C644AD8}" type="datetimeFigureOut">
              <a:rPr lang="zh-CN" altLang="en-US"/>
              <a:t>2023/11/14</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D49B15D8-FD92-45FA-924D-A58327770B8D}" type="slidenum">
              <a:rPr lang="zh-CN" altLang="en-US"/>
              <a:t>‹#›</a:t>
            </a:fld>
            <a:endParaRPr lang="zh-CN" altLang="en-US"/>
          </a:p>
        </p:txBody>
      </p:sp>
    </p:spTree>
    <p:extLst>
      <p:ext uri="{BB962C8B-B14F-4D97-AF65-F5344CB8AC3E}">
        <p14:creationId xmlns:p14="http://schemas.microsoft.com/office/powerpoint/2010/main" val="816404704"/>
      </p:ext>
    </p:extLst>
  </p:cSld>
  <p:clrMapOvr>
    <a:masterClrMapping/>
  </p:clrMapOvr>
  <p:transition>
    <p:cu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BBB55045-C382-45E0-9153-86BEB5592ECD}" type="datetimeFigureOut">
              <a:rPr lang="zh-CN" altLang="en-US"/>
              <a:t>2023/11/14</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671D38D-3B93-4CE6-BE54-795CD814C1C9}" type="slidenum">
              <a:rPr lang="zh-CN" altLang="en-US"/>
              <a:t>‹#›</a:t>
            </a:fld>
            <a:endParaRPr lang="zh-CN" altLang="en-US"/>
          </a:p>
        </p:txBody>
      </p:sp>
    </p:spTree>
    <p:extLst>
      <p:ext uri="{BB962C8B-B14F-4D97-AF65-F5344CB8AC3E}">
        <p14:creationId xmlns:p14="http://schemas.microsoft.com/office/powerpoint/2010/main" val="1515108827"/>
      </p:ext>
    </p:extLst>
  </p:cSld>
  <p:clrMapOvr>
    <a:masterClrMapping/>
  </p:clrMapOvr>
  <p:transition>
    <p:cu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9CABE78-76D2-494A-BDF4-129B223AD34C}" type="datetimeFigureOut">
              <a:rPr lang="zh-CN" altLang="en-US"/>
              <a:t>2023/11/14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F026767-DAAC-42DD-9AA3-6691E5A0770C}" type="slidenum">
              <a:rPr lang="zh-CN" altLang="en-US"/>
              <a:t>‹#›</a:t>
            </a:fld>
            <a:endParaRPr lang="zh-CN" altLang="en-US"/>
          </a:p>
        </p:txBody>
      </p:sp>
    </p:spTree>
    <p:extLst>
      <p:ext uri="{BB962C8B-B14F-4D97-AF65-F5344CB8AC3E}">
        <p14:creationId xmlns:p14="http://schemas.microsoft.com/office/powerpoint/2010/main" val="2444648722"/>
      </p:ext>
    </p:extLst>
  </p:cSld>
  <p:clrMapOvr>
    <a:masterClrMapping/>
  </p:clrMapOvr>
  <p:transition>
    <p:cu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C38E4D3-F106-40BA-A466-732DF1F09044}" type="datetimeFigureOut">
              <a:rPr lang="zh-CN" altLang="en-US"/>
              <a:t>2023/11/14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16D39E9-411C-4608-A9AD-F6F6BF59832D}" type="slidenum">
              <a:rPr lang="zh-CN" altLang="en-US"/>
              <a:t>‹#›</a:t>
            </a:fld>
            <a:endParaRPr lang="zh-CN" altLang="en-US"/>
          </a:p>
        </p:txBody>
      </p:sp>
    </p:spTree>
    <p:extLst>
      <p:ext uri="{BB962C8B-B14F-4D97-AF65-F5344CB8AC3E}">
        <p14:creationId xmlns:p14="http://schemas.microsoft.com/office/powerpoint/2010/main" val="4013007600"/>
      </p:ext>
    </p:extLst>
  </p:cSld>
  <p:clrMapOvr>
    <a:masterClrMapping/>
  </p:clrMapOvr>
  <p:transition>
    <p:cu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4" name="日期占位符 3"/>
          <p:cNvSpPr>
            <a:spLocks noGrp="1"/>
          </p:cNvSpPr>
          <p:nvPr>
            <p:ph type="dt" sz="half" idx="10"/>
          </p:nvPr>
        </p:nvSpPr>
        <p:spPr/>
        <p:txBody>
          <a:bodyPr/>
          <a:lstStyle>
            <a:lvl1pPr>
              <a:defRPr/>
            </a:lvl1pPr>
          </a:lstStyle>
          <a:p>
            <a:pPr>
              <a:defRPr/>
            </a:pPr>
            <a:fld id="{089EB51F-94F3-46E7-9AE9-CB222703D907}" type="datetimeFigureOut">
              <a:rPr lang="zh-CN" altLang="en-US"/>
              <a:t>2023/11/14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F4022CF-528C-4C82-A178-028A2DB1D185}" type="slidenum">
              <a:rPr lang="zh-CN" altLang="en-US"/>
              <a:t>‹#›</a:t>
            </a:fld>
            <a:endParaRPr lang="zh-CN" altLang="en-US"/>
          </a:p>
        </p:txBody>
      </p:sp>
    </p:spTree>
    <p:extLst>
      <p:ext uri="{BB962C8B-B14F-4D97-AF65-F5344CB8AC3E}">
        <p14:creationId xmlns:p14="http://schemas.microsoft.com/office/powerpoint/2010/main" val="1872471565"/>
      </p:ext>
    </p:extLst>
  </p:cSld>
  <p:clrMapOvr>
    <a:masterClrMapping/>
  </p:clrMapOvr>
  <p:transition>
    <p:cu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4" name="日期占位符 3"/>
          <p:cNvSpPr>
            <a:spLocks noGrp="1"/>
          </p:cNvSpPr>
          <p:nvPr>
            <p:ph type="dt" sz="half" idx="10"/>
          </p:nvPr>
        </p:nvSpPr>
        <p:spPr/>
        <p:txBody>
          <a:bodyPr/>
          <a:lstStyle>
            <a:lvl1pPr>
              <a:defRPr/>
            </a:lvl1pPr>
          </a:lstStyle>
          <a:p>
            <a:pPr>
              <a:defRPr/>
            </a:pPr>
            <a:fld id="{15C702A3-4CEE-4696-B849-4D1383654754}" type="datetimeFigureOut">
              <a:rPr lang="zh-CN" altLang="en-US"/>
              <a:t>2023/11/14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E92B89D-1708-4450-8932-9192E4C0F1BE}" type="slidenum">
              <a:rPr lang="zh-CN" altLang="en-US"/>
              <a:t>‹#›</a:t>
            </a:fld>
            <a:endParaRPr lang="zh-CN" altLang="en-US"/>
          </a:p>
        </p:txBody>
      </p:sp>
    </p:spTree>
    <p:extLst>
      <p:ext uri="{BB962C8B-B14F-4D97-AF65-F5344CB8AC3E}">
        <p14:creationId xmlns:p14="http://schemas.microsoft.com/office/powerpoint/2010/main" val="246706300"/>
      </p:ext>
    </p:extLst>
  </p:cSld>
  <p:clrMapOvr>
    <a:masterClrMapping/>
  </p:clrMapOvr>
  <p:transition>
    <p:cu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2_标题和内容">
    <p:bg bwMode="auto">
      <p:bgPr>
        <a:solidFill>
          <a:srgbClr val="F6FAFD"/>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71319C08-68FD-4163-94F0-41BEEBB07F12}" type="datetimeFigureOut">
              <a:rPr lang="zh-CN" altLang="en-US"/>
              <a:t>2023/11/14</a:t>
            </a:fld>
            <a:endParaRPr lang="zh-CN" altLang="en-US"/>
          </a:p>
        </p:txBody>
      </p:sp>
      <p:sp>
        <p:nvSpPr>
          <p:cNvPr id="3" name="页脚占位符 2"/>
          <p:cNvSpPr>
            <a:spLocks noGrp="1"/>
          </p:cNvSpPr>
          <p:nvPr>
            <p:ph type="ftr" sz="quarter" idx="11"/>
          </p:nvPr>
        </p:nvSpPr>
        <p:spPr/>
        <p:txBody>
          <a:bodyPr/>
          <a:lstStyle>
            <a:lvl1pPr>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a:lvl1pPr>
          </a:lstStyle>
          <a:p>
            <a:pPr>
              <a:defRPr/>
            </a:pPr>
            <a:fld id="{01F5981B-B614-4507-9E60-8D1C538AB485}" type="slidenum">
              <a:rPr lang="zh-CN" altLang="en-US"/>
              <a:t>‹#›</a:t>
            </a:fld>
            <a:endParaRPr lang="zh-CN" altLang="en-US"/>
          </a:p>
        </p:txBody>
      </p:sp>
    </p:spTree>
    <p:extLst>
      <p:ext uri="{BB962C8B-B14F-4D97-AF65-F5344CB8AC3E}">
        <p14:creationId xmlns:p14="http://schemas.microsoft.com/office/powerpoint/2010/main" val="3026572036"/>
      </p:ext>
    </p:extLst>
  </p:cSld>
  <p:clrMapOvr>
    <a:masterClrMapping/>
  </p:clrMapOvr>
  <p:transition>
    <p:cu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9401825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216906799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1409077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720362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15392151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25660378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1220211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5073832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1012506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35384455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426683724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9487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C7D320A-A8B9-4672-9452-9ADADDEA6222}"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82B1DA-1DB6-4F2F-962A-652272B71DBB}" type="slidenum">
              <a:rPr lang="zh-CN" altLang="en-US" smtClean="0"/>
              <a:t>‹#›</a:t>
            </a:fld>
            <a:endParaRPr lang="zh-CN" altLang="en-US"/>
          </a:p>
        </p:txBody>
      </p:sp>
    </p:spTree>
    <p:extLst>
      <p:ext uri="{BB962C8B-B14F-4D97-AF65-F5344CB8AC3E}">
        <p14:creationId xmlns:p14="http://schemas.microsoft.com/office/powerpoint/2010/main" val="1751015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2BF82D2-7A68-459D-A996-9BDDA2518FA4}"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39046122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2BF82D2-7A68-459D-A996-9BDDA2518FA4}"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30609912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32BF82D2-7A68-459D-A996-9BDDA2518FA4}" type="datetimeFigureOut">
              <a:rPr lang="zh-CN" altLang="en-US" smtClean="0"/>
              <a:t>2023/11/14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5403557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32BF82D2-7A68-459D-A996-9BDDA2518FA4}" type="datetimeFigureOut">
              <a:rPr lang="zh-CN" altLang="en-US" smtClean="0"/>
              <a:t>2023/11/14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9430915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2BF82D2-7A68-459D-A996-9BDDA2518FA4}" type="datetimeFigureOut">
              <a:rPr lang="zh-CN" altLang="en-US" smtClean="0"/>
              <a:t>2023/11/14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9141909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t>2023/11/14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31941619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2BF82D2-7A68-459D-A996-9BDDA2518FA4}" type="datetimeFigureOut">
              <a:rPr lang="zh-CN" altLang="en-US" smtClean="0"/>
              <a:t>2023/11/14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2021214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2BF82D2-7A68-459D-A996-9BDDA2518FA4}" type="datetimeFigureOut">
              <a:rPr lang="zh-CN" altLang="en-US" smtClean="0"/>
              <a:t>2023/11/14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31459143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2BF82D2-7A68-459D-A996-9BDDA2518FA4}"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085847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2BF82D2-7A68-459D-A996-9BDDA2518FA4}" type="datetimeFigureOut">
              <a:rPr lang="zh-CN" altLang="en-US" smtClean="0"/>
              <a:t>2023/11/14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20582716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975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1"/>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3954706" y="4385251"/>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6"/>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extLst>
      <p:ext uri="{BB962C8B-B14F-4D97-AF65-F5344CB8AC3E}">
        <p14:creationId xmlns:p14="http://schemas.microsoft.com/office/powerpoint/2010/main" val="156799897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标题幻灯片">
    <p:bg>
      <p:bgPr>
        <a:solidFill>
          <a:srgbClr val="F4F7FB"/>
        </a:solidFill>
        <a:effectLst/>
      </p:bgPr>
    </p:bg>
    <p:spTree>
      <p:nvGrpSpPr>
        <p:cNvPr id="1" name=""/>
        <p:cNvGrpSpPr/>
        <p:nvPr/>
      </p:nvGrpSpPr>
      <p:grpSpPr>
        <a:xfrm>
          <a:off x="0" y="0"/>
          <a:ext cx="0" cy="0"/>
          <a:chOff x="0" y="0"/>
          <a:chExt cx="0" cy="0"/>
        </a:xfrm>
      </p:grpSpPr>
      <p:pic>
        <p:nvPicPr>
          <p:cNvPr id="5" name="图片 4" descr="未命名9"/>
          <p:cNvPicPr>
            <a:picLocks noChangeAspect="1"/>
          </p:cNvPicPr>
          <p:nvPr userDrawn="1"/>
        </p:nvPicPr>
        <p:blipFill>
          <a:blip r:embed="rId2"/>
          <a:stretch>
            <a:fillRect/>
          </a:stretch>
        </p:blipFill>
        <p:spPr>
          <a:xfrm>
            <a:off x="10375900" y="411480"/>
            <a:ext cx="1377950" cy="351790"/>
          </a:xfrm>
          <a:prstGeom prst="rect">
            <a:avLst/>
          </a:prstGeom>
        </p:spPr>
      </p:pic>
    </p:spTree>
    <p:extLst>
      <p:ext uri="{BB962C8B-B14F-4D97-AF65-F5344CB8AC3E}">
        <p14:creationId xmlns:p14="http://schemas.microsoft.com/office/powerpoint/2010/main" val="31793760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3" name="内容占位符 2"/>
          <p:cNvSpPr>
            <a:spLocks noGrp="1"/>
          </p:cNvSpPr>
          <p:nvPr>
            <p:ph idx="1" hasCustomPrompt="1"/>
          </p:nvPr>
        </p:nvSpPr>
        <p:spPr/>
        <p:txBody>
          <a:bodyPr/>
          <a:lstStyle/>
          <a:p>
            <a:r>
              <a:rPr kumimoji="1" lang="zh-CN" altLang="en-US"/>
              <a:t>编辑母版文本样式
第二级
第三级
第四级
第五级</a:t>
            </a:r>
          </a:p>
        </p:txBody>
      </p:sp>
      <p:sp>
        <p:nvSpPr>
          <p:cNvPr id="4" name="日期占位符 3"/>
          <p:cNvSpPr>
            <a:spLocks noGrp="1"/>
          </p:cNvSpPr>
          <p:nvPr>
            <p:ph type="dt" sz="half" idx="10"/>
          </p:nvPr>
        </p:nvSpPr>
        <p:spPr/>
        <p:txBody>
          <a:bodyPr/>
          <a:lstStyle/>
          <a:p>
            <a:fld id="{0C4D1ECA-DC36-6142-BA81-6E23837BBC54}" type="datetimeFigureOut">
              <a:rPr kumimoji="1" lang="zh-CN" altLang="en-US" smtClean="0"/>
              <a:t>2023/11/14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B0E3BE71-9EEA-254E-97D1-6A9FE131067C}" type="slidenum">
              <a:rPr kumimoji="1" lang="zh-CN" altLang="en-US" smtClean="0"/>
              <a:t>‹#›</a:t>
            </a:fld>
            <a:endParaRPr kumimoji="1" lang="zh-CN" altLang="en-US"/>
          </a:p>
        </p:txBody>
      </p:sp>
      <p:sp>
        <p:nvSpPr>
          <p:cNvPr id="7" name="标题占位符 1"/>
          <p:cNvSpPr>
            <a:spLocks noGrp="1"/>
          </p:cNvSpPr>
          <p:nvPr>
            <p:ph type="title"/>
          </p:nvPr>
        </p:nvSpPr>
        <p:spPr>
          <a:xfrm>
            <a:off x="168044" y="166588"/>
            <a:ext cx="9503143" cy="627063"/>
          </a:xfrm>
          <a:prstGeom prst="rect">
            <a:avLst/>
          </a:prstGeom>
        </p:spPr>
        <p:txBody>
          <a:bodyPr vert="horz" lIns="91440" tIns="45720" rIns="91440" bIns="45720" rtlCol="0" anchor="ctr">
            <a:normAutofit/>
          </a:bodyPr>
          <a:lstStyle/>
          <a:p>
            <a:r>
              <a:rPr kumimoji="1" lang="zh-CN" altLang="en-US" dirty="0"/>
              <a:t>单击此处编辑母版标题样式</a:t>
            </a:r>
          </a:p>
        </p:txBody>
      </p:sp>
    </p:spTree>
    <p:extLst>
      <p:ext uri="{BB962C8B-B14F-4D97-AF65-F5344CB8AC3E}">
        <p14:creationId xmlns:p14="http://schemas.microsoft.com/office/powerpoint/2010/main" val="19306530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cSld name="1_节标题">
    <p:bg>
      <p:bgPr>
        <a:solidFill>
          <a:srgbClr val="031035"/>
        </a:solidFill>
        <a:effectLst/>
      </p:bgPr>
    </p:bg>
    <p:spTree>
      <p:nvGrpSpPr>
        <p:cNvPr id="1" name=""/>
        <p:cNvGrpSpPr/>
        <p:nvPr/>
      </p:nvGrpSpPr>
      <p:grpSpPr>
        <a:xfrm>
          <a:off x="0" y="0"/>
          <a:ext cx="0" cy="0"/>
          <a:chOff x="0" y="0"/>
          <a:chExt cx="0" cy="0"/>
        </a:xfrm>
      </p:grpSpPr>
      <p:pic>
        <p:nvPicPr>
          <p:cNvPr id="18" name="图片 17" descr="画板"/>
          <p:cNvPicPr>
            <a:picLocks noChangeAspect="1"/>
          </p:cNvPicPr>
          <p:nvPr userDrawn="1"/>
        </p:nvPicPr>
        <p:blipFill>
          <a:blip r:embed="rId2"/>
          <a:stretch>
            <a:fillRect/>
          </a:stretch>
        </p:blipFill>
        <p:spPr>
          <a:xfrm>
            <a:off x="5039995" y="1200785"/>
            <a:ext cx="7161530" cy="5668010"/>
          </a:xfrm>
          <a:prstGeom prst="rect">
            <a:avLst/>
          </a:prstGeom>
        </p:spPr>
      </p:pic>
      <p:pic>
        <p:nvPicPr>
          <p:cNvPr id="2" name="图片 1" descr="画板"/>
          <p:cNvPicPr>
            <a:picLocks noChangeAspect="1"/>
          </p:cNvPicPr>
          <p:nvPr userDrawn="1"/>
        </p:nvPicPr>
        <p:blipFill>
          <a:blip r:embed="rId2"/>
          <a:stretch>
            <a:fillRect/>
          </a:stretch>
        </p:blipFill>
        <p:spPr>
          <a:xfrm rot="10800000">
            <a:off x="-53975" y="1270"/>
            <a:ext cx="7161530" cy="5668010"/>
          </a:xfrm>
          <a:prstGeom prst="rect">
            <a:avLst/>
          </a:prstGeom>
        </p:spPr>
      </p:pic>
      <p:sp>
        <p:nvSpPr>
          <p:cNvPr id="6" name="文本框 5"/>
          <p:cNvSpPr txBox="1"/>
          <p:nvPr userDrawn="1"/>
        </p:nvSpPr>
        <p:spPr>
          <a:xfrm>
            <a:off x="970280" y="1128395"/>
            <a:ext cx="2609215" cy="977265"/>
          </a:xfrm>
          <a:prstGeom prst="rect">
            <a:avLst/>
          </a:prstGeom>
          <a:noFill/>
        </p:spPr>
        <p:txBody>
          <a:bodyPr wrap="none" rtlCol="0">
            <a:spAutoFit/>
          </a:bodyPr>
          <a:lstStyle/>
          <a:p>
            <a:pPr lvl="0" algn="l">
              <a:lnSpc>
                <a:spcPct val="120000"/>
              </a:lnSpc>
            </a:pPr>
            <a:r>
              <a:rPr lang="zh-CN" altLang="en-US" sz="4800" dirty="0">
                <a:solidFill>
                  <a:schemeClr val="bg1"/>
                </a:solidFill>
                <a:sym typeface="+mn-ea"/>
              </a:rPr>
              <a:t>THANKS</a:t>
            </a:r>
            <a:endParaRPr lang="zh-CN" altLang="en-US" sz="48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7" name="矩形 6"/>
          <p:cNvSpPr/>
          <p:nvPr userDrawn="1"/>
        </p:nvSpPr>
        <p:spPr>
          <a:xfrm>
            <a:off x="1111885" y="2136775"/>
            <a:ext cx="1152000" cy="36000"/>
          </a:xfrm>
          <a:prstGeom prst="rect">
            <a:avLst/>
          </a:prstGeom>
          <a:solidFill>
            <a:srgbClr val="F78A0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390775" y="2136775"/>
            <a:ext cx="360000" cy="36000"/>
          </a:xfrm>
          <a:prstGeom prst="rect">
            <a:avLst/>
          </a:prstGeom>
          <a:solidFill>
            <a:srgbClr val="1599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02570" y="411480"/>
            <a:ext cx="1289685" cy="330200"/>
          </a:xfrm>
          <a:prstGeom prst="rect">
            <a:avLst/>
          </a:prstGeom>
        </p:spPr>
      </p:pic>
      <p:pic>
        <p:nvPicPr>
          <p:cNvPr id="3" name="图片 2" descr="未命名9"/>
          <p:cNvPicPr>
            <a:picLocks noChangeAspect="1"/>
          </p:cNvPicPr>
          <p:nvPr userDrawn="1"/>
        </p:nvPicPr>
        <p:blipFill>
          <a:blip r:embed="rId4"/>
          <a:stretch>
            <a:fillRect/>
          </a:stretch>
        </p:blipFill>
        <p:spPr>
          <a:xfrm>
            <a:off x="10298430" y="5832475"/>
            <a:ext cx="1393825" cy="365125"/>
          </a:xfrm>
          <a:prstGeom prst="rect">
            <a:avLst/>
          </a:prstGeom>
        </p:spPr>
      </p:pic>
    </p:spTree>
    <p:extLst>
      <p:ext uri="{BB962C8B-B14F-4D97-AF65-F5344CB8AC3E}">
        <p14:creationId xmlns:p14="http://schemas.microsoft.com/office/powerpoint/2010/main" val="2748876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theme" Target="../theme/theme4.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7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4EF02F-5140-434D-AA09-FF67116CA6B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E7EBF6">
            <a:alpha val="70195"/>
          </a:srgbClr>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noChangeArrowheads="1"/>
          </p:cNvSpPr>
          <p:nvPr>
            <p:ph type="body" idx="9"/>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defRPr sz="1200" noProof="1">
                <a:solidFill>
                  <a:schemeClr val="tx1">
                    <a:tint val="75000"/>
                  </a:schemeClr>
                </a:solidFill>
                <a:latin typeface="+mn-lt"/>
                <a:ea typeface="+mn-ea"/>
              </a:defRPr>
            </a:lvl1pPr>
          </a:lstStyle>
          <a:p>
            <a:pPr>
              <a:defRPr/>
            </a:pPr>
            <a:fld id="{4CB91AD1-F213-4466-8CAE-6B78B66BE6A9}" type="datetimeFigureOut">
              <a:rPr lang="zh-CN" altLang="en-US"/>
              <a:t>2023/11/14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defRPr sz="1200" noProof="1">
                <a:solidFill>
                  <a:schemeClr val="tx1">
                    <a:tint val="75000"/>
                  </a:schemeClr>
                </a:solidFill>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pPr>
              <a:defRPr/>
            </a:pPr>
            <a:fld id="{6A648D77-F3BE-413B-9667-C94C974D59F0}" type="slidenum">
              <a:rPr lang="zh-CN" altLang="en-US"/>
              <a:t>‹#›</a:t>
            </a:fld>
            <a:endParaRPr lang="zh-CN" altLang="en-US"/>
          </a:p>
        </p:txBody>
      </p:sp>
    </p:spTree>
    <p:extLst>
      <p:ext uri="{BB962C8B-B14F-4D97-AF65-F5344CB8AC3E}">
        <p14:creationId xmlns:p14="http://schemas.microsoft.com/office/powerpoint/2010/main" val="304347131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cut/>
  </p:transition>
  <p:txStyles>
    <p:titleStyle>
      <a:lvl1pPr algn="l" rtl="0" eaLnBrk="0" fontAlgn="base" hangingPunct="0">
        <a:lnSpc>
          <a:spcPct val="90000"/>
        </a:lnSpc>
        <a:spcBef>
          <a:spcPct val="0"/>
        </a:spcBef>
        <a:spcAft>
          <a:spcPct val="0"/>
        </a:spcAft>
        <a:defRPr sz="4400" kern="1200">
          <a:solidFill>
            <a:schemeClr val="tx1"/>
          </a:solidFill>
          <a:latin typeface="Arial" panose="020B0604020202020204" pitchFamily="34" charset="0"/>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Arial" panose="020B0604020202020204" pitchFamily="34" charset="0"/>
        </a:defRPr>
      </a:lvl6pPr>
      <a:lvl7pPr marL="914400" algn="l" rtl="0" fontAlgn="base">
        <a:lnSpc>
          <a:spcPct val="90000"/>
        </a:lnSpc>
        <a:spcBef>
          <a:spcPct val="0"/>
        </a:spcBef>
        <a:spcAft>
          <a:spcPct val="0"/>
        </a:spcAft>
        <a:defRPr sz="4400">
          <a:solidFill>
            <a:schemeClr val="tx1"/>
          </a:solidFill>
          <a:latin typeface="Arial" panose="020B0604020202020204" pitchFamily="34" charset="0"/>
        </a:defRPr>
      </a:lvl7pPr>
      <a:lvl8pPr marL="1371600" algn="l" rtl="0" fontAlgn="base">
        <a:lnSpc>
          <a:spcPct val="90000"/>
        </a:lnSpc>
        <a:spcBef>
          <a:spcPct val="0"/>
        </a:spcBef>
        <a:spcAft>
          <a:spcPct val="0"/>
        </a:spcAft>
        <a:defRPr sz="4400">
          <a:solidFill>
            <a:schemeClr val="tx1"/>
          </a:solidFill>
          <a:latin typeface="Arial" panose="020B0604020202020204" pitchFamily="34" charset="0"/>
        </a:defRPr>
      </a:lvl8pPr>
      <a:lvl9pPr marL="1828800" algn="l" rtl="0" fontAlgn="base">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3000">
              <a:srgbClr val="233A82"/>
            </a:gs>
            <a:gs pos="100000">
              <a:srgbClr val="121D42"/>
            </a:gs>
          </a:gsLst>
          <a:lin ang="648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D72235-A3B8-4A7D-AC99-D511BB5CFD23}" type="datetimeFigureOut">
              <a:rPr lang="zh-CN" altLang="en-US" smtClean="0"/>
              <a:t>2023/11/14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4EF02F-5140-434D-AA09-FF67116CA6B5}" type="slidenum">
              <a:rPr lang="zh-CN" altLang="en-US" smtClean="0"/>
              <a:t>‹#›</a:t>
            </a:fld>
            <a:endParaRPr lang="zh-CN" altLang="en-US"/>
          </a:p>
        </p:txBody>
      </p:sp>
    </p:spTree>
    <p:extLst>
      <p:ext uri="{BB962C8B-B14F-4D97-AF65-F5344CB8AC3E}">
        <p14:creationId xmlns:p14="http://schemas.microsoft.com/office/powerpoint/2010/main" val="95003388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BF82D2-7A68-459D-A996-9BDDA2518FA4}" type="datetimeFigureOut">
              <a:rPr lang="zh-CN" altLang="en-US" smtClean="0"/>
              <a:t>2023/11/14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10772982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8.jpeg"/><Relationship Id="rId7" Type="http://schemas.openxmlformats.org/officeDocument/2006/relationships/diagramQuickStyle" Target="../diagrams/quickStyle1.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8.jpeg"/><Relationship Id="rId7" Type="http://schemas.openxmlformats.org/officeDocument/2006/relationships/diagramQuickStyle" Target="../diagrams/quickStyle2.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png"/><Relationship Id="rId9" Type="http://schemas.microsoft.com/office/2007/relationships/diagramDrawing" Target="../diagrams/drawing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tags" Target="../tags/tag22.xml"/><Relationship Id="rId26" Type="http://schemas.openxmlformats.org/officeDocument/2006/relationships/image" Target="../media/image6.png"/><Relationship Id="rId3" Type="http://schemas.openxmlformats.org/officeDocument/2006/relationships/tags" Target="../tags/tag7.xml"/><Relationship Id="rId21" Type="http://schemas.openxmlformats.org/officeDocument/2006/relationships/tags" Target="../tags/tag25.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5" Type="http://schemas.openxmlformats.org/officeDocument/2006/relationships/image" Target="../media/image8.jpeg"/><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tags" Target="../tags/tag24.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24" Type="http://schemas.openxmlformats.org/officeDocument/2006/relationships/notesSlide" Target="../notesSlides/notesSlide16.xml"/><Relationship Id="rId5" Type="http://schemas.openxmlformats.org/officeDocument/2006/relationships/tags" Target="../tags/tag9.xml"/><Relationship Id="rId15" Type="http://schemas.openxmlformats.org/officeDocument/2006/relationships/tags" Target="../tags/tag19.xml"/><Relationship Id="rId23" Type="http://schemas.openxmlformats.org/officeDocument/2006/relationships/slideLayout" Target="../slideLayouts/slideLayout12.xml"/><Relationship Id="rId10" Type="http://schemas.openxmlformats.org/officeDocument/2006/relationships/tags" Target="../tags/tag14.xml"/><Relationship Id="rId19" Type="http://schemas.openxmlformats.org/officeDocument/2006/relationships/tags" Target="../tags/tag23.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tags" Target="../tags/tag26.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8.jpeg"/><Relationship Id="rId7" Type="http://schemas.openxmlformats.org/officeDocument/2006/relationships/diagramQuickStyle" Target="../diagrams/quickStyle3.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6.png"/><Relationship Id="rId9" Type="http://schemas.microsoft.com/office/2007/relationships/diagramDrawing" Target="../diagrams/drawing3.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13.emf"/><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png"/><Relationship Id="rId9"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svg"/><Relationship Id="rId3" Type="http://schemas.openxmlformats.org/officeDocument/2006/relationships/image" Target="../media/image6.png"/><Relationship Id="rId7" Type="http://schemas.openxmlformats.org/officeDocument/2006/relationships/image" Target="../media/image23.sv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24.xml"/><Relationship Id="rId16" Type="http://schemas.openxmlformats.org/officeDocument/2006/relationships/image" Target="../media/image32.png"/><Relationship Id="rId1" Type="http://schemas.openxmlformats.org/officeDocument/2006/relationships/slideLayout" Target="../slideLayouts/slideLayout12.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svg"/><Relationship Id="rId14" Type="http://schemas.openxmlformats.org/officeDocument/2006/relationships/image" Target="../media/image30.png"/></Relationships>
</file>

<file path=ppt/slides/_rels/slide25.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6.png"/><Relationship Id="rId7"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2.emf"/></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30.xml"/><Relationship Id="rId7" Type="http://schemas.openxmlformats.org/officeDocument/2006/relationships/image" Target="../media/image46.png"/><Relationship Id="rId12" Type="http://schemas.openxmlformats.org/officeDocument/2006/relationships/image" Target="../media/image51.jpeg"/><Relationship Id="rId2" Type="http://schemas.openxmlformats.org/officeDocument/2006/relationships/slideLayout" Target="../slideLayouts/slideLayout36.xml"/><Relationship Id="rId1" Type="http://schemas.openxmlformats.org/officeDocument/2006/relationships/tags" Target="../tags/tag27.xml"/><Relationship Id="rId6" Type="http://schemas.microsoft.com/office/2007/relationships/hdphoto" Target="../media/hdphoto1.wdp"/><Relationship Id="rId11" Type="http://schemas.openxmlformats.org/officeDocument/2006/relationships/image" Target="../media/image50.png"/><Relationship Id="rId5" Type="http://schemas.openxmlformats.org/officeDocument/2006/relationships/image" Target="../media/image45.png"/><Relationship Id="rId10" Type="http://schemas.openxmlformats.org/officeDocument/2006/relationships/image" Target="../media/image49.png"/><Relationship Id="rId4" Type="http://schemas.openxmlformats.org/officeDocument/2006/relationships/image" Target="../media/image44.jpeg"/><Relationship Id="rId9"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50.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50.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50.xml"/><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51.jpe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50.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jpeg"/></Relationships>
</file>

<file path=ppt/slides/_rels/slide35.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18" Type="http://schemas.openxmlformats.org/officeDocument/2006/relationships/image" Target="../media/image82.png"/><Relationship Id="rId3" Type="http://schemas.openxmlformats.org/officeDocument/2006/relationships/image" Target="../media/image67.png"/><Relationship Id="rId21" Type="http://schemas.openxmlformats.org/officeDocument/2006/relationships/image" Target="../media/image85.png"/><Relationship Id="rId7" Type="http://schemas.openxmlformats.org/officeDocument/2006/relationships/image" Target="../media/image71.png"/><Relationship Id="rId12" Type="http://schemas.openxmlformats.org/officeDocument/2006/relationships/image" Target="../media/image76.png"/><Relationship Id="rId17" Type="http://schemas.openxmlformats.org/officeDocument/2006/relationships/image" Target="../media/image81.png"/><Relationship Id="rId2" Type="http://schemas.openxmlformats.org/officeDocument/2006/relationships/notesSlide" Target="../notesSlides/notesSlide35.xml"/><Relationship Id="rId16" Type="http://schemas.openxmlformats.org/officeDocument/2006/relationships/image" Target="../media/image80.png"/><Relationship Id="rId20" Type="http://schemas.openxmlformats.org/officeDocument/2006/relationships/image" Target="../media/image84.png"/><Relationship Id="rId1" Type="http://schemas.openxmlformats.org/officeDocument/2006/relationships/slideLayout" Target="../slideLayouts/slideLayout50.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png"/><Relationship Id="rId15" Type="http://schemas.openxmlformats.org/officeDocument/2006/relationships/image" Target="../media/image79.png"/><Relationship Id="rId23" Type="http://schemas.openxmlformats.org/officeDocument/2006/relationships/image" Target="../media/image51.jpeg"/><Relationship Id="rId10" Type="http://schemas.openxmlformats.org/officeDocument/2006/relationships/image" Target="../media/image74.png"/><Relationship Id="rId19" Type="http://schemas.openxmlformats.org/officeDocument/2006/relationships/image" Target="../media/image83.png"/><Relationship Id="rId4" Type="http://schemas.openxmlformats.org/officeDocument/2006/relationships/image" Target="../media/image68.png"/><Relationship Id="rId9" Type="http://schemas.openxmlformats.org/officeDocument/2006/relationships/image" Target="../media/image73.png"/><Relationship Id="rId14" Type="http://schemas.openxmlformats.org/officeDocument/2006/relationships/image" Target="../media/image78.png"/><Relationship Id="rId22" Type="http://schemas.openxmlformats.org/officeDocument/2006/relationships/image" Target="../media/image86.png"/></Relationships>
</file>

<file path=ppt/slides/_rels/slide36.xml.rels><?xml version="1.0" encoding="UTF-8" standalone="yes"?>
<Relationships xmlns="http://schemas.openxmlformats.org/package/2006/relationships"><Relationship Id="rId13" Type="http://schemas.openxmlformats.org/officeDocument/2006/relationships/image" Target="../media/image97.png"/><Relationship Id="rId18" Type="http://schemas.openxmlformats.org/officeDocument/2006/relationships/image" Target="../media/image102.png"/><Relationship Id="rId26" Type="http://schemas.openxmlformats.org/officeDocument/2006/relationships/image" Target="../media/image110.jpeg"/><Relationship Id="rId39" Type="http://schemas.openxmlformats.org/officeDocument/2006/relationships/image" Target="../media/image123.jpeg"/><Relationship Id="rId21" Type="http://schemas.openxmlformats.org/officeDocument/2006/relationships/image" Target="../media/image105.png"/><Relationship Id="rId34" Type="http://schemas.openxmlformats.org/officeDocument/2006/relationships/image" Target="../media/image118.jpeg"/><Relationship Id="rId42" Type="http://schemas.openxmlformats.org/officeDocument/2006/relationships/image" Target="../media/image126.jpeg"/><Relationship Id="rId7" Type="http://schemas.openxmlformats.org/officeDocument/2006/relationships/image" Target="../media/image91.png"/><Relationship Id="rId2" Type="http://schemas.openxmlformats.org/officeDocument/2006/relationships/notesSlide" Target="../notesSlides/notesSlide36.xml"/><Relationship Id="rId16" Type="http://schemas.openxmlformats.org/officeDocument/2006/relationships/image" Target="../media/image100.png"/><Relationship Id="rId29" Type="http://schemas.openxmlformats.org/officeDocument/2006/relationships/image" Target="../media/image113.jpeg"/><Relationship Id="rId1" Type="http://schemas.openxmlformats.org/officeDocument/2006/relationships/slideLayout" Target="../slideLayouts/slideLayout50.xml"/><Relationship Id="rId6" Type="http://schemas.openxmlformats.org/officeDocument/2006/relationships/image" Target="../media/image90.png"/><Relationship Id="rId11" Type="http://schemas.openxmlformats.org/officeDocument/2006/relationships/image" Target="../media/image95.png"/><Relationship Id="rId24" Type="http://schemas.openxmlformats.org/officeDocument/2006/relationships/image" Target="../media/image108.png"/><Relationship Id="rId32" Type="http://schemas.openxmlformats.org/officeDocument/2006/relationships/image" Target="../media/image116.jpeg"/><Relationship Id="rId37" Type="http://schemas.openxmlformats.org/officeDocument/2006/relationships/image" Target="../media/image121.jpeg"/><Relationship Id="rId40" Type="http://schemas.openxmlformats.org/officeDocument/2006/relationships/image" Target="../media/image124.jpeg"/><Relationship Id="rId45" Type="http://schemas.openxmlformats.org/officeDocument/2006/relationships/image" Target="../media/image129.png"/><Relationship Id="rId5" Type="http://schemas.openxmlformats.org/officeDocument/2006/relationships/image" Target="../media/image89.png"/><Relationship Id="rId15" Type="http://schemas.openxmlformats.org/officeDocument/2006/relationships/image" Target="../media/image99.png"/><Relationship Id="rId23" Type="http://schemas.openxmlformats.org/officeDocument/2006/relationships/image" Target="../media/image107.png"/><Relationship Id="rId28" Type="http://schemas.openxmlformats.org/officeDocument/2006/relationships/image" Target="../media/image112.jpeg"/><Relationship Id="rId36" Type="http://schemas.openxmlformats.org/officeDocument/2006/relationships/image" Target="../media/image120.jpeg"/><Relationship Id="rId10" Type="http://schemas.openxmlformats.org/officeDocument/2006/relationships/image" Target="../media/image94.png"/><Relationship Id="rId19" Type="http://schemas.openxmlformats.org/officeDocument/2006/relationships/image" Target="../media/image103.png"/><Relationship Id="rId31" Type="http://schemas.openxmlformats.org/officeDocument/2006/relationships/image" Target="../media/image115.jpeg"/><Relationship Id="rId44" Type="http://schemas.openxmlformats.org/officeDocument/2006/relationships/image" Target="../media/image128.png"/><Relationship Id="rId4" Type="http://schemas.openxmlformats.org/officeDocument/2006/relationships/image" Target="../media/image88.png"/><Relationship Id="rId9" Type="http://schemas.openxmlformats.org/officeDocument/2006/relationships/image" Target="../media/image93.png"/><Relationship Id="rId14" Type="http://schemas.openxmlformats.org/officeDocument/2006/relationships/image" Target="../media/image98.png"/><Relationship Id="rId22" Type="http://schemas.openxmlformats.org/officeDocument/2006/relationships/image" Target="../media/image106.png"/><Relationship Id="rId27" Type="http://schemas.openxmlformats.org/officeDocument/2006/relationships/image" Target="../media/image111.jpeg"/><Relationship Id="rId30" Type="http://schemas.openxmlformats.org/officeDocument/2006/relationships/image" Target="../media/image114.jpeg"/><Relationship Id="rId35" Type="http://schemas.openxmlformats.org/officeDocument/2006/relationships/image" Target="../media/image119.jpeg"/><Relationship Id="rId43" Type="http://schemas.openxmlformats.org/officeDocument/2006/relationships/image" Target="../media/image127.png"/><Relationship Id="rId8" Type="http://schemas.openxmlformats.org/officeDocument/2006/relationships/image" Target="../media/image92.png"/><Relationship Id="rId3" Type="http://schemas.openxmlformats.org/officeDocument/2006/relationships/image" Target="../media/image87.jpeg"/><Relationship Id="rId12" Type="http://schemas.openxmlformats.org/officeDocument/2006/relationships/image" Target="../media/image96.png"/><Relationship Id="rId17" Type="http://schemas.openxmlformats.org/officeDocument/2006/relationships/image" Target="../media/image101.png"/><Relationship Id="rId25" Type="http://schemas.openxmlformats.org/officeDocument/2006/relationships/image" Target="../media/image109.png"/><Relationship Id="rId33" Type="http://schemas.openxmlformats.org/officeDocument/2006/relationships/image" Target="../media/image117.jpeg"/><Relationship Id="rId38" Type="http://schemas.openxmlformats.org/officeDocument/2006/relationships/image" Target="../media/image122.png"/><Relationship Id="rId46" Type="http://schemas.openxmlformats.org/officeDocument/2006/relationships/image" Target="../media/image51.jpeg"/><Relationship Id="rId20" Type="http://schemas.openxmlformats.org/officeDocument/2006/relationships/image" Target="../media/image104.jpeg"/><Relationship Id="rId41" Type="http://schemas.openxmlformats.org/officeDocument/2006/relationships/image" Target="../media/image125.jpeg"/></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7.xml"/><Relationship Id="rId1" Type="http://schemas.openxmlformats.org/officeDocument/2006/relationships/slideLayout" Target="../slideLayouts/slideLayout12.xml"/><Relationship Id="rId5" Type="http://schemas.openxmlformats.org/officeDocument/2006/relationships/image" Target="../media/image130.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45000"/>
          </a:blip>
          <a:stretch>
            <a:fillRect/>
          </a:stretch>
        </a:blipFill>
        <a:effectLst/>
      </p:bgPr>
    </p:bg>
    <p:spTree>
      <p:nvGrpSpPr>
        <p:cNvPr id="1" name=""/>
        <p:cNvGrpSpPr/>
        <p:nvPr/>
      </p:nvGrpSpPr>
      <p:grpSpPr>
        <a:xfrm>
          <a:off x="0" y="0"/>
          <a:ext cx="0" cy="0"/>
          <a:chOff x="0" y="0"/>
          <a:chExt cx="0" cy="0"/>
        </a:xfrm>
      </p:grpSpPr>
      <p:pic>
        <p:nvPicPr>
          <p:cNvPr id="42" name="图片 41"/>
          <p:cNvPicPr>
            <a:picLocks noChangeAspect="1"/>
          </p:cNvPicPr>
          <p:nvPr>
            <p:custDataLst>
              <p:tags r:id="rId1"/>
            </p:custDataLst>
          </p:nvPr>
        </p:nvPicPr>
        <p:blipFill>
          <a:blip r:embed="rId5"/>
          <a:stretch>
            <a:fillRect/>
          </a:stretch>
        </p:blipFill>
        <p:spPr>
          <a:xfrm>
            <a:off x="871855" y="765175"/>
            <a:ext cx="1866265" cy="473710"/>
          </a:xfrm>
          <a:prstGeom prst="rect">
            <a:avLst/>
          </a:prstGeom>
        </p:spPr>
      </p:pic>
      <p:sp>
        <p:nvSpPr>
          <p:cNvPr id="2" name="文本框 1"/>
          <p:cNvSpPr txBox="1"/>
          <p:nvPr/>
        </p:nvSpPr>
        <p:spPr>
          <a:xfrm>
            <a:off x="0" y="2637000"/>
            <a:ext cx="12192000" cy="1872629"/>
          </a:xfrm>
          <a:prstGeom prst="rect">
            <a:avLst/>
          </a:prstGeom>
          <a:noFill/>
        </p:spPr>
        <p:txBody>
          <a:bodyPr wrap="square" rtlCol="0">
            <a:spAutoFit/>
          </a:bodyPr>
          <a:lstStyle/>
          <a:p>
            <a:pPr algn="ctr">
              <a:lnSpc>
                <a:spcPct val="110000"/>
              </a:lnSpc>
              <a:spcBef>
                <a:spcPts val="0"/>
              </a:spcBef>
              <a:spcAft>
                <a:spcPts val="0"/>
              </a:spcAft>
            </a:pPr>
            <a:r>
              <a:rPr lang="zh-CN" altLang="en-US" sz="5400" dirty="0">
                <a:solidFill>
                  <a:srgbClr val="233984"/>
                </a:solidFill>
                <a:ea typeface="思源黑体 Heavy" panose="020B0A00000000000000" charset="-122"/>
              </a:rPr>
              <a:t>医疗器械质量管理体系文件管理</a:t>
            </a:r>
            <a:endParaRPr lang="en-US" altLang="zh-CN" sz="5400" dirty="0">
              <a:solidFill>
                <a:srgbClr val="233984"/>
              </a:solidFill>
              <a:ea typeface="思源黑体 Heavy" panose="020B0A00000000000000" charset="-122"/>
            </a:endParaRPr>
          </a:p>
          <a:p>
            <a:pPr algn="ctr">
              <a:lnSpc>
                <a:spcPct val="110000"/>
              </a:lnSpc>
              <a:spcBef>
                <a:spcPts val="0"/>
              </a:spcBef>
              <a:spcAft>
                <a:spcPts val="0"/>
              </a:spcAft>
            </a:pPr>
            <a:r>
              <a:rPr lang="zh-CN" altLang="en-US" sz="5400" dirty="0">
                <a:solidFill>
                  <a:srgbClr val="233984"/>
                </a:solidFill>
                <a:ea typeface="思源黑体 Heavy" panose="020B0A00000000000000" charset="-122"/>
              </a:rPr>
              <a:t>合规数智化方案</a:t>
            </a:r>
            <a:endParaRPr lang="en-US" altLang="zh-CN" sz="5400" dirty="0">
              <a:solidFill>
                <a:srgbClr val="233984"/>
              </a:solidFill>
              <a:ea typeface="思源黑体 Heavy" panose="020B0A00000000000000" charset="-122"/>
            </a:endParaRPr>
          </a:p>
        </p:txBody>
      </p:sp>
      <p:sp>
        <p:nvSpPr>
          <p:cNvPr id="3" name="文本框 2"/>
          <p:cNvSpPr txBox="1"/>
          <p:nvPr/>
        </p:nvSpPr>
        <p:spPr>
          <a:xfrm>
            <a:off x="839470" y="5805170"/>
            <a:ext cx="3038475" cy="386080"/>
          </a:xfrm>
          <a:prstGeom prst="rect">
            <a:avLst/>
          </a:prstGeom>
          <a:noFill/>
        </p:spPr>
        <p:txBody>
          <a:bodyPr wrap="square" rtlCol="0">
            <a:spAutoFit/>
          </a:bodyPr>
          <a:lstStyle/>
          <a:p>
            <a:pPr algn="l">
              <a:lnSpc>
                <a:spcPct val="120000"/>
              </a:lnSpc>
              <a:spcBef>
                <a:spcPts val="0"/>
              </a:spcBef>
              <a:spcAft>
                <a:spcPts val="0"/>
              </a:spcAft>
            </a:pPr>
            <a:r>
              <a:rPr lang="zh-CN" altLang="en-US" sz="1600">
                <a:solidFill>
                  <a:schemeClr val="tx1">
                    <a:lumMod val="50000"/>
                    <a:lumOff val="50000"/>
                  </a:schemeClr>
                </a:solidFill>
                <a:latin typeface="思源黑体 Light" panose="020B0300000000000000" charset="-122"/>
                <a:ea typeface="思源黑体 Light" panose="020B0300000000000000" charset="-122"/>
                <a:cs typeface="思源黑体 Normal" panose="020B0400000000000000" charset="-122"/>
              </a:rPr>
              <a:t>长沙睿展数据科技有限公司</a:t>
            </a:r>
          </a:p>
        </p:txBody>
      </p:sp>
      <p:pic>
        <p:nvPicPr>
          <p:cNvPr id="637" name="图片 636" descr="资源 8@4x"/>
          <p:cNvPicPr>
            <a:picLocks noChangeAspect="1"/>
          </p:cNvPicPr>
          <p:nvPr/>
        </p:nvPicPr>
        <p:blipFill>
          <a:blip r:embed="rId6"/>
          <a:stretch>
            <a:fillRect/>
          </a:stretch>
        </p:blipFill>
        <p:spPr>
          <a:xfrm>
            <a:off x="8327390" y="5732780"/>
            <a:ext cx="2856230" cy="639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mc:Choice>
    <mc:Fallback xmlns="">
      <p:transition spd="med"/>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695625" y="548640"/>
            <a:ext cx="6538912" cy="706437"/>
          </a:xfrm>
          <a:prstGeom prst="rect">
            <a:avLst/>
          </a:prstGeom>
          <a:noFill/>
        </p:spPr>
        <p:txBody>
          <a:bodyPr>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zh-CN" altLang="en-US" sz="4000" b="0" i="0" u="none" strike="noStrike" kern="1200" cap="none" spc="600" normalizeH="0" baseline="0" noProof="1">
                <a:ln>
                  <a:noFill/>
                </a:ln>
                <a:solidFill>
                  <a:srgbClr val="233A82"/>
                </a:solidFill>
                <a:effectLst/>
                <a:uLnTx/>
                <a:uFillTx/>
                <a:latin typeface="思源黑体 Medium" panose="020B0600000000000000" charset="-122"/>
                <a:ea typeface="思源黑体 Medium" panose="020B0600000000000000" charset="-122"/>
                <a:cs typeface="思源黑体 Medium" panose="020B0600000000000000" charset="-122"/>
                <a:sym typeface="等线" panose="02010600030101010101" pitchFamily="2" charset="-122"/>
              </a:rPr>
              <a:t>目录</a:t>
            </a:r>
            <a:endParaRPr kumimoji="0" lang="zh-CN" altLang="en-US" sz="4000" b="0" i="0" u="none" strike="noStrike" kern="1200" cap="none" spc="600" normalizeH="0" baseline="0" noProof="1">
              <a:ln>
                <a:noFill/>
              </a:ln>
              <a:solidFill>
                <a:srgbClr val="233A82"/>
              </a:solidFill>
              <a:effectLst/>
              <a:uLnTx/>
              <a:uFillTx/>
              <a:latin typeface="思源黑体 Medium" panose="020B0600000000000000" charset="-122"/>
              <a:ea typeface="思源黑体 Medium" panose="020B0600000000000000" charset="-122"/>
              <a:cs typeface="思源黑体 Medium" panose="020B0600000000000000" charset="-122"/>
            </a:endParaRPr>
          </a:p>
        </p:txBody>
      </p:sp>
      <p:pic>
        <p:nvPicPr>
          <p:cNvPr id="20" name="图片 19">
            <a:extLst>
              <a:ext uri="{FF2B5EF4-FFF2-40B4-BE49-F238E27FC236}">
                <a16:creationId xmlns:a16="http://schemas.microsoft.com/office/drawing/2014/main" id="{F7A9DE47-C4E5-5D80-71BC-8CA9DCA4D6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32565" y="485775"/>
            <a:ext cx="902110" cy="902110"/>
          </a:xfrm>
          <a:prstGeom prst="rect">
            <a:avLst/>
          </a:prstGeom>
        </p:spPr>
      </p:pic>
      <p:sp>
        <p:nvSpPr>
          <p:cNvPr id="2" name="文本框 1"/>
          <p:cNvSpPr txBox="1"/>
          <p:nvPr/>
        </p:nvSpPr>
        <p:spPr>
          <a:xfrm>
            <a:off x="1488000" y="3363092"/>
            <a:ext cx="7475377"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srgbClr val="233A82"/>
                </a:solidFill>
                <a:effectLst/>
                <a:uLnTx/>
                <a:uFillTx/>
                <a:latin typeface="微软雅黑" panose="020B0503020204020204" pitchFamily="34" charset="-122"/>
                <a:ea typeface="微软雅黑" panose="020B0503020204020204" pitchFamily="34" charset="-122"/>
                <a:cs typeface="思源黑体 CN Medium" panose="020B0600000000000000" charset="-122"/>
              </a:rPr>
              <a:t>02.  </a:t>
            </a:r>
            <a:r>
              <a:rPr kumimoji="0" lang="zh-CN" altLang="en-US" sz="3200" b="0" i="0" u="none" strike="noStrike" kern="1200" cap="none" spc="0" normalizeH="0" baseline="0" noProof="0" dirty="0">
                <a:ln>
                  <a:noFill/>
                </a:ln>
                <a:solidFill>
                  <a:srgbClr val="233A82"/>
                </a:solidFill>
                <a:effectLst/>
                <a:uLnTx/>
                <a:uFillTx/>
                <a:latin typeface="微软雅黑" panose="020B0503020204020204" pitchFamily="34" charset="-122"/>
                <a:ea typeface="微软雅黑" panose="020B0503020204020204" pitchFamily="34" charset="-122"/>
                <a:cs typeface="思源黑体 CN Medium" panose="020B0600000000000000" charset="-122"/>
              </a:rPr>
              <a:t>文件管理合规数智化方案</a:t>
            </a:r>
          </a:p>
        </p:txBody>
      </p:sp>
      <p:sp>
        <p:nvSpPr>
          <p:cNvPr id="4" name="文本框 3"/>
          <p:cNvSpPr txBox="1"/>
          <p:nvPr>
            <p:custDataLst>
              <p:tags r:id="rId1"/>
            </p:custDataLst>
          </p:nvPr>
        </p:nvSpPr>
        <p:spPr>
          <a:xfrm>
            <a:off x="1488000" y="4665183"/>
            <a:ext cx="7452359"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srgbClr val="233A82"/>
                </a:solidFill>
                <a:effectLst/>
                <a:uLnTx/>
                <a:uFillTx/>
                <a:latin typeface="微软雅黑" panose="020B0503020204020204" pitchFamily="34" charset="-122"/>
                <a:ea typeface="微软雅黑" panose="020B0503020204020204" pitchFamily="34" charset="-122"/>
                <a:cs typeface="思源黑体 CN Medium" panose="020B0600000000000000" charset="-122"/>
              </a:rPr>
              <a:t>03.  </a:t>
            </a:r>
            <a:r>
              <a:rPr kumimoji="0" lang="zh-CN" altLang="en-US" sz="3200" b="0" i="0" u="none" strike="noStrike" kern="1200" cap="none" spc="0" normalizeH="0" baseline="0" noProof="0" dirty="0">
                <a:ln>
                  <a:noFill/>
                </a:ln>
                <a:solidFill>
                  <a:srgbClr val="233A82"/>
                </a:solidFill>
                <a:effectLst/>
                <a:uLnTx/>
                <a:uFillTx/>
                <a:latin typeface="微软雅黑" panose="020B0503020204020204" pitchFamily="34" charset="-122"/>
                <a:ea typeface="微软雅黑" panose="020B0503020204020204" pitchFamily="34" charset="-122"/>
                <a:cs typeface="思源黑体 CN Medium" panose="020B0600000000000000" charset="-122"/>
                <a:sym typeface="等线" panose="02010600030101010101" pitchFamily="2" charset="-122"/>
              </a:rPr>
              <a:t>了解睿展数据</a:t>
            </a:r>
            <a:endParaRPr kumimoji="0" lang="en-US" altLang="zh-CN" sz="3200" b="0" i="0" u="none" strike="noStrike" kern="1200" cap="none" spc="0" normalizeH="0" baseline="0" noProof="0" dirty="0">
              <a:ln>
                <a:noFill/>
              </a:ln>
              <a:solidFill>
                <a:srgbClr val="233A82"/>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cxnSp>
        <p:nvCxnSpPr>
          <p:cNvPr id="12" name="直接连接符 11"/>
          <p:cNvCxnSpPr>
            <a:cxnSpLocks/>
          </p:cNvCxnSpPr>
          <p:nvPr/>
        </p:nvCxnSpPr>
        <p:spPr>
          <a:xfrm flipV="1">
            <a:off x="1595640" y="3947867"/>
            <a:ext cx="8316360" cy="52587"/>
          </a:xfrm>
          <a:prstGeom prst="line">
            <a:avLst/>
          </a:prstGeom>
          <a:ln w="12700" cmpd="sng">
            <a:solidFill>
              <a:srgbClr val="233A82">
                <a:alpha val="15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custDataLst>
              <p:tags r:id="rId2"/>
            </p:custDataLst>
          </p:nvPr>
        </p:nvCxnSpPr>
        <p:spPr>
          <a:xfrm flipV="1">
            <a:off x="1595640" y="5249958"/>
            <a:ext cx="8460360" cy="41949"/>
          </a:xfrm>
          <a:prstGeom prst="line">
            <a:avLst/>
          </a:prstGeom>
          <a:ln w="12700" cmpd="sng">
            <a:solidFill>
              <a:srgbClr val="233A82">
                <a:alpha val="15000"/>
              </a:srgbClr>
            </a:solidFill>
            <a:prstDash val="lgDash"/>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EF7F6AEC-88F7-C184-65D2-959F395F458E}"/>
              </a:ext>
            </a:extLst>
          </p:cNvPr>
          <p:cNvSpPr txBox="1"/>
          <p:nvPr/>
        </p:nvSpPr>
        <p:spPr>
          <a:xfrm>
            <a:off x="1488000" y="2061000"/>
            <a:ext cx="8640000" cy="584775"/>
          </a:xfrm>
          <a:prstGeom prst="rect">
            <a:avLst/>
          </a:prstGeom>
          <a:noFill/>
        </p:spPr>
        <p:txBody>
          <a:bodyPr wrap="square" rtlCol="0">
            <a:spAutoFit/>
          </a:bodyPr>
          <a:lstStyle>
            <a:defPPr>
              <a:defRPr lang="zh-CN"/>
            </a:defPPr>
            <a:lvl1pPr marL="0" marR="0" lvl="0" indent="0" defTabSz="914400" latinLnBrk="0">
              <a:lnSpc>
                <a:spcPct val="100000"/>
              </a:lnSpc>
              <a:buClrTx/>
              <a:buSzTx/>
              <a:buFontTx/>
              <a:buNone/>
              <a:tabLst/>
              <a:defRPr kumimoji="0" sz="2400" b="0" i="0" u="none" strike="noStrike" cap="none" spc="0" normalizeH="0" baseline="0">
                <a:ln>
                  <a:noFill/>
                </a:ln>
                <a:solidFill>
                  <a:srgbClr val="233A82"/>
                </a:solidFill>
                <a:effectLst/>
                <a:uLnTx/>
                <a:uFillTx/>
                <a:latin typeface="思源黑体 CN Medium" panose="020B0600000000000000" charset="-122"/>
                <a:ea typeface="思源黑体 CN Medium" panose="020B0600000000000000" charset="-122"/>
                <a:cs typeface="思源黑体 CN Medium" panose="020B0600000000000000" charset="-122"/>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srgbClr val="233A82"/>
                </a:solidFill>
                <a:effectLst/>
                <a:uLnTx/>
                <a:uFillTx/>
                <a:latin typeface="微软雅黑" panose="020B0503020204020204" pitchFamily="34" charset="-122"/>
                <a:ea typeface="微软雅黑" panose="020B0503020204020204" pitchFamily="34" charset="-122"/>
              </a:rPr>
              <a:t>01.  </a:t>
            </a:r>
            <a:r>
              <a:rPr kumimoji="0" lang="zh-CN" altLang="en-US" sz="3200" b="0" i="0" u="none" strike="noStrike" kern="1200" cap="none" spc="0" normalizeH="0" baseline="0" noProof="0" dirty="0">
                <a:ln>
                  <a:noFill/>
                </a:ln>
                <a:solidFill>
                  <a:srgbClr val="233A82"/>
                </a:solidFill>
                <a:effectLst/>
                <a:uLnTx/>
                <a:uFillTx/>
                <a:latin typeface="微软雅黑" panose="020B0503020204020204" pitchFamily="34" charset="-122"/>
                <a:ea typeface="微软雅黑" panose="020B0503020204020204" pitchFamily="34" charset="-122"/>
              </a:rPr>
              <a:t>新国标</a:t>
            </a:r>
            <a:r>
              <a:rPr lang="zh-CN" altLang="en-US" sz="3200" dirty="0">
                <a:solidFill>
                  <a:srgbClr val="233984"/>
                </a:solidFill>
                <a:latin typeface="微软雅黑" panose="020B0503020204020204" pitchFamily="34" charset="-122"/>
                <a:ea typeface="微软雅黑" panose="020B0503020204020204" pitchFamily="34" charset="-122"/>
              </a:rPr>
              <a:t>质量管理体系文件管理要求</a:t>
            </a:r>
            <a:endParaRPr kumimoji="0" lang="zh-CN" altLang="en-US" sz="3200" b="0" i="0" u="none" strike="noStrike" kern="1200" cap="none" spc="0" normalizeH="0" baseline="0" noProof="0" dirty="0">
              <a:ln>
                <a:noFill/>
              </a:ln>
              <a:solidFill>
                <a:srgbClr val="233A82"/>
              </a:solidFill>
              <a:effectLst/>
              <a:uLnTx/>
              <a:uFillTx/>
              <a:latin typeface="微软雅黑" panose="020B0503020204020204" pitchFamily="34" charset="-122"/>
              <a:ea typeface="微软雅黑" panose="020B0503020204020204" pitchFamily="34" charset="-122"/>
            </a:endParaRPr>
          </a:p>
        </p:txBody>
      </p:sp>
      <p:cxnSp>
        <p:nvCxnSpPr>
          <p:cNvPr id="22" name="直接连接符 21">
            <a:extLst>
              <a:ext uri="{FF2B5EF4-FFF2-40B4-BE49-F238E27FC236}">
                <a16:creationId xmlns:a16="http://schemas.microsoft.com/office/drawing/2014/main" id="{F4D5C2F5-26CA-B0A0-5D78-AEE03BD515A6}"/>
              </a:ext>
            </a:extLst>
          </p:cNvPr>
          <p:cNvCxnSpPr>
            <a:cxnSpLocks/>
          </p:cNvCxnSpPr>
          <p:nvPr/>
        </p:nvCxnSpPr>
        <p:spPr>
          <a:xfrm>
            <a:off x="1595640" y="2709000"/>
            <a:ext cx="8316360" cy="0"/>
          </a:xfrm>
          <a:prstGeom prst="line">
            <a:avLst/>
          </a:prstGeom>
          <a:ln w="12700" cmpd="sng">
            <a:solidFill>
              <a:srgbClr val="233A82">
                <a:alpha val="15000"/>
              </a:srgbClr>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9" name="文本占位符 4"/>
          <p:cNvSpPr txBox="1"/>
          <p:nvPr/>
        </p:nvSpPr>
        <p:spPr>
          <a:xfrm>
            <a:off x="839750" y="980339"/>
            <a:ext cx="2830830" cy="3539490"/>
          </a:xfrm>
          <a:prstGeom prst="rect">
            <a:avLst/>
          </a:prstGeom>
          <a:noFill/>
          <a:effectLst/>
        </p:spPr>
        <p:txBody>
          <a:bodyPr vert="horz" wrap="none"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3800" kern="1200" dirty="0">
                <a:gradFill>
                  <a:gsLst>
                    <a:gs pos="75000">
                      <a:schemeClr val="bg1">
                        <a:alpha val="0"/>
                      </a:schemeClr>
                    </a:gs>
                    <a:gs pos="0">
                      <a:schemeClr val="bg1"/>
                    </a:gs>
                  </a:gsLst>
                  <a:lin ang="5400000" scaled="0"/>
                </a:gradFill>
                <a:latin typeface="Impact" panose="020B080603090205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a:pPr>
            <a:r>
              <a:rPr kumimoji="0" lang="en-US" altLang="zh-CN" sz="23000" b="0" i="0" u="none" strike="noStrike" kern="1200" cap="none" spc="600" normalizeH="0" baseline="0" noProof="0" dirty="0">
                <a:ln w="15875">
                  <a:gradFill>
                    <a:gsLst>
                      <a:gs pos="0">
                        <a:srgbClr val="233A82"/>
                      </a:gs>
                      <a:gs pos="100000">
                        <a:schemeClr val="accent1">
                          <a:lumMod val="20000"/>
                          <a:lumOff val="80000"/>
                          <a:alpha val="0"/>
                        </a:schemeClr>
                      </a:gs>
                    </a:gsLst>
                    <a:lin ang="5400000" scaled="1"/>
                  </a:gradFill>
                </a:ln>
                <a:gradFill>
                  <a:gsLst>
                    <a:gs pos="0">
                      <a:schemeClr val="accent1">
                        <a:lumMod val="20000"/>
                        <a:lumOff val="80000"/>
                      </a:schemeClr>
                    </a:gs>
                    <a:gs pos="100000">
                      <a:schemeClr val="accent1">
                        <a:lumMod val="20000"/>
                        <a:lumOff val="80000"/>
                        <a:alpha val="0"/>
                      </a:schemeClr>
                    </a:gs>
                  </a:gsLst>
                  <a:lin ang="5400000" scaled="1"/>
                </a:gradFill>
                <a:uLnTx/>
                <a:uFillTx/>
                <a:ea typeface="思源黑体 CN Normal" panose="020B0400000000000000" pitchFamily="34" charset="-122"/>
              </a:rPr>
              <a:t>01</a:t>
            </a:r>
          </a:p>
        </p:txBody>
      </p:sp>
      <p:sp useBgFill="1">
        <p:nvSpPr>
          <p:cNvPr id="32" name="圆角矩形 10"/>
          <p:cNvSpPr/>
          <p:nvPr/>
        </p:nvSpPr>
        <p:spPr>
          <a:xfrm flipH="1">
            <a:off x="823595" y="2921000"/>
            <a:ext cx="2737485" cy="425450"/>
          </a:xfrm>
          <a:prstGeom prst="snip2DiagRect">
            <a:avLst>
              <a:gd name="adj1" fmla="val 0"/>
              <a:gd name="adj2" fmla="val 13414"/>
            </a:avLst>
          </a:prstGeom>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2600" dirty="0">
                <a:solidFill>
                  <a:srgbClr val="233A82"/>
                </a:solidFill>
                <a:latin typeface="思源黑体 Light" panose="020B0300000000000000" charset="-122"/>
                <a:ea typeface="思源黑体 Light" panose="020B0300000000000000" charset="-122"/>
              </a:rPr>
              <a:t>Part 01</a:t>
            </a:r>
          </a:p>
        </p:txBody>
      </p:sp>
      <p:cxnSp>
        <p:nvCxnSpPr>
          <p:cNvPr id="30" name="直接连接符 29"/>
          <p:cNvCxnSpPr>
            <a:cxnSpLocks/>
          </p:cNvCxnSpPr>
          <p:nvPr/>
        </p:nvCxnSpPr>
        <p:spPr>
          <a:xfrm>
            <a:off x="911505" y="4005056"/>
            <a:ext cx="9072495" cy="0"/>
          </a:xfrm>
          <a:prstGeom prst="line">
            <a:avLst/>
          </a:prstGeom>
          <a:noFill/>
          <a:ln w="6350" cap="flat" cmpd="sng" algn="ctr">
            <a:solidFill>
              <a:srgbClr val="233A82"/>
            </a:solidFill>
            <a:prstDash val="solid"/>
            <a:miter lim="800000"/>
            <a:headEnd type="oval"/>
            <a:tailEnd type="oval" w="sm" len="sm"/>
          </a:ln>
          <a:effectLst/>
        </p:spPr>
      </p:cxnSp>
      <p:sp>
        <p:nvSpPr>
          <p:cNvPr id="2" name="椭圆 1"/>
          <p:cNvSpPr/>
          <p:nvPr/>
        </p:nvSpPr>
        <p:spPr>
          <a:xfrm>
            <a:off x="911860" y="5965365"/>
            <a:ext cx="127635" cy="127635"/>
          </a:xfrm>
          <a:prstGeom prst="ellipse">
            <a:avLst/>
          </a:prstGeom>
          <a:solidFill>
            <a:srgbClr val="2B548A"/>
          </a:solidFill>
          <a:ln w="12700">
            <a:solidFill>
              <a:srgbClr val="2B548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noFill/>
            </a:endParaRPr>
          </a:p>
        </p:txBody>
      </p:sp>
      <p:sp>
        <p:nvSpPr>
          <p:cNvPr id="4" name="椭圆 3"/>
          <p:cNvSpPr/>
          <p:nvPr/>
        </p:nvSpPr>
        <p:spPr>
          <a:xfrm>
            <a:off x="1127930" y="5965365"/>
            <a:ext cx="127635" cy="127635"/>
          </a:xfrm>
          <a:prstGeom prst="ellipse">
            <a:avLst/>
          </a:prstGeom>
          <a:noFill/>
          <a:ln w="12700">
            <a:solidFill>
              <a:srgbClr val="2B548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noFill/>
            </a:endParaRPr>
          </a:p>
        </p:txBody>
      </p:sp>
      <p:sp>
        <p:nvSpPr>
          <p:cNvPr id="10" name="文本框 9"/>
          <p:cNvSpPr txBox="1"/>
          <p:nvPr/>
        </p:nvSpPr>
        <p:spPr>
          <a:xfrm>
            <a:off x="767080" y="3284220"/>
            <a:ext cx="9216920" cy="707886"/>
          </a:xfrm>
          <a:prstGeom prst="rect">
            <a:avLst/>
          </a:prstGeom>
          <a:noFill/>
        </p:spPr>
        <p:txBody>
          <a:bodyPr wrap="square" rtlCol="0">
            <a:spAutoFit/>
          </a:bodyPr>
          <a:lstStyle>
            <a:defPPr>
              <a:defRPr lang="zh-CN"/>
            </a:defPPr>
            <a:lvl1pPr>
              <a:lnSpc>
                <a:spcPct val="100000"/>
              </a:lnSpc>
              <a:spcBef>
                <a:spcPts val="0"/>
              </a:spcBef>
              <a:spcAft>
                <a:spcPts val="0"/>
              </a:spcAft>
              <a:defRPr sz="4000" spc="600">
                <a:solidFill>
                  <a:srgbClr val="233A82"/>
                </a:solidFill>
                <a:latin typeface="思源黑体 Medium" panose="020B0600000000000000" charset="-122"/>
                <a:ea typeface="思源黑体 Medium" panose="020B0600000000000000" charset="-122"/>
                <a:cs typeface="思源黑体 Medium" panose="020B0600000000000000" charset="-122"/>
              </a:defRPr>
            </a:lvl1pPr>
          </a:lstStyle>
          <a:p>
            <a:r>
              <a:rPr lang="zh-CN" altLang="en-US" sz="4000" dirty="0">
                <a:solidFill>
                  <a:srgbClr val="233984"/>
                </a:solidFill>
                <a:latin typeface="微软雅黑" panose="020B0503020204020204" pitchFamily="34" charset="-122"/>
                <a:ea typeface="微软雅黑" panose="020B0503020204020204" pitchFamily="34" charset="-122"/>
              </a:rPr>
              <a:t>新国标质量管理体系文件管理要求</a:t>
            </a:r>
            <a:endParaRPr lang="zh-CN" altLang="en-US" dirty="0"/>
          </a:p>
        </p:txBody>
      </p:sp>
      <p:sp>
        <p:nvSpPr>
          <p:cNvPr id="7" name="椭圆 6">
            <a:extLst>
              <a:ext uri="{FF2B5EF4-FFF2-40B4-BE49-F238E27FC236}">
                <a16:creationId xmlns:a16="http://schemas.microsoft.com/office/drawing/2014/main" id="{AFBE0194-780D-FA73-4231-015218E8AAE9}"/>
              </a:ext>
            </a:extLst>
          </p:cNvPr>
          <p:cNvSpPr/>
          <p:nvPr/>
        </p:nvSpPr>
        <p:spPr>
          <a:xfrm>
            <a:off x="1344000" y="5965365"/>
            <a:ext cx="127635" cy="127635"/>
          </a:xfrm>
          <a:prstGeom prst="ellipse">
            <a:avLst/>
          </a:prstGeom>
          <a:noFill/>
          <a:ln w="12700">
            <a:solidFill>
              <a:srgbClr val="2B548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noFill/>
            </a:endParaRPr>
          </a:p>
        </p:txBody>
      </p:sp>
    </p:spTree>
  </p:cSld>
  <p:clrMapOvr>
    <a:masterClrMapping/>
  </p:clrMapOvr>
  <mc:AlternateContent xmlns:mc="http://schemas.openxmlformats.org/markup-compatibility/2006" xmlns:p14="http://schemas.microsoft.com/office/powerpoint/2010/main">
    <mc:Choice Requires="p14">
      <p:transition spd="med">
        <p:pull/>
      </p:transition>
    </mc:Choice>
    <mc:Fallback xmlns="">
      <p:transition spd="med">
        <p:pull/>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10656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新国标</a:t>
            </a:r>
            <a:r>
              <a:rPr kumimoji="0" lang="en-US" altLang="zh-CN" sz="2400" b="0" i="0" u="none" strike="noStrike" kern="1200" cap="none" spc="0" normalizeH="0" baseline="0" noProof="0" dirty="0">
                <a:ln>
                  <a:noFill/>
                </a:ln>
                <a:solidFill>
                  <a:srgbClr val="233984"/>
                </a:solidFill>
                <a:effectLst/>
                <a:uLnTx/>
                <a:uFillTx/>
                <a:ea typeface="思源黑体 Medium" panose="020B0600000000000000" charset="-122"/>
              </a:rPr>
              <a:t>《</a:t>
            </a: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医疗器械质量管理体系用于法规的要求</a:t>
            </a:r>
            <a:r>
              <a:rPr kumimoji="0" lang="en-US" altLang="zh-CN" sz="2400" b="0" i="0" u="none" strike="noStrike" kern="1200" cap="none" spc="0" normalizeH="0" baseline="0" noProof="0" dirty="0">
                <a:ln>
                  <a:noFill/>
                </a:ln>
                <a:solidFill>
                  <a:srgbClr val="233984"/>
                </a:solidFill>
                <a:effectLst/>
                <a:uLnTx/>
                <a:uFillTx/>
                <a:ea typeface="思源黑体 Medium" panose="020B0600000000000000" charset="-122"/>
              </a:rPr>
              <a:t>》</a:t>
            </a:r>
            <a:endParaRPr lang="zh-CN" altLang="en-US" dirty="0"/>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sp>
        <p:nvSpPr>
          <p:cNvPr id="2" name="文本框 1">
            <a:extLst>
              <a:ext uri="{FF2B5EF4-FFF2-40B4-BE49-F238E27FC236}">
                <a16:creationId xmlns:a16="http://schemas.microsoft.com/office/drawing/2014/main" id="{6852571A-CF6C-463F-C07B-D6799F51D705}"/>
              </a:ext>
            </a:extLst>
          </p:cNvPr>
          <p:cNvSpPr txBox="1"/>
          <p:nvPr/>
        </p:nvSpPr>
        <p:spPr>
          <a:xfrm>
            <a:off x="720562" y="1479500"/>
            <a:ext cx="2954655"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rPr>
              <a:t>ISO13485:2016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rPr>
              <a:t>医疗器械行业质量管理体系</a:t>
            </a:r>
          </a:p>
        </p:txBody>
      </p:sp>
      <p:pic>
        <p:nvPicPr>
          <p:cNvPr id="8" name="图片 7">
            <a:extLst>
              <a:ext uri="{FF2B5EF4-FFF2-40B4-BE49-F238E27FC236}">
                <a16:creationId xmlns:a16="http://schemas.microsoft.com/office/drawing/2014/main" id="{0B4F656A-C9DF-4374-90C2-3685F66C2F79}"/>
              </a:ext>
            </a:extLst>
          </p:cNvPr>
          <p:cNvPicPr>
            <a:picLocks noChangeAspect="1"/>
          </p:cNvPicPr>
          <p:nvPr/>
        </p:nvPicPr>
        <p:blipFill>
          <a:blip r:embed="rId5"/>
          <a:stretch>
            <a:fillRect/>
          </a:stretch>
        </p:blipFill>
        <p:spPr>
          <a:xfrm>
            <a:off x="875585" y="2474957"/>
            <a:ext cx="2611819" cy="2664000"/>
          </a:xfrm>
          <a:prstGeom prst="rect">
            <a:avLst/>
          </a:prstGeom>
          <a:ln>
            <a:noFill/>
          </a:ln>
          <a:effectLst>
            <a:outerShdw blurRad="292100" dist="139700" dir="2700000" algn="tl" rotWithShape="0">
              <a:srgbClr val="333333">
                <a:alpha val="65000"/>
              </a:srgbClr>
            </a:outerShdw>
          </a:effectLst>
        </p:spPr>
      </p:pic>
      <p:pic>
        <p:nvPicPr>
          <p:cNvPr id="10" name="图片 9">
            <a:extLst>
              <a:ext uri="{FF2B5EF4-FFF2-40B4-BE49-F238E27FC236}">
                <a16:creationId xmlns:a16="http://schemas.microsoft.com/office/drawing/2014/main" id="{78F59963-CBE8-48AE-8EAB-1661A0CBBC86}"/>
              </a:ext>
            </a:extLst>
          </p:cNvPr>
          <p:cNvPicPr>
            <a:picLocks noChangeAspect="1"/>
          </p:cNvPicPr>
          <p:nvPr/>
        </p:nvPicPr>
        <p:blipFill>
          <a:blip r:embed="rId6"/>
          <a:stretch>
            <a:fillRect/>
          </a:stretch>
        </p:blipFill>
        <p:spPr>
          <a:xfrm>
            <a:off x="5129112" y="2309367"/>
            <a:ext cx="2060291" cy="2998777"/>
          </a:xfrm>
          <a:prstGeom prst="rect">
            <a:avLst/>
          </a:prstGeom>
        </p:spPr>
      </p:pic>
      <p:sp>
        <p:nvSpPr>
          <p:cNvPr id="11" name="文本框 10">
            <a:extLst>
              <a:ext uri="{FF2B5EF4-FFF2-40B4-BE49-F238E27FC236}">
                <a16:creationId xmlns:a16="http://schemas.microsoft.com/office/drawing/2014/main" id="{CB5D5569-1BCD-7B9A-D0B7-DE26CB45D181}"/>
              </a:ext>
            </a:extLst>
          </p:cNvPr>
          <p:cNvSpPr txBox="1"/>
          <p:nvPr/>
        </p:nvSpPr>
        <p:spPr>
          <a:xfrm>
            <a:off x="4835626" y="1341000"/>
            <a:ext cx="2492990"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solidFill>
                  <a:schemeClr val="accent2"/>
                </a:solidFill>
                <a:latin typeface="微软雅黑" panose="020B0503020204020204" pitchFamily="34" charset="-122"/>
                <a:ea typeface="微软雅黑" panose="020B0503020204020204" pitchFamily="34" charset="-122"/>
              </a:rPr>
              <a:t>YY/T 0287-2017</a:t>
            </a:r>
            <a:endParaRPr kumimoji="0" lang="en-US" altLang="zh-CN" sz="18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2"/>
                </a:solidFill>
                <a:latin typeface="微软雅黑" panose="020B0503020204020204" pitchFamily="34" charset="-122"/>
                <a:ea typeface="微软雅黑" panose="020B0503020204020204" pitchFamily="34" charset="-122"/>
              </a:rPr>
              <a:t>医疗器械质量管理体系</a:t>
            </a:r>
            <a:endParaRPr lang="en-US" altLang="zh-CN" dirty="0">
              <a:solidFill>
                <a:schemeClr val="accent2"/>
              </a:solidFill>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2"/>
                </a:solidFill>
                <a:latin typeface="微软雅黑" panose="020B0503020204020204" pitchFamily="34" charset="-122"/>
                <a:ea typeface="微软雅黑" panose="020B0503020204020204" pitchFamily="34" charset="-122"/>
              </a:rPr>
              <a:t>用于法规的要求</a:t>
            </a:r>
            <a:endParaRPr kumimoji="0" lang="zh-CN" altLang="en-US" sz="18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pic>
        <p:nvPicPr>
          <p:cNvPr id="13" name="图片 12">
            <a:extLst>
              <a:ext uri="{FF2B5EF4-FFF2-40B4-BE49-F238E27FC236}">
                <a16:creationId xmlns:a16="http://schemas.microsoft.com/office/drawing/2014/main" id="{3F3048A6-F80C-5B44-15BD-CC7608B060FD}"/>
              </a:ext>
            </a:extLst>
          </p:cNvPr>
          <p:cNvPicPr>
            <a:picLocks noChangeAspect="1"/>
          </p:cNvPicPr>
          <p:nvPr/>
        </p:nvPicPr>
        <p:blipFill>
          <a:blip r:embed="rId7"/>
          <a:stretch>
            <a:fillRect/>
          </a:stretch>
        </p:blipFill>
        <p:spPr>
          <a:xfrm>
            <a:off x="9074279" y="2294628"/>
            <a:ext cx="2060291" cy="2931471"/>
          </a:xfrm>
          <a:prstGeom prst="rect">
            <a:avLst/>
          </a:prstGeom>
        </p:spPr>
      </p:pic>
      <p:sp>
        <p:nvSpPr>
          <p:cNvPr id="14" name="文本框 13">
            <a:extLst>
              <a:ext uri="{FF2B5EF4-FFF2-40B4-BE49-F238E27FC236}">
                <a16:creationId xmlns:a16="http://schemas.microsoft.com/office/drawing/2014/main" id="{44FF5BCA-82B7-D19B-C521-8CFA7D6AEBB5}"/>
              </a:ext>
            </a:extLst>
          </p:cNvPr>
          <p:cNvSpPr txBox="1"/>
          <p:nvPr/>
        </p:nvSpPr>
        <p:spPr>
          <a:xfrm>
            <a:off x="8857930" y="1341000"/>
            <a:ext cx="2492990"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solidFill>
                  <a:schemeClr val="accent2"/>
                </a:solidFill>
                <a:latin typeface="微软雅黑" panose="020B0503020204020204" pitchFamily="34" charset="-122"/>
                <a:ea typeface="微软雅黑" panose="020B0503020204020204" pitchFamily="34" charset="-122"/>
              </a:rPr>
              <a:t>GB/T 42061-2022</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2"/>
                </a:solidFill>
                <a:latin typeface="微软雅黑" panose="020B0503020204020204" pitchFamily="34" charset="-122"/>
                <a:ea typeface="微软雅黑" panose="020B0503020204020204" pitchFamily="34" charset="-122"/>
              </a:rPr>
              <a:t>医疗器械质量管理体系</a:t>
            </a:r>
            <a:endParaRPr lang="en-US" altLang="zh-CN" dirty="0">
              <a:solidFill>
                <a:schemeClr val="accent2"/>
              </a:solidFill>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2"/>
                </a:solidFill>
                <a:latin typeface="微软雅黑" panose="020B0503020204020204" pitchFamily="34" charset="-122"/>
                <a:ea typeface="微软雅黑" panose="020B0503020204020204" pitchFamily="34" charset="-122"/>
              </a:rPr>
              <a:t>用于法规的要求</a:t>
            </a:r>
            <a:endParaRPr kumimoji="0" lang="zh-CN" altLang="en-US" sz="18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8D369A6D-9440-5C07-A72A-2D90AE13D33E}"/>
              </a:ext>
            </a:extLst>
          </p:cNvPr>
          <p:cNvSpPr txBox="1"/>
          <p:nvPr/>
        </p:nvSpPr>
        <p:spPr>
          <a:xfrm>
            <a:off x="704166" y="5742375"/>
            <a:ext cx="295465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rgbClr val="002060"/>
                </a:solidFill>
                <a:latin typeface="微软雅黑" panose="020B0503020204020204" pitchFamily="34" charset="-122"/>
                <a:ea typeface="微软雅黑" panose="020B0503020204020204" pitchFamily="34" charset="-122"/>
              </a:rPr>
              <a:t>发布机构：国际标准化组织</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CA64B3ED-211A-8DA1-6D1E-AC3D51039A8F}"/>
              </a:ext>
            </a:extLst>
          </p:cNvPr>
          <p:cNvSpPr txBox="1"/>
          <p:nvPr/>
        </p:nvSpPr>
        <p:spPr>
          <a:xfrm>
            <a:off x="4104848" y="5742375"/>
            <a:ext cx="410881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rgbClr val="002060"/>
                </a:solidFill>
                <a:latin typeface="微软雅黑" panose="020B0503020204020204" pitchFamily="34" charset="-122"/>
                <a:ea typeface="微软雅黑" panose="020B0503020204020204" pitchFamily="34" charset="-122"/>
              </a:rPr>
              <a:t>发布机构：国家食品药品监督管理总局</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A7DD5586-5D52-086F-9915-67221EEBCC31}"/>
              </a:ext>
            </a:extLst>
          </p:cNvPr>
          <p:cNvSpPr txBox="1"/>
          <p:nvPr/>
        </p:nvSpPr>
        <p:spPr>
          <a:xfrm>
            <a:off x="8280848" y="5603875"/>
            <a:ext cx="364715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rgbClr val="002060"/>
                </a:solidFill>
                <a:latin typeface="微软雅黑" panose="020B0503020204020204" pitchFamily="34" charset="-122"/>
                <a:ea typeface="微软雅黑" panose="020B0503020204020204" pitchFamily="34" charset="-122"/>
              </a:rPr>
              <a:t>发布机构：国家市场监督管理总局</a:t>
            </a:r>
            <a:endParaRPr lang="en-US" altLang="zh-CN" dirty="0">
              <a:solidFill>
                <a:srgbClr val="002060"/>
              </a:solidFill>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rgbClr val="002060"/>
                </a:solidFill>
                <a:latin typeface="微软雅黑" panose="020B0503020204020204" pitchFamily="34" charset="-122"/>
                <a:ea typeface="微软雅黑" panose="020B0503020204020204" pitchFamily="34" charset="-122"/>
              </a:rPr>
              <a:t>                 国家标准化管理委员会</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endParaRPr>
          </a:p>
        </p:txBody>
      </p:sp>
      <p:sp>
        <p:nvSpPr>
          <p:cNvPr id="18" name="箭头: 右 17">
            <a:extLst>
              <a:ext uri="{FF2B5EF4-FFF2-40B4-BE49-F238E27FC236}">
                <a16:creationId xmlns:a16="http://schemas.microsoft.com/office/drawing/2014/main" id="{8F4F6F69-B95A-7C92-60F1-F30D237D2280}"/>
              </a:ext>
            </a:extLst>
          </p:cNvPr>
          <p:cNvSpPr/>
          <p:nvPr/>
        </p:nvSpPr>
        <p:spPr>
          <a:xfrm>
            <a:off x="3816848" y="3303684"/>
            <a:ext cx="1061480" cy="923329"/>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等同转换</a:t>
            </a:r>
          </a:p>
        </p:txBody>
      </p:sp>
      <p:sp>
        <p:nvSpPr>
          <p:cNvPr id="19" name="箭头: 右 18">
            <a:extLst>
              <a:ext uri="{FF2B5EF4-FFF2-40B4-BE49-F238E27FC236}">
                <a16:creationId xmlns:a16="http://schemas.microsoft.com/office/drawing/2014/main" id="{B4CD36AC-C101-6D82-D21D-E50141562801}"/>
              </a:ext>
            </a:extLst>
          </p:cNvPr>
          <p:cNvSpPr/>
          <p:nvPr/>
        </p:nvSpPr>
        <p:spPr>
          <a:xfrm>
            <a:off x="7610925" y="3303684"/>
            <a:ext cx="1061480" cy="923329"/>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标准升级</a:t>
            </a:r>
          </a:p>
        </p:txBody>
      </p:sp>
    </p:spTree>
    <p:extLst>
      <p:ext uri="{BB962C8B-B14F-4D97-AF65-F5344CB8AC3E}">
        <p14:creationId xmlns:p14="http://schemas.microsoft.com/office/powerpoint/2010/main" val="2867124590"/>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8064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a:defRPr/>
            </a:pPr>
            <a:r>
              <a:rPr lang="zh-CN" altLang="en-US" dirty="0">
                <a:solidFill>
                  <a:prstClr val="black"/>
                </a:solidFill>
                <a:latin typeface="微软雅黑" panose="020B0503020204020204" pitchFamily="34" charset="-122"/>
                <a:ea typeface="微软雅黑" panose="020B0503020204020204" pitchFamily="34" charset="-122"/>
              </a:rPr>
              <a:t>新旧版标准在“文件要求”章节上标准差异性对比</a:t>
            </a:r>
            <a:endPar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aphicFrame>
        <p:nvGraphicFramePr>
          <p:cNvPr id="7" name="表格 6">
            <a:extLst>
              <a:ext uri="{FF2B5EF4-FFF2-40B4-BE49-F238E27FC236}">
                <a16:creationId xmlns:a16="http://schemas.microsoft.com/office/drawing/2014/main" id="{1714236E-1C7E-07BB-3819-A26CCA680FF4}"/>
              </a:ext>
            </a:extLst>
          </p:cNvPr>
          <p:cNvGraphicFramePr>
            <a:graphicFrameLocks noGrp="1"/>
          </p:cNvGraphicFramePr>
          <p:nvPr>
            <p:extLst>
              <p:ext uri="{D42A27DB-BD31-4B8C-83A1-F6EECF244321}">
                <p14:modId xmlns:p14="http://schemas.microsoft.com/office/powerpoint/2010/main" val="1202422880"/>
              </p:ext>
            </p:extLst>
          </p:nvPr>
        </p:nvGraphicFramePr>
        <p:xfrm>
          <a:off x="408000" y="1274445"/>
          <a:ext cx="11520000" cy="5034280"/>
        </p:xfrm>
        <a:graphic>
          <a:graphicData uri="http://schemas.openxmlformats.org/drawingml/2006/table">
            <a:tbl>
              <a:tblPr firstRow="1" bandRow="1">
                <a:tableStyleId>{5C22544A-7EE6-4342-B048-85BDC9FD1C3A}</a:tableStyleId>
              </a:tblPr>
              <a:tblGrid>
                <a:gridCol w="5760000">
                  <a:extLst>
                    <a:ext uri="{9D8B030D-6E8A-4147-A177-3AD203B41FA5}">
                      <a16:colId xmlns:a16="http://schemas.microsoft.com/office/drawing/2014/main" val="1148747688"/>
                    </a:ext>
                  </a:extLst>
                </a:gridCol>
                <a:gridCol w="5760000">
                  <a:extLst>
                    <a:ext uri="{9D8B030D-6E8A-4147-A177-3AD203B41FA5}">
                      <a16:colId xmlns:a16="http://schemas.microsoft.com/office/drawing/2014/main" val="3273956305"/>
                    </a:ext>
                  </a:extLst>
                </a:gridCol>
              </a:tblGrid>
              <a:tr h="370840">
                <a:tc>
                  <a:txBody>
                    <a:bodyPr/>
                    <a:lstStyle/>
                    <a:p>
                      <a:pPr algn="ctr"/>
                      <a:r>
                        <a:rPr lang="en-US" altLang="zh-CN" dirty="0"/>
                        <a:t>YY/T 0287-2017 </a:t>
                      </a:r>
                      <a:r>
                        <a:rPr lang="zh-CN" altLang="en-US" dirty="0"/>
                        <a:t>版</a:t>
                      </a:r>
                    </a:p>
                  </a:txBody>
                  <a:tcPr/>
                </a:tc>
                <a:tc>
                  <a:txBody>
                    <a:bodyPr/>
                    <a:lstStyle/>
                    <a:p>
                      <a:pPr algn="ctr"/>
                      <a:r>
                        <a:rPr lang="en-US" altLang="zh-CN" dirty="0"/>
                        <a:t>GB/T 42061-2022 </a:t>
                      </a:r>
                      <a:r>
                        <a:rPr lang="zh-CN" altLang="en-US" dirty="0"/>
                        <a:t>版</a:t>
                      </a:r>
                    </a:p>
                  </a:txBody>
                  <a:tcPr/>
                </a:tc>
                <a:extLst>
                  <a:ext uri="{0D108BD9-81ED-4DB2-BD59-A6C34878D82A}">
                    <a16:rowId xmlns:a16="http://schemas.microsoft.com/office/drawing/2014/main" val="1553745884"/>
                  </a:ext>
                </a:extLst>
              </a:tr>
              <a:tr h="370840">
                <a:tc>
                  <a:txBody>
                    <a:bodyPr/>
                    <a:lstStyle/>
                    <a:p>
                      <a:r>
                        <a:rPr lang="en-US" altLang="zh-CN" sz="1200" dirty="0">
                          <a:latin typeface="微软雅黑" panose="020B0503020204020204" pitchFamily="34" charset="-122"/>
                          <a:ea typeface="微软雅黑" panose="020B0503020204020204" pitchFamily="34" charset="-122"/>
                        </a:rPr>
                        <a:t>4.2 </a:t>
                      </a:r>
                      <a:r>
                        <a:rPr lang="zh-CN" altLang="en-US" sz="1200" dirty="0">
                          <a:latin typeface="微软雅黑" panose="020B0503020204020204" pitchFamily="34" charset="-122"/>
                          <a:ea typeface="微软雅黑" panose="020B0503020204020204" pitchFamily="34" charset="-122"/>
                        </a:rPr>
                        <a:t>文件要求</a:t>
                      </a:r>
                      <a:endParaRPr lang="en-US" altLang="zh-CN" sz="1200" dirty="0">
                        <a:latin typeface="微软雅黑" panose="020B0503020204020204" pitchFamily="34" charset="-122"/>
                        <a:ea typeface="微软雅黑" panose="020B0503020204020204" pitchFamily="34" charset="-122"/>
                      </a:endParaRPr>
                    </a:p>
                    <a:p>
                      <a:r>
                        <a:rPr lang="en-US" altLang="zh-CN" sz="1200" dirty="0">
                          <a:latin typeface="微软雅黑" panose="020B0503020204020204" pitchFamily="34" charset="-122"/>
                          <a:ea typeface="微软雅黑" panose="020B0503020204020204" pitchFamily="34" charset="-122"/>
                        </a:rPr>
                        <a:t>4.2.1 </a:t>
                      </a:r>
                      <a:r>
                        <a:rPr lang="zh-CN" altLang="en-US" sz="1200" dirty="0">
                          <a:latin typeface="微软雅黑" panose="020B0503020204020204" pitchFamily="34" charset="-122"/>
                          <a:ea typeface="微软雅黑" panose="020B0503020204020204" pitchFamily="34" charset="-122"/>
                        </a:rPr>
                        <a:t>总则</a:t>
                      </a:r>
                    </a:p>
                    <a:p>
                      <a:r>
                        <a:rPr lang="zh-CN" altLang="en-US" sz="1200" dirty="0">
                          <a:latin typeface="微软雅黑" panose="020B0503020204020204" pitchFamily="34" charset="-122"/>
                          <a:ea typeface="微软雅黑" panose="020B0503020204020204" pitchFamily="34" charset="-122"/>
                        </a:rPr>
                        <a:t>质量管理体系文件（见 </a:t>
                      </a:r>
                      <a:r>
                        <a:rPr lang="en-US" altLang="zh-CN" sz="1200" dirty="0">
                          <a:latin typeface="微软雅黑" panose="020B0503020204020204" pitchFamily="34" charset="-122"/>
                          <a:ea typeface="微软雅黑" panose="020B0503020204020204" pitchFamily="34" charset="-122"/>
                        </a:rPr>
                        <a:t>4. 2. 4)</a:t>
                      </a:r>
                      <a:r>
                        <a:rPr lang="zh-CN" altLang="en-US" sz="1200" dirty="0">
                          <a:latin typeface="微软雅黑" panose="020B0503020204020204" pitchFamily="34" charset="-122"/>
                          <a:ea typeface="微软雅黑" panose="020B0503020204020204" pitchFamily="34" charset="-122"/>
                        </a:rPr>
                        <a:t>应包括 ：</a:t>
                      </a:r>
                    </a:p>
                    <a:p>
                      <a:r>
                        <a:rPr lang="en-US" altLang="zh-CN" sz="1200" dirty="0">
                          <a:latin typeface="微软雅黑" panose="020B0503020204020204" pitchFamily="34" charset="-122"/>
                          <a:ea typeface="微软雅黑" panose="020B0503020204020204" pitchFamily="34" charset="-122"/>
                        </a:rPr>
                        <a:t>a) </a:t>
                      </a:r>
                      <a:r>
                        <a:rPr lang="zh-CN" altLang="en-US" sz="1200" dirty="0">
                          <a:latin typeface="微软雅黑" panose="020B0503020204020204" pitchFamily="34" charset="-122"/>
                          <a:ea typeface="微软雅黑" panose="020B0503020204020204" pitchFamily="34" charset="-122"/>
                        </a:rPr>
                        <a:t>形成文件的质量方针和质量目 标：</a:t>
                      </a:r>
                    </a:p>
                    <a:p>
                      <a:r>
                        <a:rPr lang="en-US" altLang="zh-CN" sz="1200" dirty="0">
                          <a:latin typeface="微软雅黑" panose="020B0503020204020204" pitchFamily="34" charset="-122"/>
                          <a:ea typeface="微软雅黑" panose="020B0503020204020204" pitchFamily="34" charset="-122"/>
                        </a:rPr>
                        <a:t>b) </a:t>
                      </a:r>
                      <a:r>
                        <a:rPr lang="zh-CN" altLang="en-US" sz="1200" dirty="0">
                          <a:latin typeface="微软雅黑" panose="020B0503020204020204" pitchFamily="34" charset="-122"/>
                          <a:ea typeface="微软雅黑" panose="020B0503020204020204" pitchFamily="34" charset="-122"/>
                        </a:rPr>
                        <a:t>质量手册；</a:t>
                      </a:r>
                    </a:p>
                    <a:p>
                      <a:r>
                        <a:rPr lang="en-US" altLang="zh-CN" sz="1200" dirty="0">
                          <a:latin typeface="微软雅黑" panose="020B0503020204020204" pitchFamily="34" charset="-122"/>
                          <a:ea typeface="微软雅黑" panose="020B0503020204020204" pitchFamily="34" charset="-122"/>
                        </a:rPr>
                        <a:t>c) </a:t>
                      </a:r>
                      <a:r>
                        <a:rPr lang="zh-CN" altLang="en-US" sz="1200" dirty="0">
                          <a:latin typeface="微软雅黑" panose="020B0503020204020204" pitchFamily="34" charset="-122"/>
                          <a:ea typeface="微软雅黑" panose="020B0503020204020204" pitchFamily="34" charset="-122"/>
                        </a:rPr>
                        <a:t>本标准所要求的形成文件的程序和记录；</a:t>
                      </a:r>
                    </a:p>
                    <a:p>
                      <a:r>
                        <a:rPr lang="en-US" altLang="zh-CN" sz="1200" dirty="0">
                          <a:latin typeface="微软雅黑" panose="020B0503020204020204" pitchFamily="34" charset="-122"/>
                          <a:ea typeface="微软雅黑" panose="020B0503020204020204" pitchFamily="34" charset="-122"/>
                        </a:rPr>
                        <a:t>d) </a:t>
                      </a:r>
                      <a:r>
                        <a:rPr lang="zh-CN" altLang="en-US" sz="1200" dirty="0">
                          <a:latin typeface="微软雅黑" panose="020B0503020204020204" pitchFamily="34" charset="-122"/>
                          <a:ea typeface="微软雅黑" panose="020B0503020204020204" pitchFamily="34" charset="-122"/>
                        </a:rPr>
                        <a:t>组织确定的为确保其过程有效策划、运行和控制所需的文件，包括记录；</a:t>
                      </a:r>
                    </a:p>
                    <a:p>
                      <a:r>
                        <a:rPr lang="en-US" altLang="zh-CN" sz="1200" dirty="0">
                          <a:latin typeface="微软雅黑" panose="020B0503020204020204" pitchFamily="34" charset="-122"/>
                          <a:ea typeface="微软雅黑" panose="020B0503020204020204" pitchFamily="34" charset="-122"/>
                        </a:rPr>
                        <a:t>e) </a:t>
                      </a:r>
                      <a:r>
                        <a:rPr lang="zh-CN" altLang="en-US" sz="1200" dirty="0">
                          <a:latin typeface="微软雅黑" panose="020B0503020204020204" pitchFamily="34" charset="-122"/>
                          <a:ea typeface="微软雅黑" panose="020B0503020204020204" pitchFamily="34" charset="-122"/>
                        </a:rPr>
                        <a:t>适用的法规要求规定的其他文件。</a:t>
                      </a:r>
                    </a:p>
                  </a:txBody>
                  <a:tcPr/>
                </a:tc>
                <a:tc>
                  <a:txBody>
                    <a:bodyPr/>
                    <a:lstStyle/>
                    <a:p>
                      <a:r>
                        <a:rPr lang="en-US" altLang="zh-CN" sz="1200" dirty="0">
                          <a:latin typeface="微软雅黑" panose="020B0503020204020204" pitchFamily="34" charset="-122"/>
                          <a:ea typeface="微软雅黑" panose="020B0503020204020204" pitchFamily="34" charset="-122"/>
                        </a:rPr>
                        <a:t>4.2 </a:t>
                      </a:r>
                      <a:r>
                        <a:rPr lang="zh-CN" altLang="en-US" sz="1200" dirty="0">
                          <a:latin typeface="微软雅黑" panose="020B0503020204020204" pitchFamily="34" charset="-122"/>
                          <a:ea typeface="微软雅黑" panose="020B0503020204020204" pitchFamily="34" charset="-122"/>
                        </a:rPr>
                        <a:t>文件要求</a:t>
                      </a:r>
                    </a:p>
                    <a:p>
                      <a:r>
                        <a:rPr lang="en-US" altLang="zh-CN" sz="1200" dirty="0">
                          <a:latin typeface="微软雅黑" panose="020B0503020204020204" pitchFamily="34" charset="-122"/>
                          <a:ea typeface="微软雅黑" panose="020B0503020204020204" pitchFamily="34" charset="-122"/>
                        </a:rPr>
                        <a:t>4.2.1 </a:t>
                      </a:r>
                      <a:r>
                        <a:rPr lang="zh-CN" altLang="en-US" sz="1200" dirty="0">
                          <a:latin typeface="微软雅黑" panose="020B0503020204020204" pitchFamily="34" charset="-122"/>
                          <a:ea typeface="微软雅黑" panose="020B0503020204020204" pitchFamily="34" charset="-122"/>
                        </a:rPr>
                        <a:t>总则</a:t>
                      </a:r>
                    </a:p>
                    <a:p>
                      <a:r>
                        <a:rPr lang="zh-CN" altLang="en-US" sz="1200" dirty="0">
                          <a:latin typeface="微软雅黑" panose="020B0503020204020204" pitchFamily="34" charset="-122"/>
                          <a:ea typeface="微软雅黑" panose="020B0503020204020204" pitchFamily="34" charset="-122"/>
                        </a:rPr>
                        <a:t>质量管理体系文件（见 </a:t>
                      </a:r>
                      <a:r>
                        <a:rPr lang="en-US" altLang="zh-CN" sz="1200" dirty="0">
                          <a:latin typeface="微软雅黑" panose="020B0503020204020204" pitchFamily="34" charset="-122"/>
                          <a:ea typeface="微软雅黑" panose="020B0503020204020204" pitchFamily="34" charset="-122"/>
                        </a:rPr>
                        <a:t>4.2.4</a:t>
                      </a:r>
                      <a:r>
                        <a:rPr lang="zh-CN" altLang="en-US" sz="1200" dirty="0">
                          <a:latin typeface="微软雅黑" panose="020B0503020204020204" pitchFamily="34" charset="-122"/>
                          <a:ea typeface="微软雅黑" panose="020B0503020204020204" pitchFamily="34" charset="-122"/>
                        </a:rPr>
                        <a:t>） 应包括：</a:t>
                      </a:r>
                    </a:p>
                    <a:p>
                      <a:r>
                        <a:rPr lang="en-US" altLang="zh-CN" sz="1200" dirty="0">
                          <a:latin typeface="微软雅黑" panose="020B0503020204020204" pitchFamily="34" charset="-122"/>
                          <a:ea typeface="微软雅黑" panose="020B0503020204020204" pitchFamily="34" charset="-122"/>
                        </a:rPr>
                        <a:t>a) </a:t>
                      </a:r>
                      <a:r>
                        <a:rPr lang="zh-CN" altLang="en-US" sz="1200" dirty="0">
                          <a:latin typeface="微软雅黑" panose="020B0503020204020204" pitchFamily="34" charset="-122"/>
                          <a:ea typeface="微软雅黑" panose="020B0503020204020204" pitchFamily="34" charset="-122"/>
                        </a:rPr>
                        <a:t>形成文件的质量方针和质量目标；</a:t>
                      </a:r>
                    </a:p>
                    <a:p>
                      <a:r>
                        <a:rPr lang="en-US" altLang="zh-CN" sz="1200" dirty="0">
                          <a:latin typeface="微软雅黑" panose="020B0503020204020204" pitchFamily="34" charset="-122"/>
                          <a:ea typeface="微软雅黑" panose="020B0503020204020204" pitchFamily="34" charset="-122"/>
                        </a:rPr>
                        <a:t>b) </a:t>
                      </a:r>
                      <a:r>
                        <a:rPr lang="zh-CN" altLang="en-US" sz="1200" dirty="0">
                          <a:latin typeface="微软雅黑" panose="020B0503020204020204" pitchFamily="34" charset="-122"/>
                          <a:ea typeface="微软雅黑" panose="020B0503020204020204" pitchFamily="34" charset="-122"/>
                        </a:rPr>
                        <a:t>质量手册；</a:t>
                      </a:r>
                    </a:p>
                    <a:p>
                      <a:r>
                        <a:rPr lang="en-US" altLang="zh-CN" sz="1200" dirty="0">
                          <a:latin typeface="微软雅黑" panose="020B0503020204020204" pitchFamily="34" charset="-122"/>
                          <a:ea typeface="微软雅黑" panose="020B0503020204020204" pitchFamily="34" charset="-122"/>
                        </a:rPr>
                        <a:t>c) </a:t>
                      </a:r>
                      <a:r>
                        <a:rPr lang="zh-CN" altLang="en-US" sz="1200" dirty="0">
                          <a:latin typeface="微软雅黑" panose="020B0503020204020204" pitchFamily="34" charset="-122"/>
                          <a:ea typeface="微软雅黑" panose="020B0503020204020204" pitchFamily="34" charset="-122"/>
                        </a:rPr>
                        <a:t>本</a:t>
                      </a:r>
                      <a:r>
                        <a:rPr lang="zh-CN" altLang="en-US" sz="1200" dirty="0">
                          <a:solidFill>
                            <a:srgbClr val="FF0000"/>
                          </a:solidFill>
                          <a:latin typeface="微软雅黑" panose="020B0503020204020204" pitchFamily="34" charset="-122"/>
                          <a:ea typeface="微软雅黑" panose="020B0503020204020204" pitchFamily="34" charset="-122"/>
                        </a:rPr>
                        <a:t>文件</a:t>
                      </a:r>
                      <a:r>
                        <a:rPr lang="zh-CN" altLang="en-US" sz="1200" dirty="0">
                          <a:latin typeface="微软雅黑" panose="020B0503020204020204" pitchFamily="34" charset="-122"/>
                          <a:ea typeface="微软雅黑" panose="020B0503020204020204" pitchFamily="34" charset="-122"/>
                        </a:rPr>
                        <a:t>所要求的形成文件的程序和记录；</a:t>
                      </a:r>
                    </a:p>
                    <a:p>
                      <a:r>
                        <a:rPr lang="en-US" altLang="zh-CN" sz="1200" dirty="0">
                          <a:latin typeface="微软雅黑" panose="020B0503020204020204" pitchFamily="34" charset="-122"/>
                          <a:ea typeface="微软雅黑" panose="020B0503020204020204" pitchFamily="34" charset="-122"/>
                        </a:rPr>
                        <a:t>d) </a:t>
                      </a:r>
                      <a:r>
                        <a:rPr lang="zh-CN" altLang="en-US" sz="1200" dirty="0">
                          <a:latin typeface="微软雅黑" panose="020B0503020204020204" pitchFamily="34" charset="-122"/>
                          <a:ea typeface="微软雅黑" panose="020B0503020204020204" pitchFamily="34" charset="-122"/>
                        </a:rPr>
                        <a:t>组织确定的为确保其过程有效策划、运行和控制所需的文件，包括记录；</a:t>
                      </a:r>
                    </a:p>
                    <a:p>
                      <a:r>
                        <a:rPr lang="en-US" altLang="zh-CN" sz="1200" dirty="0">
                          <a:latin typeface="微软雅黑" panose="020B0503020204020204" pitchFamily="34" charset="-122"/>
                          <a:ea typeface="微软雅黑" panose="020B0503020204020204" pitchFamily="34" charset="-122"/>
                        </a:rPr>
                        <a:t>e) </a:t>
                      </a:r>
                      <a:r>
                        <a:rPr lang="zh-CN" altLang="en-US" sz="1200" dirty="0">
                          <a:latin typeface="微软雅黑" panose="020B0503020204020204" pitchFamily="34" charset="-122"/>
                          <a:ea typeface="微软雅黑" panose="020B0503020204020204" pitchFamily="34" charset="-122"/>
                        </a:rPr>
                        <a:t>适用的法规要求规定的其他文件。</a:t>
                      </a:r>
                    </a:p>
                  </a:txBody>
                  <a:tcPr/>
                </a:tc>
                <a:extLst>
                  <a:ext uri="{0D108BD9-81ED-4DB2-BD59-A6C34878D82A}">
                    <a16:rowId xmlns:a16="http://schemas.microsoft.com/office/drawing/2014/main" val="7369477"/>
                  </a:ext>
                </a:extLst>
              </a:tr>
              <a:tr h="370840">
                <a:tc>
                  <a:txBody>
                    <a:bodyPr/>
                    <a:lstStyle/>
                    <a:p>
                      <a:r>
                        <a:rPr lang="en-US" altLang="zh-CN" sz="1200" dirty="0">
                          <a:latin typeface="微软雅黑" panose="020B0503020204020204" pitchFamily="34" charset="-122"/>
                          <a:ea typeface="微软雅黑" panose="020B0503020204020204" pitchFamily="34" charset="-122"/>
                        </a:rPr>
                        <a:t>4.2.2 </a:t>
                      </a:r>
                      <a:r>
                        <a:rPr lang="zh-CN" altLang="en-US" sz="1200" dirty="0">
                          <a:latin typeface="微软雅黑" panose="020B0503020204020204" pitchFamily="34" charset="-122"/>
                          <a:ea typeface="微软雅黑" panose="020B0503020204020204" pitchFamily="34" charset="-122"/>
                        </a:rPr>
                        <a:t>质量手册</a:t>
                      </a:r>
                    </a:p>
                    <a:p>
                      <a:r>
                        <a:rPr lang="zh-CN" altLang="en-US" sz="1200" dirty="0">
                          <a:latin typeface="微软雅黑" panose="020B0503020204020204" pitchFamily="34" charset="-122"/>
                          <a:ea typeface="微软雅黑" panose="020B0503020204020204" pitchFamily="34" charset="-122"/>
                        </a:rPr>
                        <a:t>组织应编制质量手册，质量手册包括 ：</a:t>
                      </a:r>
                    </a:p>
                    <a:p>
                      <a:r>
                        <a:rPr lang="en-US" altLang="zh-CN" sz="1200" dirty="0">
                          <a:latin typeface="微软雅黑" panose="020B0503020204020204" pitchFamily="34" charset="-122"/>
                          <a:ea typeface="微软雅黑" panose="020B0503020204020204" pitchFamily="34" charset="-122"/>
                        </a:rPr>
                        <a:t>a</a:t>
                      </a:r>
                      <a:r>
                        <a:rPr lang="zh-CN" altLang="en-US" sz="1200" dirty="0">
                          <a:latin typeface="微软雅黑" panose="020B0503020204020204" pitchFamily="34" charset="-122"/>
                          <a:ea typeface="微软雅黑" panose="020B0503020204020204" pitchFamily="34" charset="-122"/>
                        </a:rPr>
                        <a:t>） 质量管理体系的范围， 包括任何删减或不适用的详细说明和理由 ；</a:t>
                      </a:r>
                    </a:p>
                    <a:p>
                      <a:r>
                        <a:rPr lang="en-US" altLang="zh-CN" sz="1200" dirty="0">
                          <a:latin typeface="微软雅黑" panose="020B0503020204020204" pitchFamily="34" charset="-122"/>
                          <a:ea typeface="微软雅黑" panose="020B0503020204020204" pitchFamily="34" charset="-122"/>
                        </a:rPr>
                        <a:t>b</a:t>
                      </a:r>
                      <a:r>
                        <a:rPr lang="zh-CN" altLang="en-US" sz="1200" dirty="0">
                          <a:latin typeface="微软雅黑" panose="020B0503020204020204" pitchFamily="34" charset="-122"/>
                          <a:ea typeface="微软雅黑" panose="020B0503020204020204" pitchFamily="34" charset="-122"/>
                        </a:rPr>
                        <a:t>） 质量管理体系的形成文件的程序或对其引用；</a:t>
                      </a:r>
                    </a:p>
                    <a:p>
                      <a:r>
                        <a:rPr lang="en-US" altLang="zh-CN" sz="1200" dirty="0">
                          <a:latin typeface="微软雅黑" panose="020B0503020204020204" pitchFamily="34" charset="-122"/>
                          <a:ea typeface="微软雅黑" panose="020B0503020204020204" pitchFamily="34" charset="-122"/>
                        </a:rPr>
                        <a:t>c</a:t>
                      </a:r>
                      <a:r>
                        <a:rPr lang="zh-CN" altLang="en-US" sz="1200" dirty="0">
                          <a:latin typeface="微软雅黑" panose="020B0503020204020204" pitchFamily="34" charset="-122"/>
                          <a:ea typeface="微软雅黑" panose="020B0503020204020204" pitchFamily="34" charset="-122"/>
                        </a:rPr>
                        <a:t>） 质量管理体系过程之间的相互作用的表述。</a:t>
                      </a:r>
                    </a:p>
                    <a:p>
                      <a:r>
                        <a:rPr lang="zh-CN" altLang="en-US" sz="1200" dirty="0">
                          <a:latin typeface="微软雅黑" panose="020B0503020204020204" pitchFamily="34" charset="-122"/>
                          <a:ea typeface="微软雅黑" panose="020B0503020204020204" pitchFamily="34" charset="-122"/>
                        </a:rPr>
                        <a:t>质量手册应概述质量管理体系的文件结构。</a:t>
                      </a:r>
                    </a:p>
                  </a:txBody>
                  <a:tcPr/>
                </a:tc>
                <a:tc>
                  <a:txBody>
                    <a:bodyPr/>
                    <a:lstStyle/>
                    <a:p>
                      <a:r>
                        <a:rPr lang="en-US" altLang="zh-CN" sz="1200" dirty="0">
                          <a:latin typeface="微软雅黑" panose="020B0503020204020204" pitchFamily="34" charset="-122"/>
                          <a:ea typeface="微软雅黑" panose="020B0503020204020204" pitchFamily="34" charset="-122"/>
                        </a:rPr>
                        <a:t>4.2.2 </a:t>
                      </a:r>
                      <a:r>
                        <a:rPr lang="zh-CN" altLang="en-US" sz="1200" dirty="0">
                          <a:latin typeface="微软雅黑" panose="020B0503020204020204" pitchFamily="34" charset="-122"/>
                          <a:ea typeface="微软雅黑" panose="020B0503020204020204" pitchFamily="34" charset="-122"/>
                        </a:rPr>
                        <a:t>质量手册</a:t>
                      </a:r>
                    </a:p>
                    <a:p>
                      <a:r>
                        <a:rPr lang="zh-CN" altLang="en-US" sz="1200" dirty="0">
                          <a:latin typeface="微软雅黑" panose="020B0503020204020204" pitchFamily="34" charset="-122"/>
                          <a:ea typeface="微软雅黑" panose="020B0503020204020204" pitchFamily="34" charset="-122"/>
                        </a:rPr>
                        <a:t>组织应编制质量手册，质量手册包括：</a:t>
                      </a:r>
                    </a:p>
                    <a:p>
                      <a:r>
                        <a:rPr lang="en-US" altLang="zh-CN" sz="1200" dirty="0">
                          <a:latin typeface="微软雅黑" panose="020B0503020204020204" pitchFamily="34" charset="-122"/>
                          <a:ea typeface="微软雅黑" panose="020B0503020204020204" pitchFamily="34" charset="-122"/>
                        </a:rPr>
                        <a:t>a)  </a:t>
                      </a:r>
                      <a:r>
                        <a:rPr lang="zh-CN" altLang="en-US" sz="1200" dirty="0">
                          <a:latin typeface="微软雅黑" panose="020B0503020204020204" pitchFamily="34" charset="-122"/>
                          <a:ea typeface="微软雅黑" panose="020B0503020204020204" pitchFamily="34" charset="-122"/>
                        </a:rPr>
                        <a:t>质量管理体系的范围， 包括任何删减或不适用的详细说明和理由；</a:t>
                      </a:r>
                    </a:p>
                    <a:p>
                      <a:r>
                        <a:rPr lang="en-US" altLang="zh-CN" sz="1200" dirty="0">
                          <a:latin typeface="微软雅黑" panose="020B0503020204020204" pitchFamily="34" charset="-122"/>
                          <a:ea typeface="微软雅黑" panose="020B0503020204020204" pitchFamily="34" charset="-122"/>
                        </a:rPr>
                        <a:t>b)  </a:t>
                      </a:r>
                      <a:r>
                        <a:rPr lang="zh-CN" altLang="en-US" sz="1200" dirty="0">
                          <a:latin typeface="微软雅黑" panose="020B0503020204020204" pitchFamily="34" charset="-122"/>
                          <a:ea typeface="微软雅黑" panose="020B0503020204020204" pitchFamily="34" charset="-122"/>
                        </a:rPr>
                        <a:t>质量管理体系的形成文件的程序或对其引用；</a:t>
                      </a:r>
                    </a:p>
                    <a:p>
                      <a:r>
                        <a:rPr lang="en-US" altLang="zh-CN" sz="1200" dirty="0">
                          <a:latin typeface="微软雅黑" panose="020B0503020204020204" pitchFamily="34" charset="-122"/>
                          <a:ea typeface="微软雅黑" panose="020B0503020204020204" pitchFamily="34" charset="-122"/>
                        </a:rPr>
                        <a:t>c)  </a:t>
                      </a:r>
                      <a:r>
                        <a:rPr lang="zh-CN" altLang="en-US" sz="1200" dirty="0">
                          <a:latin typeface="微软雅黑" panose="020B0503020204020204" pitchFamily="34" charset="-122"/>
                          <a:ea typeface="微软雅黑" panose="020B0503020204020204" pitchFamily="34" charset="-122"/>
                        </a:rPr>
                        <a:t>质量管理体系过程之间的相互作用的表述。</a:t>
                      </a:r>
                    </a:p>
                    <a:p>
                      <a:r>
                        <a:rPr lang="zh-CN" altLang="en-US" sz="1200" dirty="0">
                          <a:latin typeface="微软雅黑" panose="020B0503020204020204" pitchFamily="34" charset="-122"/>
                          <a:ea typeface="微软雅黑" panose="020B0503020204020204" pitchFamily="34" charset="-122"/>
                        </a:rPr>
                        <a:t>质量手册应概述质量管理体系文件的结构。</a:t>
                      </a:r>
                    </a:p>
                  </a:txBody>
                  <a:tcPr/>
                </a:tc>
                <a:extLst>
                  <a:ext uri="{0D108BD9-81ED-4DB2-BD59-A6C34878D82A}">
                    <a16:rowId xmlns:a16="http://schemas.microsoft.com/office/drawing/2014/main" val="2492260803"/>
                  </a:ext>
                </a:extLst>
              </a:tr>
              <a:tr h="370840">
                <a:tc>
                  <a:txBody>
                    <a:bodyPr/>
                    <a:lstStyle/>
                    <a:p>
                      <a:r>
                        <a:rPr lang="en-US" altLang="zh-CN" sz="1200" dirty="0">
                          <a:latin typeface="微软雅黑" panose="020B0503020204020204" pitchFamily="34" charset="-122"/>
                          <a:ea typeface="微软雅黑" panose="020B0503020204020204" pitchFamily="34" charset="-122"/>
                        </a:rPr>
                        <a:t>4.2.3 </a:t>
                      </a:r>
                      <a:r>
                        <a:rPr lang="zh-CN" altLang="en-US" sz="1200" dirty="0">
                          <a:latin typeface="微软雅黑" panose="020B0503020204020204" pitchFamily="34" charset="-122"/>
                          <a:ea typeface="微软雅黑" panose="020B0503020204020204" pitchFamily="34" charset="-122"/>
                        </a:rPr>
                        <a:t>医疗器械文档</a:t>
                      </a:r>
                    </a:p>
                    <a:p>
                      <a:r>
                        <a:rPr lang="zh-CN" altLang="en-US" sz="1200" dirty="0">
                          <a:latin typeface="微软雅黑" panose="020B0503020204020204" pitchFamily="34" charset="-122"/>
                          <a:ea typeface="微软雅黑" panose="020B0503020204020204" pitchFamily="34" charset="-122"/>
                        </a:rPr>
                        <a:t>组织应为每个医疗器械类型或医疗器械族建立并保持一个或多个文档，文档包含或引用形成的文件以证明符合本标准要求和适用的法规要求。</a:t>
                      </a:r>
                    </a:p>
                    <a:p>
                      <a:r>
                        <a:rPr lang="zh-CN" altLang="en-US" sz="1200" dirty="0">
                          <a:latin typeface="微软雅黑" panose="020B0503020204020204" pitchFamily="34" charset="-122"/>
                          <a:ea typeface="微软雅黑" panose="020B0503020204020204" pitchFamily="34" charset="-122"/>
                        </a:rPr>
                        <a:t>文档的内容应包括但不限于：</a:t>
                      </a:r>
                    </a:p>
                    <a:p>
                      <a:r>
                        <a:rPr lang="en-US" altLang="zh-CN" sz="1200" dirty="0">
                          <a:latin typeface="微软雅黑" panose="020B0503020204020204" pitchFamily="34" charset="-122"/>
                          <a:ea typeface="微软雅黑" panose="020B0503020204020204" pitchFamily="34" charset="-122"/>
                        </a:rPr>
                        <a:t>a</a:t>
                      </a:r>
                      <a:r>
                        <a:rPr lang="zh-CN" altLang="en-US" sz="1200" dirty="0">
                          <a:latin typeface="微软雅黑" panose="020B0503020204020204" pitchFamily="34" charset="-122"/>
                          <a:ea typeface="微软雅黑" panose="020B0503020204020204" pitchFamily="34" charset="-122"/>
                        </a:rPr>
                        <a:t>） 医疗器械的概述、 预期用 途</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预期目的和标记，包括所有使用说明；</a:t>
                      </a:r>
                    </a:p>
                    <a:p>
                      <a:r>
                        <a:rPr lang="en-US" altLang="zh-CN" sz="1200" dirty="0">
                          <a:latin typeface="微软雅黑" panose="020B0503020204020204" pitchFamily="34" charset="-122"/>
                          <a:ea typeface="微软雅黑" panose="020B0503020204020204" pitchFamily="34" charset="-122"/>
                        </a:rPr>
                        <a:t>b</a:t>
                      </a:r>
                      <a:r>
                        <a:rPr lang="zh-CN" altLang="en-US" sz="1200" dirty="0">
                          <a:latin typeface="微软雅黑" panose="020B0503020204020204" pitchFamily="34" charset="-122"/>
                          <a:ea typeface="微软雅黑" panose="020B0503020204020204" pitchFamily="34" charset="-122"/>
                        </a:rPr>
                        <a:t>） 产品规范；</a:t>
                      </a:r>
                    </a:p>
                    <a:p>
                      <a:r>
                        <a:rPr lang="en-US" altLang="zh-CN" sz="1200" dirty="0">
                          <a:latin typeface="微软雅黑" panose="020B0503020204020204" pitchFamily="34" charset="-122"/>
                          <a:ea typeface="微软雅黑" panose="020B0503020204020204" pitchFamily="34" charset="-122"/>
                        </a:rPr>
                        <a:t>c</a:t>
                      </a:r>
                      <a:r>
                        <a:rPr lang="zh-CN" altLang="en-US" sz="1200" dirty="0">
                          <a:latin typeface="微软雅黑" panose="020B0503020204020204" pitchFamily="34" charset="-122"/>
                          <a:ea typeface="微软雅黑" panose="020B0503020204020204" pitchFamily="34" charset="-122"/>
                        </a:rPr>
                        <a:t>） 制造、包装、贮存、处置和流通的规范或程序；</a:t>
                      </a:r>
                    </a:p>
                    <a:p>
                      <a:r>
                        <a:rPr lang="en-US" altLang="zh-CN" sz="1200" dirty="0">
                          <a:latin typeface="微软雅黑" panose="020B0503020204020204" pitchFamily="34" charset="-122"/>
                          <a:ea typeface="微软雅黑" panose="020B0503020204020204" pitchFamily="34" charset="-122"/>
                        </a:rPr>
                        <a:t>d</a:t>
                      </a:r>
                      <a:r>
                        <a:rPr lang="zh-CN" altLang="en-US" sz="1200" dirty="0">
                          <a:latin typeface="微软雅黑" panose="020B0503020204020204" pitchFamily="34" charset="-122"/>
                          <a:ea typeface="微软雅黑" panose="020B0503020204020204" pitchFamily="34" charset="-122"/>
                        </a:rPr>
                        <a:t>） 测量和监视程序；</a:t>
                      </a:r>
                    </a:p>
                    <a:p>
                      <a:r>
                        <a:rPr lang="en-US" altLang="zh-CN" sz="1200" dirty="0">
                          <a:latin typeface="微软雅黑" panose="020B0503020204020204" pitchFamily="34" charset="-122"/>
                          <a:ea typeface="微软雅黑" panose="020B0503020204020204" pitchFamily="34" charset="-122"/>
                        </a:rPr>
                        <a:t>e</a:t>
                      </a:r>
                      <a:r>
                        <a:rPr lang="zh-CN" altLang="en-US" sz="1200" dirty="0">
                          <a:latin typeface="微软雅黑" panose="020B0503020204020204" pitchFamily="34" charset="-122"/>
                          <a:ea typeface="微软雅黑" panose="020B0503020204020204" pitchFamily="34" charset="-122"/>
                        </a:rPr>
                        <a:t>） 适当时，安装要求；</a:t>
                      </a:r>
                    </a:p>
                    <a:p>
                      <a:r>
                        <a:rPr lang="en-US" altLang="zh-CN" sz="1200" dirty="0">
                          <a:latin typeface="微软雅黑" panose="020B0503020204020204" pitchFamily="34" charset="-122"/>
                          <a:ea typeface="微软雅黑" panose="020B0503020204020204" pitchFamily="34" charset="-122"/>
                        </a:rPr>
                        <a:t>f</a:t>
                      </a:r>
                      <a:r>
                        <a:rPr lang="zh-CN" altLang="en-US" sz="1200" dirty="0">
                          <a:latin typeface="微软雅黑" panose="020B0503020204020204" pitchFamily="34" charset="-122"/>
                          <a:ea typeface="微软雅黑" panose="020B0503020204020204" pitchFamily="34" charset="-122"/>
                        </a:rPr>
                        <a:t>） 适当时，服务程序。</a:t>
                      </a:r>
                    </a:p>
                  </a:txBody>
                  <a:tcPr/>
                </a:tc>
                <a:tc>
                  <a:txBody>
                    <a:bodyPr/>
                    <a:lstStyle/>
                    <a:p>
                      <a:r>
                        <a:rPr lang="en-US" altLang="zh-CN" sz="1200" dirty="0">
                          <a:latin typeface="微软雅黑" panose="020B0503020204020204" pitchFamily="34" charset="-122"/>
                          <a:ea typeface="微软雅黑" panose="020B0503020204020204" pitchFamily="34" charset="-122"/>
                        </a:rPr>
                        <a:t>4.2.3 </a:t>
                      </a:r>
                      <a:r>
                        <a:rPr lang="zh-CN" altLang="en-US" sz="1200" dirty="0">
                          <a:latin typeface="微软雅黑" panose="020B0503020204020204" pitchFamily="34" charset="-122"/>
                          <a:ea typeface="微软雅黑" panose="020B0503020204020204" pitchFamily="34" charset="-122"/>
                        </a:rPr>
                        <a:t>医疗器械文档</a:t>
                      </a:r>
                    </a:p>
                    <a:p>
                      <a:r>
                        <a:rPr lang="zh-CN" altLang="en-US" sz="1200" dirty="0">
                          <a:latin typeface="微软雅黑" panose="020B0503020204020204" pitchFamily="34" charset="-122"/>
                          <a:ea typeface="微软雅黑" panose="020B0503020204020204" pitchFamily="34" charset="-122"/>
                        </a:rPr>
                        <a:t>组织应为每个医疗器械类型或医疗器械族建立并保持一个或多个文档。</a:t>
                      </a:r>
                      <a:r>
                        <a:rPr lang="zh-CN" altLang="en-US" sz="1200" dirty="0">
                          <a:solidFill>
                            <a:srgbClr val="FF0000"/>
                          </a:solidFill>
                          <a:latin typeface="微软雅黑" panose="020B0503020204020204" pitchFamily="34" charset="-122"/>
                          <a:ea typeface="微软雅黑" panose="020B0503020204020204" pitchFamily="34" charset="-122"/>
                        </a:rPr>
                        <a:t>该</a:t>
                      </a:r>
                      <a:r>
                        <a:rPr lang="zh-CN" altLang="en-US" sz="1200" dirty="0">
                          <a:latin typeface="微软雅黑" panose="020B0503020204020204" pitchFamily="34" charset="-122"/>
                          <a:ea typeface="微软雅黑" panose="020B0503020204020204" pitchFamily="34" charset="-122"/>
                        </a:rPr>
                        <a:t>文档</a:t>
                      </a:r>
                      <a:r>
                        <a:rPr lang="zh-CN" altLang="en-US" sz="1200" dirty="0">
                          <a:solidFill>
                            <a:srgbClr val="FF0000"/>
                          </a:solidFill>
                          <a:latin typeface="微软雅黑" panose="020B0503020204020204" pitchFamily="34" charset="-122"/>
                          <a:ea typeface="微软雅黑" panose="020B0503020204020204" pitchFamily="34" charset="-122"/>
                        </a:rPr>
                        <a:t>应</a:t>
                      </a:r>
                      <a:r>
                        <a:rPr lang="zh-CN" altLang="en-US" sz="1200" dirty="0">
                          <a:latin typeface="微软雅黑" panose="020B0503020204020204" pitchFamily="34" charset="-122"/>
                          <a:ea typeface="微软雅黑" panose="020B0503020204020204" pitchFamily="34" charset="-122"/>
                        </a:rPr>
                        <a:t>包含或引用</a:t>
                      </a:r>
                      <a:r>
                        <a:rPr lang="zh-CN" altLang="en-US" sz="1200" dirty="0">
                          <a:solidFill>
                            <a:srgbClr val="FF0000"/>
                          </a:solidFill>
                          <a:latin typeface="微软雅黑" panose="020B0503020204020204" pitchFamily="34" charset="-122"/>
                          <a:ea typeface="微软雅黑" panose="020B0503020204020204" pitchFamily="34" charset="-122"/>
                        </a:rPr>
                        <a:t>证实</a:t>
                      </a:r>
                      <a:r>
                        <a:rPr lang="zh-CN" altLang="en-US" sz="1200" dirty="0">
                          <a:latin typeface="微软雅黑" panose="020B0503020204020204" pitchFamily="34" charset="-122"/>
                          <a:ea typeface="微软雅黑" panose="020B0503020204020204" pitchFamily="34" charset="-122"/>
                        </a:rPr>
                        <a:t>符合本</a:t>
                      </a:r>
                      <a:r>
                        <a:rPr lang="zh-CN" altLang="en-US" sz="1200" dirty="0">
                          <a:solidFill>
                            <a:srgbClr val="FF0000"/>
                          </a:solidFill>
                          <a:latin typeface="微软雅黑" panose="020B0503020204020204" pitchFamily="34" charset="-122"/>
                          <a:ea typeface="微软雅黑" panose="020B0503020204020204" pitchFamily="34" charset="-122"/>
                        </a:rPr>
                        <a:t>文件</a:t>
                      </a:r>
                      <a:r>
                        <a:rPr lang="zh-CN" altLang="en-US" sz="1200" dirty="0">
                          <a:latin typeface="微软雅黑" panose="020B0503020204020204" pitchFamily="34" charset="-122"/>
                          <a:ea typeface="微软雅黑" panose="020B0503020204020204" pitchFamily="34" charset="-122"/>
                        </a:rPr>
                        <a:t>要求和适用的法规要求</a:t>
                      </a:r>
                      <a:r>
                        <a:rPr lang="zh-CN" altLang="en-US" sz="1200" dirty="0">
                          <a:solidFill>
                            <a:srgbClr val="FF0000"/>
                          </a:solidFill>
                          <a:latin typeface="微软雅黑" panose="020B0503020204020204" pitchFamily="34" charset="-122"/>
                          <a:ea typeface="微软雅黑" panose="020B0503020204020204" pitchFamily="34" charset="-122"/>
                        </a:rPr>
                        <a:t>所形成的文件</a:t>
                      </a:r>
                      <a:r>
                        <a:rPr lang="zh-CN" altLang="en-US" sz="1200" dirty="0">
                          <a:latin typeface="微软雅黑" panose="020B0503020204020204" pitchFamily="34" charset="-122"/>
                          <a:ea typeface="微软雅黑" panose="020B0503020204020204" pitchFamily="34" charset="-122"/>
                        </a:rPr>
                        <a:t>。</a:t>
                      </a:r>
                    </a:p>
                    <a:p>
                      <a:r>
                        <a:rPr lang="zh-CN" altLang="en-US" sz="1200" dirty="0">
                          <a:latin typeface="微软雅黑" panose="020B0503020204020204" pitchFamily="34" charset="-122"/>
                          <a:ea typeface="微软雅黑" panose="020B0503020204020204" pitchFamily="34" charset="-122"/>
                        </a:rPr>
                        <a:t>文档的内容应包括但不限于：</a:t>
                      </a:r>
                    </a:p>
                    <a:p>
                      <a:r>
                        <a:rPr lang="en-US" altLang="zh-CN" sz="1200" dirty="0">
                          <a:latin typeface="微软雅黑" panose="020B0503020204020204" pitchFamily="34" charset="-122"/>
                          <a:ea typeface="微软雅黑" panose="020B0503020204020204" pitchFamily="34" charset="-122"/>
                        </a:rPr>
                        <a:t>a)  </a:t>
                      </a:r>
                      <a:r>
                        <a:rPr lang="zh-CN" altLang="en-US" sz="1200" dirty="0">
                          <a:latin typeface="微软雅黑" panose="020B0503020204020204" pitchFamily="34" charset="-122"/>
                          <a:ea typeface="微软雅黑" panose="020B0503020204020204" pitchFamily="34" charset="-122"/>
                        </a:rPr>
                        <a:t>医疗器械的概述、 预期用途</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预期目的和标记，包括所有使用说明；</a:t>
                      </a:r>
                    </a:p>
                    <a:p>
                      <a:r>
                        <a:rPr lang="en-US" altLang="zh-CN" sz="1200" dirty="0">
                          <a:latin typeface="微软雅黑" panose="020B0503020204020204" pitchFamily="34" charset="-122"/>
                          <a:ea typeface="微软雅黑" panose="020B0503020204020204" pitchFamily="34" charset="-122"/>
                        </a:rPr>
                        <a:t>b)  </a:t>
                      </a:r>
                      <a:r>
                        <a:rPr lang="zh-CN" altLang="en-US" sz="1200" dirty="0">
                          <a:latin typeface="微软雅黑" panose="020B0503020204020204" pitchFamily="34" charset="-122"/>
                          <a:ea typeface="微软雅黑" panose="020B0503020204020204" pitchFamily="34" charset="-122"/>
                        </a:rPr>
                        <a:t>产品规范；</a:t>
                      </a:r>
                    </a:p>
                    <a:p>
                      <a:r>
                        <a:rPr lang="en-US" altLang="zh-CN" sz="1200" dirty="0">
                          <a:latin typeface="微软雅黑" panose="020B0503020204020204" pitchFamily="34" charset="-122"/>
                          <a:ea typeface="微软雅黑" panose="020B0503020204020204" pitchFamily="34" charset="-122"/>
                        </a:rPr>
                        <a:t>c)  </a:t>
                      </a:r>
                      <a:r>
                        <a:rPr lang="zh-CN" altLang="en-US" sz="1200" dirty="0">
                          <a:latin typeface="微软雅黑" panose="020B0503020204020204" pitchFamily="34" charset="-122"/>
                          <a:ea typeface="微软雅黑" panose="020B0503020204020204" pitchFamily="34" charset="-122"/>
                        </a:rPr>
                        <a:t>制造、 包装、 贮存、 处置和流通的规范或程序；</a:t>
                      </a:r>
                    </a:p>
                    <a:p>
                      <a:r>
                        <a:rPr lang="en-US" altLang="zh-CN" sz="1200" dirty="0">
                          <a:latin typeface="微软雅黑" panose="020B0503020204020204" pitchFamily="34" charset="-122"/>
                          <a:ea typeface="微软雅黑" panose="020B0503020204020204" pitchFamily="34" charset="-122"/>
                        </a:rPr>
                        <a:t>d)  </a:t>
                      </a:r>
                      <a:r>
                        <a:rPr lang="zh-CN" altLang="en-US" sz="1200" dirty="0">
                          <a:latin typeface="微软雅黑" panose="020B0503020204020204" pitchFamily="34" charset="-122"/>
                          <a:ea typeface="微软雅黑" panose="020B0503020204020204" pitchFamily="34" charset="-122"/>
                        </a:rPr>
                        <a:t>测量和监视程序；</a:t>
                      </a:r>
                    </a:p>
                    <a:p>
                      <a:r>
                        <a:rPr lang="en-US" altLang="zh-CN" sz="1200" dirty="0">
                          <a:latin typeface="微软雅黑" panose="020B0503020204020204" pitchFamily="34" charset="-122"/>
                          <a:ea typeface="微软雅黑" panose="020B0503020204020204" pitchFamily="34" charset="-122"/>
                        </a:rPr>
                        <a:t>e)  </a:t>
                      </a:r>
                      <a:r>
                        <a:rPr lang="zh-CN" altLang="en-US" sz="1200" dirty="0">
                          <a:latin typeface="微软雅黑" panose="020B0503020204020204" pitchFamily="34" charset="-122"/>
                          <a:ea typeface="微软雅黑" panose="020B0503020204020204" pitchFamily="34" charset="-122"/>
                        </a:rPr>
                        <a:t>适当时，安装要求；</a:t>
                      </a:r>
                    </a:p>
                    <a:p>
                      <a:r>
                        <a:rPr lang="en-US" altLang="zh-CN" sz="1200" dirty="0">
                          <a:latin typeface="微软雅黑" panose="020B0503020204020204" pitchFamily="34" charset="-122"/>
                          <a:ea typeface="微软雅黑" panose="020B0503020204020204" pitchFamily="34" charset="-122"/>
                        </a:rPr>
                        <a:t>f)  </a:t>
                      </a:r>
                      <a:r>
                        <a:rPr lang="zh-CN" altLang="en-US" sz="1200" dirty="0">
                          <a:latin typeface="微软雅黑" panose="020B0503020204020204" pitchFamily="34" charset="-122"/>
                          <a:ea typeface="微软雅黑" panose="020B0503020204020204" pitchFamily="34" charset="-122"/>
                        </a:rPr>
                        <a:t>适当时，服务程序。</a:t>
                      </a:r>
                    </a:p>
                  </a:txBody>
                  <a:tcPr/>
                </a:tc>
                <a:extLst>
                  <a:ext uri="{0D108BD9-81ED-4DB2-BD59-A6C34878D82A}">
                    <a16:rowId xmlns:a16="http://schemas.microsoft.com/office/drawing/2014/main" val="2257194109"/>
                  </a:ext>
                </a:extLst>
              </a:tr>
            </a:tbl>
          </a:graphicData>
        </a:graphic>
      </p:graphicFrame>
    </p:spTree>
    <p:extLst>
      <p:ext uri="{BB962C8B-B14F-4D97-AF65-F5344CB8AC3E}">
        <p14:creationId xmlns:p14="http://schemas.microsoft.com/office/powerpoint/2010/main" val="3752901435"/>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8064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新旧版标准在“文件要求”章节上标准差异性对比</a:t>
            </a:r>
            <a:endPar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aphicFrame>
        <p:nvGraphicFramePr>
          <p:cNvPr id="7" name="表格 6">
            <a:extLst>
              <a:ext uri="{FF2B5EF4-FFF2-40B4-BE49-F238E27FC236}">
                <a16:creationId xmlns:a16="http://schemas.microsoft.com/office/drawing/2014/main" id="{1714236E-1C7E-07BB-3819-A26CCA680FF4}"/>
              </a:ext>
            </a:extLst>
          </p:cNvPr>
          <p:cNvGraphicFramePr>
            <a:graphicFrameLocks noGrp="1"/>
          </p:cNvGraphicFramePr>
          <p:nvPr>
            <p:extLst>
              <p:ext uri="{D42A27DB-BD31-4B8C-83A1-F6EECF244321}">
                <p14:modId xmlns:p14="http://schemas.microsoft.com/office/powerpoint/2010/main" val="2974661136"/>
              </p:ext>
            </p:extLst>
          </p:nvPr>
        </p:nvGraphicFramePr>
        <p:xfrm>
          <a:off x="408000" y="1274445"/>
          <a:ext cx="11520000" cy="5125720"/>
        </p:xfrm>
        <a:graphic>
          <a:graphicData uri="http://schemas.openxmlformats.org/drawingml/2006/table">
            <a:tbl>
              <a:tblPr firstRow="1" bandRow="1">
                <a:tableStyleId>{5C22544A-7EE6-4342-B048-85BDC9FD1C3A}</a:tableStyleId>
              </a:tblPr>
              <a:tblGrid>
                <a:gridCol w="5760000">
                  <a:extLst>
                    <a:ext uri="{9D8B030D-6E8A-4147-A177-3AD203B41FA5}">
                      <a16:colId xmlns:a16="http://schemas.microsoft.com/office/drawing/2014/main" val="1148747688"/>
                    </a:ext>
                  </a:extLst>
                </a:gridCol>
                <a:gridCol w="5760000">
                  <a:extLst>
                    <a:ext uri="{9D8B030D-6E8A-4147-A177-3AD203B41FA5}">
                      <a16:colId xmlns:a16="http://schemas.microsoft.com/office/drawing/2014/main" val="3273956305"/>
                    </a:ext>
                  </a:extLst>
                </a:gridCol>
              </a:tblGrid>
              <a:tr h="370840">
                <a:tc>
                  <a:txBody>
                    <a:bodyPr/>
                    <a:lstStyle/>
                    <a:p>
                      <a:pPr algn="ctr"/>
                      <a:r>
                        <a:rPr lang="en-US" altLang="zh-CN" dirty="0"/>
                        <a:t>YY/T 0287-2017 </a:t>
                      </a:r>
                      <a:r>
                        <a:rPr lang="zh-CN" altLang="en-US" dirty="0"/>
                        <a:t>版</a:t>
                      </a:r>
                    </a:p>
                  </a:txBody>
                  <a:tcPr/>
                </a:tc>
                <a:tc>
                  <a:txBody>
                    <a:bodyPr/>
                    <a:lstStyle/>
                    <a:p>
                      <a:pPr algn="ctr"/>
                      <a:r>
                        <a:rPr lang="en-US" altLang="zh-CN" dirty="0"/>
                        <a:t>GB/T 42061-2022 </a:t>
                      </a:r>
                      <a:r>
                        <a:rPr lang="zh-CN" altLang="en-US" dirty="0"/>
                        <a:t>版</a:t>
                      </a:r>
                    </a:p>
                  </a:txBody>
                  <a:tcPr/>
                </a:tc>
                <a:extLst>
                  <a:ext uri="{0D108BD9-81ED-4DB2-BD59-A6C34878D82A}">
                    <a16:rowId xmlns:a16="http://schemas.microsoft.com/office/drawing/2014/main" val="1553745884"/>
                  </a:ext>
                </a:extLst>
              </a:tr>
              <a:tr h="370840">
                <a:tc>
                  <a:txBody>
                    <a:bodyPr/>
                    <a:lstStyle/>
                    <a:p>
                      <a:r>
                        <a:rPr lang="en-US" altLang="zh-CN" sz="1200" dirty="0">
                          <a:latin typeface="微软雅黑" panose="020B0503020204020204" pitchFamily="34" charset="-122"/>
                          <a:ea typeface="微软雅黑" panose="020B0503020204020204" pitchFamily="34" charset="-122"/>
                        </a:rPr>
                        <a:t>4.2. 4 </a:t>
                      </a:r>
                      <a:r>
                        <a:rPr lang="zh-CN" altLang="en-US" sz="1200" dirty="0">
                          <a:latin typeface="微软雅黑" panose="020B0503020204020204" pitchFamily="34" charset="-122"/>
                          <a:ea typeface="微软雅黑" panose="020B0503020204020204" pitchFamily="34" charset="-122"/>
                        </a:rPr>
                        <a:t>文件控制</a:t>
                      </a:r>
                    </a:p>
                    <a:p>
                      <a:r>
                        <a:rPr lang="zh-CN" altLang="en-US" sz="1200" dirty="0">
                          <a:latin typeface="微软雅黑" panose="020B0503020204020204" pitchFamily="34" charset="-122"/>
                          <a:ea typeface="微软雅黑" panose="020B0503020204020204" pitchFamily="34" charset="-122"/>
                        </a:rPr>
                        <a:t>质量管理体系所要求的文件应予控制。记录是一种特殊类型的文件，应依据</a:t>
                      </a:r>
                      <a:r>
                        <a:rPr lang="en-US" altLang="zh-CN" sz="1200" dirty="0">
                          <a:latin typeface="微软雅黑" panose="020B0503020204020204" pitchFamily="34" charset="-122"/>
                          <a:ea typeface="微软雅黑" panose="020B0503020204020204" pitchFamily="34" charset="-122"/>
                        </a:rPr>
                        <a:t>4.2.5</a:t>
                      </a:r>
                      <a:r>
                        <a:rPr lang="zh-CN" altLang="en-US" sz="1200" dirty="0">
                          <a:latin typeface="微软雅黑" panose="020B0503020204020204" pitchFamily="34" charset="-122"/>
                          <a:ea typeface="微软雅黑" panose="020B0503020204020204" pitchFamily="34" charset="-122"/>
                        </a:rPr>
                        <a:t>的要求进行控制。形成文件的程序应规定以下方面所需的控制：</a:t>
                      </a:r>
                    </a:p>
                    <a:p>
                      <a:r>
                        <a:rPr lang="en-US" altLang="zh-CN" sz="1200" dirty="0">
                          <a:latin typeface="微软雅黑" panose="020B0503020204020204" pitchFamily="34" charset="-122"/>
                          <a:ea typeface="微软雅黑" panose="020B0503020204020204" pitchFamily="34" charset="-122"/>
                        </a:rPr>
                        <a:t>a) </a:t>
                      </a:r>
                      <a:r>
                        <a:rPr lang="zh-CN" altLang="en-US" sz="1200" dirty="0">
                          <a:latin typeface="微软雅黑" panose="020B0503020204020204" pitchFamily="34" charset="-122"/>
                          <a:ea typeface="微软雅黑" panose="020B0503020204020204" pitchFamily="34" charset="-122"/>
                        </a:rPr>
                        <a:t>为使文件充分和适宜，文件发布前得到评审和批准；</a:t>
                      </a:r>
                    </a:p>
                    <a:p>
                      <a:r>
                        <a:rPr lang="en-US" altLang="zh-CN" sz="1200" dirty="0">
                          <a:latin typeface="微软雅黑" panose="020B0503020204020204" pitchFamily="34" charset="-122"/>
                          <a:ea typeface="微软雅黑" panose="020B0503020204020204" pitchFamily="34" charset="-122"/>
                        </a:rPr>
                        <a:t>b) </a:t>
                      </a:r>
                      <a:r>
                        <a:rPr lang="zh-CN" altLang="en-US" sz="1200" dirty="0">
                          <a:latin typeface="微软雅黑" panose="020B0503020204020204" pitchFamily="34" charset="-122"/>
                          <a:ea typeface="微软雅黑" panose="020B0503020204020204" pitchFamily="34" charset="-122"/>
                        </a:rPr>
                        <a:t>必要时对文件进行评审与更新，并再次批准；</a:t>
                      </a:r>
                      <a:endParaRPr lang="en-US" altLang="zh-CN" sz="1200" dirty="0">
                        <a:latin typeface="微软雅黑" panose="020B0503020204020204" pitchFamily="34" charset="-122"/>
                        <a:ea typeface="微软雅黑" panose="020B0503020204020204" pitchFamily="34" charset="-122"/>
                      </a:endParaRPr>
                    </a:p>
                    <a:p>
                      <a:r>
                        <a:rPr lang="en-US" altLang="zh-CN" sz="1200" dirty="0">
                          <a:latin typeface="微软雅黑" panose="020B0503020204020204" pitchFamily="34" charset="-122"/>
                          <a:ea typeface="微软雅黑" panose="020B0503020204020204" pitchFamily="34" charset="-122"/>
                        </a:rPr>
                        <a:t>c) </a:t>
                      </a:r>
                      <a:r>
                        <a:rPr lang="zh-CN" altLang="en-US" sz="1200" dirty="0">
                          <a:latin typeface="微软雅黑" panose="020B0503020204020204" pitchFamily="34" charset="-122"/>
                          <a:ea typeface="微软雅黑" panose="020B0503020204020204" pitchFamily="34" charset="-122"/>
                        </a:rPr>
                        <a:t>确保文件的现行修订状态和更改得到识别；</a:t>
                      </a:r>
                    </a:p>
                    <a:p>
                      <a:r>
                        <a:rPr lang="en-US" altLang="zh-CN" sz="1200" dirty="0">
                          <a:latin typeface="微软雅黑" panose="020B0503020204020204" pitchFamily="34" charset="-122"/>
                          <a:ea typeface="微软雅黑" panose="020B0503020204020204" pitchFamily="34" charset="-122"/>
                        </a:rPr>
                        <a:t>d) </a:t>
                      </a:r>
                      <a:r>
                        <a:rPr lang="zh-CN" altLang="en-US" sz="1200" dirty="0">
                          <a:latin typeface="微软雅黑" panose="020B0503020204020204" pitchFamily="34" charset="-122"/>
                          <a:ea typeface="微软雅黑" panose="020B0503020204020204" pitchFamily="34" charset="-122"/>
                        </a:rPr>
                        <a:t>确保在使用 处可获得适用文件的有关版本；</a:t>
                      </a:r>
                    </a:p>
                    <a:p>
                      <a:r>
                        <a:rPr lang="en-US" altLang="zh-CN" sz="1200" dirty="0">
                          <a:latin typeface="微软雅黑" panose="020B0503020204020204" pitchFamily="34" charset="-122"/>
                          <a:ea typeface="微软雅黑" panose="020B0503020204020204" pitchFamily="34" charset="-122"/>
                        </a:rPr>
                        <a:t>e) </a:t>
                      </a:r>
                      <a:r>
                        <a:rPr lang="zh-CN" altLang="en-US" sz="1200" dirty="0">
                          <a:latin typeface="微软雅黑" panose="020B0503020204020204" pitchFamily="34" charset="-122"/>
                          <a:ea typeface="微软雅黑" panose="020B0503020204020204" pitchFamily="34" charset="-122"/>
                        </a:rPr>
                        <a:t>确保文件保持清晰、易于识别；</a:t>
                      </a:r>
                    </a:p>
                    <a:p>
                      <a:r>
                        <a:rPr lang="en-US" altLang="zh-CN" sz="1200" dirty="0">
                          <a:latin typeface="微软雅黑" panose="020B0503020204020204" pitchFamily="34" charset="-122"/>
                          <a:ea typeface="微软雅黑" panose="020B0503020204020204" pitchFamily="34" charset="-122"/>
                        </a:rPr>
                        <a:t>f)  </a:t>
                      </a:r>
                      <a:r>
                        <a:rPr lang="zh-CN" altLang="en-US" sz="1200" dirty="0">
                          <a:latin typeface="微软雅黑" panose="020B0503020204020204" pitchFamily="34" charset="-122"/>
                          <a:ea typeface="微软雅黑" panose="020B0503020204020204" pitchFamily="34" charset="-122"/>
                        </a:rPr>
                        <a:t>确保组织所确定的策划和运行质景管理体系所需的外来文件得到识别，并控制其分发；</a:t>
                      </a:r>
                    </a:p>
                    <a:p>
                      <a:r>
                        <a:rPr lang="en-US" altLang="zh-CN" sz="1200" dirty="0">
                          <a:latin typeface="微软雅黑" panose="020B0503020204020204" pitchFamily="34" charset="-122"/>
                          <a:ea typeface="微软雅黑" panose="020B0503020204020204" pitchFamily="34" charset="-122"/>
                        </a:rPr>
                        <a:t>g</a:t>
                      </a:r>
                      <a:r>
                        <a:rPr lang="zh-CN" altLang="en-US" sz="1200" dirty="0">
                          <a:latin typeface="微软雅黑" panose="020B0503020204020204" pitchFamily="34" charset="-122"/>
                          <a:ea typeface="微软雅黑" panose="020B0503020204020204" pitchFamily="34" charset="-122"/>
                        </a:rPr>
                        <a:t>） 防止文件的损坏或丢失；</a:t>
                      </a:r>
                    </a:p>
                    <a:p>
                      <a:r>
                        <a:rPr lang="en-US" altLang="zh-CN" sz="1200" dirty="0">
                          <a:latin typeface="微软雅黑" panose="020B0503020204020204" pitchFamily="34" charset="-122"/>
                          <a:ea typeface="微软雅黑" panose="020B0503020204020204" pitchFamily="34" charset="-122"/>
                        </a:rPr>
                        <a:t>h</a:t>
                      </a:r>
                      <a:r>
                        <a:rPr lang="zh-CN" altLang="en-US" sz="1200" dirty="0">
                          <a:latin typeface="微软雅黑" panose="020B0503020204020204" pitchFamily="34" charset="-122"/>
                          <a:ea typeface="微软雅黑" panose="020B0503020204020204" pitchFamily="34" charset="-122"/>
                        </a:rPr>
                        <a:t>） 防止作废文件的非预期使用，对这些文件进行适当的标识。</a:t>
                      </a:r>
                    </a:p>
                    <a:p>
                      <a:r>
                        <a:rPr lang="zh-CN" altLang="en-US" sz="1200" dirty="0">
                          <a:latin typeface="微软雅黑" panose="020B0503020204020204" pitchFamily="34" charset="-122"/>
                          <a:ea typeface="微软雅黑" panose="020B0503020204020204" pitchFamily="34" charset="-122"/>
                        </a:rPr>
                        <a:t>组织应确保文件的更改得到原审枇部门或指定的其他审批部门的评审和批准，被指定的审批部门应能获取用于做出决定的相关背景资料。</a:t>
                      </a:r>
                    </a:p>
                    <a:p>
                      <a:r>
                        <a:rPr lang="zh-CN" altLang="en-US" sz="1200" dirty="0">
                          <a:latin typeface="微软雅黑" panose="020B0503020204020204" pitchFamily="34" charset="-122"/>
                          <a:ea typeface="微软雅黑" panose="020B0503020204020204" pitchFamily="34" charset="-122"/>
                        </a:rPr>
                        <a:t>对于至少应保存一份的作废文件，组织应规定其保存期限。此期限应确保至少在组织所规定的医疗器械寿命期内，可得到这些医疗器械的制造和试验的文件，而且还应不少于记录（见 </a:t>
                      </a:r>
                      <a:r>
                        <a:rPr lang="en-US" altLang="zh-CN" sz="1200" dirty="0">
                          <a:latin typeface="微软雅黑" panose="020B0503020204020204" pitchFamily="34" charset="-122"/>
                          <a:ea typeface="微软雅黑" panose="020B0503020204020204" pitchFamily="34" charset="-122"/>
                        </a:rPr>
                        <a:t>4.2.5)</a:t>
                      </a:r>
                      <a:r>
                        <a:rPr lang="zh-CN" altLang="en-US" sz="1200" dirty="0">
                          <a:latin typeface="微软雅黑" panose="020B0503020204020204" pitchFamily="34" charset="-122"/>
                          <a:ea typeface="微软雅黑" panose="020B0503020204020204" pitchFamily="34" charset="-122"/>
                        </a:rPr>
                        <a:t>或适用的法规要求所规定的保存期限。</a:t>
                      </a:r>
                    </a:p>
                  </a:txBody>
                  <a:tcPr/>
                </a:tc>
                <a:tc>
                  <a:txBody>
                    <a:bodyPr/>
                    <a:lstStyle/>
                    <a:p>
                      <a:r>
                        <a:rPr lang="en-US" altLang="zh-CN" sz="1200" dirty="0">
                          <a:latin typeface="微软雅黑" panose="020B0503020204020204" pitchFamily="34" charset="-122"/>
                          <a:ea typeface="微软雅黑" panose="020B0503020204020204" pitchFamily="34" charset="-122"/>
                        </a:rPr>
                        <a:t>4.2.4 </a:t>
                      </a:r>
                      <a:r>
                        <a:rPr lang="zh-CN" altLang="en-US" sz="1200" dirty="0">
                          <a:latin typeface="微软雅黑" panose="020B0503020204020204" pitchFamily="34" charset="-122"/>
                          <a:ea typeface="微软雅黑" panose="020B0503020204020204" pitchFamily="34" charset="-122"/>
                        </a:rPr>
                        <a:t>文件控制</a:t>
                      </a:r>
                      <a:endParaRPr lang="en-US" altLang="zh-CN" sz="1200" dirty="0">
                        <a:latin typeface="微软雅黑" panose="020B0503020204020204" pitchFamily="34" charset="-122"/>
                        <a:ea typeface="微软雅黑" panose="020B0503020204020204" pitchFamily="34" charset="-122"/>
                      </a:endParaRPr>
                    </a:p>
                    <a:p>
                      <a:r>
                        <a:rPr lang="zh-CN" altLang="en-US" sz="1200" dirty="0">
                          <a:latin typeface="微软雅黑" panose="020B0503020204020204" pitchFamily="34" charset="-122"/>
                          <a:ea typeface="微软雅黑" panose="020B0503020204020204" pitchFamily="34" charset="-122"/>
                        </a:rPr>
                        <a:t>质量管理体系所要求的文件应予控制。记录是一种特殊类型的文件，应依据</a:t>
                      </a:r>
                      <a:r>
                        <a:rPr lang="en-US" altLang="zh-CN" sz="1200" dirty="0">
                          <a:latin typeface="微软雅黑" panose="020B0503020204020204" pitchFamily="34" charset="-122"/>
                          <a:ea typeface="微软雅黑" panose="020B0503020204020204" pitchFamily="34" charset="-122"/>
                        </a:rPr>
                        <a:t>4.2.5 </a:t>
                      </a:r>
                      <a:r>
                        <a:rPr lang="zh-CN" altLang="en-US" sz="1200" dirty="0">
                          <a:latin typeface="微软雅黑" panose="020B0503020204020204" pitchFamily="34" charset="-122"/>
                          <a:ea typeface="微软雅黑" panose="020B0503020204020204" pitchFamily="34" charset="-122"/>
                        </a:rPr>
                        <a:t>的要求进行控制。形成文件的程序应规定以下方面所需的控制：</a:t>
                      </a:r>
                    </a:p>
                    <a:p>
                      <a:r>
                        <a:rPr lang="en-US" altLang="zh-CN" sz="1200" dirty="0">
                          <a:latin typeface="微软雅黑" panose="020B0503020204020204" pitchFamily="34" charset="-122"/>
                          <a:ea typeface="微软雅黑" panose="020B0503020204020204" pitchFamily="34" charset="-122"/>
                        </a:rPr>
                        <a:t>a) </a:t>
                      </a:r>
                      <a:r>
                        <a:rPr lang="zh-CN" altLang="en-US" sz="1200" dirty="0">
                          <a:latin typeface="微软雅黑" panose="020B0503020204020204" pitchFamily="34" charset="-122"/>
                          <a:ea typeface="微软雅黑" panose="020B0503020204020204" pitchFamily="34" charset="-122"/>
                        </a:rPr>
                        <a:t>为使文件充分和适宜，文件发布前得到评审和批准；</a:t>
                      </a:r>
                    </a:p>
                    <a:p>
                      <a:r>
                        <a:rPr lang="en-US" altLang="zh-CN" sz="1200" dirty="0">
                          <a:latin typeface="微软雅黑" panose="020B0503020204020204" pitchFamily="34" charset="-122"/>
                          <a:ea typeface="微软雅黑" panose="020B0503020204020204" pitchFamily="34" charset="-122"/>
                        </a:rPr>
                        <a:t>b) </a:t>
                      </a:r>
                      <a:r>
                        <a:rPr lang="zh-CN" altLang="en-US" sz="1200" dirty="0">
                          <a:latin typeface="微软雅黑" panose="020B0503020204020204" pitchFamily="34" charset="-122"/>
                          <a:ea typeface="微软雅黑" panose="020B0503020204020204" pitchFamily="34" charset="-122"/>
                        </a:rPr>
                        <a:t>必要时对文件进行评审与更新，并再次批准；</a:t>
                      </a:r>
                    </a:p>
                    <a:p>
                      <a:r>
                        <a:rPr lang="en-US" altLang="zh-CN" sz="1200" dirty="0">
                          <a:latin typeface="微软雅黑" panose="020B0503020204020204" pitchFamily="34" charset="-122"/>
                          <a:ea typeface="微软雅黑" panose="020B0503020204020204" pitchFamily="34" charset="-122"/>
                        </a:rPr>
                        <a:t>c) </a:t>
                      </a:r>
                      <a:r>
                        <a:rPr lang="zh-CN" altLang="en-US" sz="1200" dirty="0">
                          <a:latin typeface="微软雅黑" panose="020B0503020204020204" pitchFamily="34" charset="-122"/>
                          <a:ea typeface="微软雅黑" panose="020B0503020204020204" pitchFamily="34" charset="-122"/>
                        </a:rPr>
                        <a:t>确保文件的现行修订状态和更改得到识别；</a:t>
                      </a:r>
                    </a:p>
                    <a:p>
                      <a:r>
                        <a:rPr lang="en-US" altLang="zh-CN" sz="1200" dirty="0">
                          <a:latin typeface="微软雅黑" panose="020B0503020204020204" pitchFamily="34" charset="-122"/>
                          <a:ea typeface="微软雅黑" panose="020B0503020204020204" pitchFamily="34" charset="-122"/>
                        </a:rPr>
                        <a:t>d) </a:t>
                      </a:r>
                      <a:r>
                        <a:rPr lang="zh-CN" altLang="en-US" sz="1200" dirty="0">
                          <a:latin typeface="微软雅黑" panose="020B0503020204020204" pitchFamily="34" charset="-122"/>
                          <a:ea typeface="微软雅黑" panose="020B0503020204020204" pitchFamily="34" charset="-122"/>
                        </a:rPr>
                        <a:t>确保在使用处可获得适用文件的有关版本；</a:t>
                      </a:r>
                    </a:p>
                    <a:p>
                      <a:r>
                        <a:rPr lang="en-US" altLang="zh-CN" sz="1200" dirty="0">
                          <a:latin typeface="微软雅黑" panose="020B0503020204020204" pitchFamily="34" charset="-122"/>
                          <a:ea typeface="微软雅黑" panose="020B0503020204020204" pitchFamily="34" charset="-122"/>
                        </a:rPr>
                        <a:t>e) </a:t>
                      </a:r>
                      <a:r>
                        <a:rPr lang="zh-CN" altLang="en-US" sz="1200" dirty="0">
                          <a:latin typeface="微软雅黑" panose="020B0503020204020204" pitchFamily="34" charset="-122"/>
                          <a:ea typeface="微软雅黑" panose="020B0503020204020204" pitchFamily="34" charset="-122"/>
                        </a:rPr>
                        <a:t>确保文件保持清晰、易于识别；</a:t>
                      </a:r>
                    </a:p>
                    <a:p>
                      <a:r>
                        <a:rPr lang="en-US" altLang="zh-CN" sz="1200" dirty="0">
                          <a:latin typeface="微软雅黑" panose="020B0503020204020204" pitchFamily="34" charset="-122"/>
                          <a:ea typeface="微软雅黑" panose="020B0503020204020204" pitchFamily="34" charset="-122"/>
                        </a:rPr>
                        <a:t>f) </a:t>
                      </a:r>
                      <a:r>
                        <a:rPr lang="zh-CN" altLang="en-US" sz="1200" dirty="0">
                          <a:latin typeface="微软雅黑" panose="020B0503020204020204" pitchFamily="34" charset="-122"/>
                          <a:ea typeface="微软雅黑" panose="020B0503020204020204" pitchFamily="34" charset="-122"/>
                        </a:rPr>
                        <a:t>确保组织所确定的策划和运行质量管理体系所需的外来文件得到识别，并控制其分发；</a:t>
                      </a:r>
                    </a:p>
                    <a:p>
                      <a:r>
                        <a:rPr lang="en-US" altLang="zh-CN" sz="1200" dirty="0">
                          <a:latin typeface="微软雅黑" panose="020B0503020204020204" pitchFamily="34" charset="-122"/>
                          <a:ea typeface="微软雅黑" panose="020B0503020204020204" pitchFamily="34" charset="-122"/>
                        </a:rPr>
                        <a:t>g) </a:t>
                      </a:r>
                      <a:r>
                        <a:rPr lang="zh-CN" altLang="en-US" sz="1200" dirty="0">
                          <a:latin typeface="微软雅黑" panose="020B0503020204020204" pitchFamily="34" charset="-122"/>
                          <a:ea typeface="微软雅黑" panose="020B0503020204020204" pitchFamily="34" charset="-122"/>
                        </a:rPr>
                        <a:t>防止文件的损坏或丢失；</a:t>
                      </a:r>
                    </a:p>
                    <a:p>
                      <a:r>
                        <a:rPr lang="en-US" altLang="zh-CN" sz="1200" dirty="0">
                          <a:latin typeface="微软雅黑" panose="020B0503020204020204" pitchFamily="34" charset="-122"/>
                          <a:ea typeface="微软雅黑" panose="020B0503020204020204" pitchFamily="34" charset="-122"/>
                        </a:rPr>
                        <a:t>h) </a:t>
                      </a:r>
                      <a:r>
                        <a:rPr lang="zh-CN" altLang="en-US" sz="1200" dirty="0">
                          <a:latin typeface="微软雅黑" panose="020B0503020204020204" pitchFamily="34" charset="-122"/>
                          <a:ea typeface="微软雅黑" panose="020B0503020204020204" pitchFamily="34" charset="-122"/>
                        </a:rPr>
                        <a:t>防止作废文件的非预期使用，对这些文件进行适当的标识。</a:t>
                      </a:r>
                    </a:p>
                    <a:p>
                      <a:r>
                        <a:rPr lang="zh-CN" altLang="en-US" sz="1200" dirty="0">
                          <a:latin typeface="微软雅黑" panose="020B0503020204020204" pitchFamily="34" charset="-122"/>
                          <a:ea typeface="微软雅黑" panose="020B0503020204020204" pitchFamily="34" charset="-122"/>
                        </a:rPr>
                        <a:t>组织应确保文件的更改得到原审批部门或指定的其他审批部门的评审和批准，被指定的审批部门应能</a:t>
                      </a:r>
                      <a:r>
                        <a:rPr lang="zh-CN" altLang="en-US" sz="1200" dirty="0">
                          <a:solidFill>
                            <a:srgbClr val="FF0000"/>
                          </a:solidFill>
                          <a:latin typeface="微软雅黑" panose="020B0503020204020204" pitchFamily="34" charset="-122"/>
                          <a:ea typeface="微软雅黑" panose="020B0503020204020204" pitchFamily="34" charset="-122"/>
                        </a:rPr>
                        <a:t>访问</a:t>
                      </a:r>
                      <a:r>
                        <a:rPr lang="zh-CN" altLang="en-US" sz="1200" dirty="0">
                          <a:latin typeface="微软雅黑" panose="020B0503020204020204" pitchFamily="34" charset="-122"/>
                          <a:ea typeface="微软雅黑" panose="020B0503020204020204" pitchFamily="34" charset="-122"/>
                        </a:rPr>
                        <a:t>用于做出决定的相关背景资料。</a:t>
                      </a:r>
                    </a:p>
                    <a:p>
                      <a:r>
                        <a:rPr lang="zh-CN" altLang="en-US" sz="1200" dirty="0">
                          <a:latin typeface="微软雅黑" panose="020B0503020204020204" pitchFamily="34" charset="-122"/>
                          <a:ea typeface="微软雅黑" panose="020B0503020204020204" pitchFamily="34" charset="-122"/>
                        </a:rPr>
                        <a:t>对于至少应保存一份的作废文件，组织应规定其保存期限。此期限应确保至少在组织所规定的医疗器械寿命期内，可得到这些医疗器械的制造和试验的文件，而且还应不少于记录（见 </a:t>
                      </a:r>
                      <a:r>
                        <a:rPr lang="en-US" altLang="zh-CN" sz="1200" dirty="0">
                          <a:latin typeface="微软雅黑" panose="020B0503020204020204" pitchFamily="34" charset="-122"/>
                          <a:ea typeface="微软雅黑" panose="020B0503020204020204" pitchFamily="34" charset="-122"/>
                        </a:rPr>
                        <a:t>4.2.5</a:t>
                      </a:r>
                      <a:r>
                        <a:rPr lang="zh-CN" altLang="en-US" sz="1200" dirty="0">
                          <a:latin typeface="微软雅黑" panose="020B0503020204020204" pitchFamily="34" charset="-122"/>
                          <a:ea typeface="微软雅黑" panose="020B0503020204020204" pitchFamily="34" charset="-122"/>
                        </a:rPr>
                        <a:t>）或适用的法规要求所规定的保存期限。</a:t>
                      </a:r>
                    </a:p>
                  </a:txBody>
                  <a:tcPr/>
                </a:tc>
                <a:extLst>
                  <a:ext uri="{0D108BD9-81ED-4DB2-BD59-A6C34878D82A}">
                    <a16:rowId xmlns:a16="http://schemas.microsoft.com/office/drawing/2014/main" val="7369477"/>
                  </a:ext>
                </a:extLst>
              </a:tr>
              <a:tr h="370840">
                <a:tc>
                  <a:txBody>
                    <a:bodyPr/>
                    <a:lstStyle/>
                    <a:p>
                      <a:r>
                        <a:rPr lang="en-US" altLang="zh-CN" sz="1200" dirty="0">
                          <a:latin typeface="微软雅黑" panose="020B0503020204020204" pitchFamily="34" charset="-122"/>
                          <a:ea typeface="微软雅黑" panose="020B0503020204020204" pitchFamily="34" charset="-122"/>
                        </a:rPr>
                        <a:t>4.2.5 </a:t>
                      </a:r>
                      <a:r>
                        <a:rPr lang="zh-CN" altLang="en-US" sz="1200" dirty="0">
                          <a:latin typeface="微软雅黑" panose="020B0503020204020204" pitchFamily="34" charset="-122"/>
                          <a:ea typeface="微软雅黑" panose="020B0503020204020204" pitchFamily="34" charset="-122"/>
                        </a:rPr>
                        <a:t>记录控制</a:t>
                      </a:r>
                    </a:p>
                    <a:p>
                      <a:r>
                        <a:rPr lang="zh-CN" altLang="en-US" sz="1200" dirty="0">
                          <a:latin typeface="微软雅黑" panose="020B0503020204020204" pitchFamily="34" charset="-122"/>
                          <a:ea typeface="微软雅黑" panose="020B0503020204020204" pitchFamily="34" charset="-122"/>
                        </a:rPr>
                        <a:t>应保持记录以提供符合要求和质量管理体系有效运行的证据。</a:t>
                      </a:r>
                    </a:p>
                    <a:p>
                      <a:r>
                        <a:rPr lang="zh-CN" altLang="en-US" sz="1200" dirty="0">
                          <a:latin typeface="微软雅黑" panose="020B0503020204020204" pitchFamily="34" charset="-122"/>
                          <a:ea typeface="微软雅黑" panose="020B0503020204020204" pitchFamily="34" charset="-122"/>
                        </a:rPr>
                        <a:t>组织应建立程序并形成文件，以规定记录的标识、存储、安全和完整性、检索、保留时间和处置所需的控制。</a:t>
                      </a:r>
                    </a:p>
                    <a:p>
                      <a:r>
                        <a:rPr lang="zh-CN" altLang="en-US" sz="1200" dirty="0">
                          <a:latin typeface="微软雅黑" panose="020B0503020204020204" pitchFamily="34" charset="-122"/>
                          <a:ea typeface="微软雅黑" panose="020B0503020204020204" pitchFamily="34" charset="-122"/>
                        </a:rPr>
                        <a:t>按照适用 的法规要求，组织应对记录中包含的保密健康信息规定并实施保护方法。</a:t>
                      </a:r>
                    </a:p>
                    <a:p>
                      <a:r>
                        <a:rPr lang="zh-CN" altLang="en-US" sz="1200" dirty="0">
                          <a:latin typeface="微软雅黑" panose="020B0503020204020204" pitchFamily="34" charset="-122"/>
                          <a:ea typeface="微软雅黑" panose="020B0503020204020204" pitchFamily="34" charset="-122"/>
                        </a:rPr>
                        <a:t>记录应保持清晰、易于识别和检索。记录的更改应保持可识别。</a:t>
                      </a:r>
                    </a:p>
                    <a:p>
                      <a:r>
                        <a:rPr lang="zh-CN" altLang="en-US" sz="1200" dirty="0">
                          <a:latin typeface="微软雅黑" panose="020B0503020204020204" pitchFamily="34" charset="-122"/>
                          <a:ea typeface="微软雅黑" panose="020B0503020204020204" pitchFamily="34" charset="-122"/>
                        </a:rPr>
                        <a:t>组织应保存记录的期限至少为组织所规定的或适用的法规要求所规定的医疗器械的寿命期，而且还应从组织放行医疗器械起不少于两年。</a:t>
                      </a:r>
                    </a:p>
                  </a:txBody>
                  <a:tcPr/>
                </a:tc>
                <a:tc>
                  <a:txBody>
                    <a:bodyPr/>
                    <a:lstStyle/>
                    <a:p>
                      <a:r>
                        <a:rPr lang="en-US" altLang="zh-CN" sz="1200" dirty="0">
                          <a:latin typeface="微软雅黑" panose="020B0503020204020204" pitchFamily="34" charset="-122"/>
                          <a:ea typeface="微软雅黑" panose="020B0503020204020204" pitchFamily="34" charset="-122"/>
                        </a:rPr>
                        <a:t>4.2.5 </a:t>
                      </a:r>
                      <a:r>
                        <a:rPr lang="zh-CN" altLang="en-US" sz="1200" dirty="0">
                          <a:latin typeface="微软雅黑" panose="020B0503020204020204" pitchFamily="34" charset="-122"/>
                          <a:ea typeface="微软雅黑" panose="020B0503020204020204" pitchFamily="34" charset="-122"/>
                        </a:rPr>
                        <a:t>记录控制</a:t>
                      </a:r>
                    </a:p>
                    <a:p>
                      <a:r>
                        <a:rPr lang="zh-CN" altLang="en-US" sz="1200" dirty="0">
                          <a:latin typeface="微软雅黑" panose="020B0503020204020204" pitchFamily="34" charset="-122"/>
                          <a:ea typeface="微软雅黑" panose="020B0503020204020204" pitchFamily="34" charset="-122"/>
                        </a:rPr>
                        <a:t>应保持记录以提供符合要求和质量管理体系有效运行的证据。</a:t>
                      </a:r>
                    </a:p>
                    <a:p>
                      <a:r>
                        <a:rPr lang="zh-CN" altLang="en-US" sz="1200" dirty="0">
                          <a:latin typeface="微软雅黑" panose="020B0503020204020204" pitchFamily="34" charset="-122"/>
                          <a:ea typeface="微软雅黑" panose="020B0503020204020204" pitchFamily="34" charset="-122"/>
                        </a:rPr>
                        <a:t>组织应建立程序并形成文件，以规定记录的标识、存储、安全和完整性、检索、保留时间和处置所需的控制。</a:t>
                      </a:r>
                    </a:p>
                    <a:p>
                      <a:r>
                        <a:rPr lang="zh-CN" altLang="en-US" sz="1200" dirty="0">
                          <a:latin typeface="微软雅黑" panose="020B0503020204020204" pitchFamily="34" charset="-122"/>
                          <a:ea typeface="微软雅黑" panose="020B0503020204020204" pitchFamily="34" charset="-122"/>
                        </a:rPr>
                        <a:t>按照适用的法规要求，组织应</a:t>
                      </a:r>
                      <a:r>
                        <a:rPr lang="zh-CN" altLang="en-US" sz="1200" dirty="0">
                          <a:solidFill>
                            <a:srgbClr val="FF0000"/>
                          </a:solidFill>
                          <a:latin typeface="微软雅黑" panose="020B0503020204020204" pitchFamily="34" charset="-122"/>
                          <a:ea typeface="微软雅黑" panose="020B0503020204020204" pitchFamily="34" charset="-122"/>
                        </a:rPr>
                        <a:t>规定</a:t>
                      </a:r>
                      <a:r>
                        <a:rPr lang="zh-CN" altLang="en-US" sz="1200" dirty="0">
                          <a:latin typeface="微软雅黑" panose="020B0503020204020204" pitchFamily="34" charset="-122"/>
                          <a:ea typeface="微软雅黑" panose="020B0503020204020204" pitchFamily="34" charset="-122"/>
                        </a:rPr>
                        <a:t>记录中包含的保密健康信息的保护方法</a:t>
                      </a:r>
                      <a:r>
                        <a:rPr lang="zh-CN" altLang="en-US" sz="1200" dirty="0">
                          <a:solidFill>
                            <a:srgbClr val="FF0000"/>
                          </a:solidFill>
                          <a:latin typeface="微软雅黑" panose="020B0503020204020204" pitchFamily="34" charset="-122"/>
                          <a:ea typeface="微软雅黑" panose="020B0503020204020204" pitchFamily="34" charset="-122"/>
                        </a:rPr>
                        <a:t>并予以实施</a:t>
                      </a:r>
                      <a:r>
                        <a:rPr lang="zh-CN" altLang="en-US" sz="1200" dirty="0">
                          <a:latin typeface="微软雅黑" panose="020B0503020204020204" pitchFamily="34" charset="-122"/>
                          <a:ea typeface="微软雅黑" panose="020B0503020204020204" pitchFamily="34" charset="-122"/>
                        </a:rPr>
                        <a:t>。记录应保持清晰、易于识别和检索。 记录的更改应保持可识别。</a:t>
                      </a:r>
                      <a:endParaRPr lang="en-US" altLang="zh-CN" sz="1200" dirty="0">
                        <a:latin typeface="微软雅黑" panose="020B0503020204020204" pitchFamily="34" charset="-122"/>
                        <a:ea typeface="微软雅黑" panose="020B0503020204020204" pitchFamily="34" charset="-122"/>
                      </a:endParaRPr>
                    </a:p>
                    <a:p>
                      <a:r>
                        <a:rPr lang="zh-CN" altLang="en-US" sz="1200" dirty="0">
                          <a:latin typeface="微软雅黑" panose="020B0503020204020204" pitchFamily="34" charset="-122"/>
                          <a:ea typeface="微软雅黑" panose="020B0503020204020204" pitchFamily="34" charset="-122"/>
                        </a:rPr>
                        <a:t>组织保存记录的期限应至少为组织所规定的医疗器械的寿命期，或适用的法规要求</a:t>
                      </a:r>
                      <a:r>
                        <a:rPr lang="zh-CN" altLang="en-US" sz="1200" dirty="0">
                          <a:solidFill>
                            <a:srgbClr val="FF0000"/>
                          </a:solidFill>
                          <a:latin typeface="微软雅黑" panose="020B0503020204020204" pitchFamily="34" charset="-122"/>
                          <a:ea typeface="微软雅黑" panose="020B0503020204020204" pitchFamily="34" charset="-122"/>
                        </a:rPr>
                        <a:t>所规定的保存期限</a:t>
                      </a:r>
                      <a:r>
                        <a:rPr lang="zh-CN" altLang="en-US" sz="1200" dirty="0">
                          <a:latin typeface="微软雅黑" panose="020B0503020204020204" pitchFamily="34" charset="-122"/>
                          <a:ea typeface="微软雅黑" panose="020B0503020204020204" pitchFamily="34" charset="-122"/>
                        </a:rPr>
                        <a:t>，</a:t>
                      </a:r>
                      <a:r>
                        <a:rPr lang="zh-CN" altLang="en-US" sz="1200" dirty="0">
                          <a:solidFill>
                            <a:srgbClr val="FF0000"/>
                          </a:solidFill>
                          <a:latin typeface="微软雅黑" panose="020B0503020204020204" pitchFamily="34" charset="-122"/>
                          <a:ea typeface="微软雅黑" panose="020B0503020204020204" pitchFamily="34" charset="-122"/>
                        </a:rPr>
                        <a:t>且从组织放行医疗器械起不少于</a:t>
                      </a:r>
                      <a:r>
                        <a:rPr lang="en-US" altLang="zh-CN" sz="1200" dirty="0">
                          <a:solidFill>
                            <a:srgbClr val="FF0000"/>
                          </a:solidFill>
                          <a:latin typeface="微软雅黑" panose="020B0503020204020204" pitchFamily="34" charset="-122"/>
                          <a:ea typeface="微软雅黑" panose="020B0503020204020204" pitchFamily="34" charset="-122"/>
                        </a:rPr>
                        <a:t>2</a:t>
                      </a:r>
                      <a:r>
                        <a:rPr lang="zh-CN" altLang="en-US" sz="1200" dirty="0">
                          <a:solidFill>
                            <a:srgbClr val="FF0000"/>
                          </a:solidFill>
                          <a:latin typeface="微软雅黑" panose="020B0503020204020204" pitchFamily="34" charset="-122"/>
                          <a:ea typeface="微软雅黑" panose="020B0503020204020204" pitchFamily="34" charset="-122"/>
                        </a:rPr>
                        <a:t>年</a:t>
                      </a:r>
                      <a:r>
                        <a:rPr lang="zh-CN" altLang="en-US" sz="1200" dirty="0">
                          <a:latin typeface="微软雅黑" panose="020B0503020204020204" pitchFamily="34" charset="-122"/>
                          <a:ea typeface="微软雅黑" panose="020B0503020204020204" pitchFamily="34" charset="-122"/>
                        </a:rPr>
                        <a:t>。</a:t>
                      </a:r>
                    </a:p>
                  </a:txBody>
                  <a:tcPr/>
                </a:tc>
                <a:extLst>
                  <a:ext uri="{0D108BD9-81ED-4DB2-BD59-A6C34878D82A}">
                    <a16:rowId xmlns:a16="http://schemas.microsoft.com/office/drawing/2014/main" val="3608936027"/>
                  </a:ext>
                </a:extLst>
              </a:tr>
            </a:tbl>
          </a:graphicData>
        </a:graphic>
      </p:graphicFrame>
    </p:spTree>
    <p:extLst>
      <p:ext uri="{BB962C8B-B14F-4D97-AF65-F5344CB8AC3E}">
        <p14:creationId xmlns:p14="http://schemas.microsoft.com/office/powerpoint/2010/main" val="1622386804"/>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医疗器械质量体系管理的目标</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pSp>
        <p:nvGrpSpPr>
          <p:cNvPr id="2" name="组合 1">
            <a:extLst>
              <a:ext uri="{FF2B5EF4-FFF2-40B4-BE49-F238E27FC236}">
                <a16:creationId xmlns:a16="http://schemas.microsoft.com/office/drawing/2014/main" id="{E9341B99-8BDC-A993-5BB7-50D6BFAFD26C}"/>
              </a:ext>
            </a:extLst>
          </p:cNvPr>
          <p:cNvGrpSpPr>
            <a:grpSpLocks noChangeAspect="1"/>
          </p:cNvGrpSpPr>
          <p:nvPr/>
        </p:nvGrpSpPr>
        <p:grpSpPr>
          <a:xfrm>
            <a:off x="-240000" y="1405924"/>
            <a:ext cx="12025347" cy="4889961"/>
            <a:chOff x="-107950" y="998950"/>
            <a:chExt cx="11573158" cy="4706085"/>
          </a:xfrm>
        </p:grpSpPr>
        <p:sp>
          <p:nvSpPr>
            <p:cNvPr id="4" name="矩形 3">
              <a:extLst>
                <a:ext uri="{FF2B5EF4-FFF2-40B4-BE49-F238E27FC236}">
                  <a16:creationId xmlns:a16="http://schemas.microsoft.com/office/drawing/2014/main" id="{FE14EF94-409B-CF0A-5509-3C86E159C1AA}"/>
                </a:ext>
              </a:extLst>
            </p:cNvPr>
            <p:cNvSpPr/>
            <p:nvPr/>
          </p:nvSpPr>
          <p:spPr>
            <a:xfrm>
              <a:off x="1841909" y="998950"/>
              <a:ext cx="8022594" cy="62202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rgbClr val="262D61"/>
                  </a:solidFill>
                  <a:effectLst/>
                  <a:uLnTx/>
                  <a:uFillTx/>
                  <a:latin typeface="微软雅黑"/>
                  <a:ea typeface="微软雅黑"/>
                  <a:cs typeface="宋体" panose="02010600030101010101" pitchFamily="2" charset="-122"/>
                </a:rPr>
                <a:t>医疗器械质量管理体系</a:t>
              </a:r>
              <a:r>
                <a:rPr kumimoji="0" lang="zh-CN" altLang="zh-CN" b="0" i="0" u="none" strike="noStrike" kern="0" cap="none" spc="0" normalizeH="0" baseline="0" noProof="0" dirty="0">
                  <a:ln>
                    <a:noFill/>
                  </a:ln>
                  <a:solidFill>
                    <a:srgbClr val="262D61"/>
                  </a:solidFill>
                  <a:effectLst/>
                  <a:uLnTx/>
                  <a:uFillTx/>
                  <a:latin typeface="微软雅黑"/>
                  <a:ea typeface="微软雅黑"/>
                  <a:cs typeface="宋体" panose="02010600030101010101" pitchFamily="2" charset="-122"/>
                </a:rPr>
                <a:t>是</a:t>
              </a:r>
              <a:r>
                <a:rPr kumimoji="0" lang="zh-CN" altLang="en-US" b="0" i="0" u="none" strike="noStrike" kern="0" cap="none" spc="0" normalizeH="0" baseline="0" noProof="0" dirty="0">
                  <a:ln>
                    <a:noFill/>
                  </a:ln>
                  <a:solidFill>
                    <a:srgbClr val="262D61"/>
                  </a:solidFill>
                  <a:effectLst/>
                  <a:uLnTx/>
                  <a:uFillTx/>
                  <a:latin typeface="微软雅黑"/>
                  <a:ea typeface="微软雅黑"/>
                  <a:cs typeface="宋体" panose="02010600030101010101" pitchFamily="2" charset="-122"/>
                </a:rPr>
                <a:t>医疗器械产品</a:t>
              </a:r>
              <a:r>
                <a:rPr kumimoji="0" lang="zh-CN" altLang="zh-CN" b="0" i="0" u="none" strike="noStrike" kern="0" cap="none" spc="0" normalizeH="0" baseline="0" noProof="0" dirty="0">
                  <a:ln>
                    <a:noFill/>
                  </a:ln>
                  <a:solidFill>
                    <a:srgbClr val="262D61"/>
                  </a:solidFill>
                  <a:effectLst/>
                  <a:uLnTx/>
                  <a:uFillTx/>
                  <a:latin typeface="微软雅黑"/>
                  <a:ea typeface="微软雅黑"/>
                  <a:cs typeface="宋体" panose="02010600030101010101" pitchFamily="2" charset="-122"/>
                </a:rPr>
                <a:t>生产质量管理的基本准则，是需要达到的最低标准</a:t>
              </a:r>
              <a:r>
                <a:rPr kumimoji="0" lang="zh-CN" altLang="en-US" b="0" i="0" u="none" strike="noStrike" kern="0" cap="none" spc="0" normalizeH="0" baseline="0" noProof="0" dirty="0">
                  <a:ln>
                    <a:noFill/>
                  </a:ln>
                  <a:solidFill>
                    <a:srgbClr val="262D61"/>
                  </a:solidFill>
                  <a:effectLst/>
                  <a:uLnTx/>
                  <a:uFillTx/>
                  <a:latin typeface="微软雅黑"/>
                  <a:ea typeface="微软雅黑"/>
                  <a:cs typeface="宋体" panose="02010600030101010101" pitchFamily="2" charset="-122"/>
                </a:rPr>
                <a:t>，也</a:t>
              </a:r>
              <a:r>
                <a:rPr kumimoji="0" lang="zh-CN" altLang="zh-CN" b="0" i="0" u="none" strike="noStrike" kern="0" cap="none" spc="0" normalizeH="0" baseline="0" noProof="0" dirty="0">
                  <a:ln>
                    <a:noFill/>
                  </a:ln>
                  <a:solidFill>
                    <a:srgbClr val="262D61"/>
                  </a:solidFill>
                  <a:effectLst/>
                  <a:uLnTx/>
                  <a:uFillTx/>
                  <a:latin typeface="微软雅黑"/>
                  <a:ea typeface="微软雅黑"/>
                  <a:cs typeface="宋体" panose="02010600030101010101" pitchFamily="2" charset="-122"/>
                </a:rPr>
                <a:t>是每一位员工的责任</a:t>
              </a:r>
              <a:r>
                <a:rPr kumimoji="0" lang="zh-CN" altLang="en-US" b="0" i="0" u="none" strike="noStrike" kern="0" cap="none" spc="0" normalizeH="0" baseline="0" noProof="0" dirty="0">
                  <a:ln>
                    <a:noFill/>
                  </a:ln>
                  <a:solidFill>
                    <a:srgbClr val="262D61"/>
                  </a:solidFill>
                  <a:effectLst/>
                  <a:uLnTx/>
                  <a:uFillTx/>
                  <a:latin typeface="微软雅黑"/>
                  <a:ea typeface="微软雅黑"/>
                  <a:cs typeface="宋体" panose="02010600030101010101" pitchFamily="2" charset="-122"/>
                </a:rPr>
                <a:t>！</a:t>
              </a:r>
              <a:endParaRPr kumimoji="0" lang="zh-CN" altLang="zh-CN" b="0" i="0" u="none" strike="noStrike" kern="0" cap="none" spc="0" normalizeH="0" baseline="0" noProof="0" dirty="0">
                <a:ln>
                  <a:noFill/>
                </a:ln>
                <a:solidFill>
                  <a:srgbClr val="262D61"/>
                </a:solidFill>
                <a:effectLst/>
                <a:uLnTx/>
                <a:uFillTx/>
                <a:latin typeface="微软雅黑"/>
                <a:ea typeface="微软雅黑"/>
                <a:cs typeface="宋体" panose="02010600030101010101" pitchFamily="2" charset="-122"/>
              </a:endParaRPr>
            </a:p>
          </p:txBody>
        </p:sp>
        <p:sp>
          <p:nvSpPr>
            <p:cNvPr id="6" name="等腰三角形 5">
              <a:extLst>
                <a:ext uri="{FF2B5EF4-FFF2-40B4-BE49-F238E27FC236}">
                  <a16:creationId xmlns:a16="http://schemas.microsoft.com/office/drawing/2014/main" id="{8CB6B5E1-8314-7C9A-5C91-35F463FA262C}"/>
                </a:ext>
              </a:extLst>
            </p:cNvPr>
            <p:cNvSpPr/>
            <p:nvPr/>
          </p:nvSpPr>
          <p:spPr>
            <a:xfrm rot="5400000">
              <a:off x="4749162" y="3153521"/>
              <a:ext cx="3941937" cy="1161092"/>
            </a:xfrm>
            <a:prstGeom prst="triangle">
              <a:avLst>
                <a:gd name="adj" fmla="val 49414"/>
              </a:avLst>
            </a:prstGeom>
            <a:gradFill>
              <a:gsLst>
                <a:gs pos="0">
                  <a:srgbClr val="44546A">
                    <a:lumMod val="20000"/>
                    <a:lumOff val="80000"/>
                    <a:alpha val="0"/>
                  </a:srgbClr>
                </a:gs>
                <a:gs pos="100000">
                  <a:srgbClr val="44546A">
                    <a:lumMod val="20000"/>
                    <a:lumOff val="80000"/>
                  </a:srgbClr>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344771"/>
                </a:solidFill>
                <a:effectLst/>
                <a:uLnTx/>
                <a:uFillTx/>
                <a:latin typeface="微软雅黑"/>
                <a:ea typeface="微软雅黑"/>
                <a:cs typeface="+mn-cs"/>
              </a:endParaRPr>
            </a:p>
          </p:txBody>
        </p:sp>
        <p:grpSp>
          <p:nvGrpSpPr>
            <p:cNvPr id="9" name="组合 8">
              <a:extLst>
                <a:ext uri="{FF2B5EF4-FFF2-40B4-BE49-F238E27FC236}">
                  <a16:creationId xmlns:a16="http://schemas.microsoft.com/office/drawing/2014/main" id="{C651A863-55C0-F294-45E0-BC1BB091DDAC}"/>
                </a:ext>
              </a:extLst>
            </p:cNvPr>
            <p:cNvGrpSpPr/>
            <p:nvPr/>
          </p:nvGrpSpPr>
          <p:grpSpPr>
            <a:xfrm>
              <a:off x="-107950" y="1704260"/>
              <a:ext cx="6383020" cy="3746530"/>
              <a:chOff x="-576840" y="1072812"/>
              <a:chExt cx="7203631" cy="4228231"/>
            </a:xfrm>
          </p:grpSpPr>
          <p:grpSp>
            <p:nvGrpSpPr>
              <p:cNvPr id="13" name="组合 12">
                <a:extLst>
                  <a:ext uri="{FF2B5EF4-FFF2-40B4-BE49-F238E27FC236}">
                    <a16:creationId xmlns:a16="http://schemas.microsoft.com/office/drawing/2014/main" id="{EE21A974-D70E-CA46-E47A-4D4B024554C4}"/>
                  </a:ext>
                </a:extLst>
              </p:cNvPr>
              <p:cNvGrpSpPr/>
              <p:nvPr/>
            </p:nvGrpSpPr>
            <p:grpSpPr>
              <a:xfrm>
                <a:off x="-576840" y="1072812"/>
                <a:ext cx="7203631" cy="4076840"/>
                <a:chOff x="2127544" y="1481535"/>
                <a:chExt cx="8002637" cy="4514036"/>
              </a:xfrm>
            </p:grpSpPr>
            <p:graphicFrame>
              <p:nvGraphicFramePr>
                <p:cNvPr id="57" name="图示 56">
                  <a:extLst>
                    <a:ext uri="{FF2B5EF4-FFF2-40B4-BE49-F238E27FC236}">
                      <a16:creationId xmlns:a16="http://schemas.microsoft.com/office/drawing/2014/main" id="{829D7835-A60B-9026-4780-A99B6785F5A4}"/>
                    </a:ext>
                  </a:extLst>
                </p:cNvPr>
                <p:cNvGraphicFramePr/>
                <p:nvPr/>
              </p:nvGraphicFramePr>
              <p:xfrm>
                <a:off x="2127544" y="1481535"/>
                <a:ext cx="8002637" cy="45140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8" name="椭圆 57">
                  <a:extLst>
                    <a:ext uri="{FF2B5EF4-FFF2-40B4-BE49-F238E27FC236}">
                      <a16:creationId xmlns:a16="http://schemas.microsoft.com/office/drawing/2014/main" id="{277D3918-9A34-18B7-ABCF-5E3BC5D4DB7C}"/>
                    </a:ext>
                  </a:extLst>
                </p:cNvPr>
                <p:cNvSpPr/>
                <p:nvPr/>
              </p:nvSpPr>
              <p:spPr>
                <a:xfrm>
                  <a:off x="5219476" y="3124703"/>
                  <a:ext cx="1849835" cy="1849835"/>
                </a:xfrm>
                <a:prstGeom prst="ellipse">
                  <a:avLst/>
                </a:prstGeom>
                <a:solidFill>
                  <a:srgbClr val="44546A">
                    <a:lumMod val="60000"/>
                    <a:lumOff val="40000"/>
                  </a:srgbClr>
                </a:solidFill>
                <a:ln w="12700" cap="flat" cmpd="sng" algn="ctr">
                  <a:noFill/>
                  <a:prstDash val="solid"/>
                  <a:miter lim="800000"/>
                </a:ln>
                <a:effectLst/>
              </p:spPr>
              <p:txBody>
                <a:bodyPr/>
                <a:lstStyle/>
                <a:p>
                  <a:endParaRPr lang="zh-CN" altLang="en-US"/>
                </a:p>
              </p:txBody>
            </p:sp>
          </p:grpSp>
          <p:sp>
            <p:nvSpPr>
              <p:cNvPr id="14" name="椭圆 13">
                <a:extLst>
                  <a:ext uri="{FF2B5EF4-FFF2-40B4-BE49-F238E27FC236}">
                    <a16:creationId xmlns:a16="http://schemas.microsoft.com/office/drawing/2014/main" id="{03E95C41-C318-AF1B-6DEF-30EDDCA5662E}"/>
                  </a:ext>
                </a:extLst>
              </p:cNvPr>
              <p:cNvSpPr/>
              <p:nvPr/>
            </p:nvSpPr>
            <p:spPr>
              <a:xfrm>
                <a:off x="1166854" y="3657948"/>
                <a:ext cx="852634" cy="855466"/>
              </a:xfrm>
              <a:prstGeom prst="ellipse">
                <a:avLst/>
              </a:prstGeom>
              <a:gradFill>
                <a:gsLst>
                  <a:gs pos="100000">
                    <a:srgbClr val="AD7BA7"/>
                  </a:gs>
                  <a:gs pos="20000">
                    <a:srgbClr val="F15A24"/>
                  </a:gs>
                </a:gsLst>
                <a:lin ang="1800000" scaled="0"/>
              </a:gradFill>
              <a:ln w="12700" cap="flat" cmpd="sng" algn="ctr">
                <a:noFill/>
                <a:prstDash val="solid"/>
                <a:miter lim="800000"/>
              </a:ln>
              <a:effectLst/>
            </p:spPr>
            <p:txBody>
              <a:bodyPr/>
              <a:lstStyle/>
              <a:p>
                <a:endParaRPr lang="zh-CN" altLang="en-US"/>
              </a:p>
            </p:txBody>
          </p:sp>
          <p:sp>
            <p:nvSpPr>
              <p:cNvPr id="15" name="椭圆 14">
                <a:extLst>
                  <a:ext uri="{FF2B5EF4-FFF2-40B4-BE49-F238E27FC236}">
                    <a16:creationId xmlns:a16="http://schemas.microsoft.com/office/drawing/2014/main" id="{58550466-1289-5A48-BE31-A3C81B9A451C}"/>
                  </a:ext>
                </a:extLst>
              </p:cNvPr>
              <p:cNvSpPr/>
              <p:nvPr/>
            </p:nvSpPr>
            <p:spPr>
              <a:xfrm>
                <a:off x="4014825" y="3649801"/>
                <a:ext cx="852632" cy="855466"/>
              </a:xfrm>
              <a:prstGeom prst="ellipse">
                <a:avLst/>
              </a:prstGeom>
              <a:gradFill>
                <a:gsLst>
                  <a:gs pos="100000">
                    <a:srgbClr val="838BC5"/>
                  </a:gs>
                  <a:gs pos="79000">
                    <a:srgbClr val="80B7E3"/>
                  </a:gs>
                  <a:gs pos="0">
                    <a:srgbClr val="EA696B"/>
                  </a:gs>
                </a:gsLst>
                <a:lin ang="1800000" scaled="0"/>
              </a:gradFill>
              <a:ln w="12700" cap="flat" cmpd="sng" algn="ctr">
                <a:noFill/>
                <a:prstDash val="solid"/>
                <a:miter lim="800000"/>
              </a:ln>
              <a:effectLst/>
            </p:spPr>
            <p:txBody>
              <a:bodyPr/>
              <a:lstStyle/>
              <a:p>
                <a:endParaRPr lang="zh-CN" altLang="en-US"/>
              </a:p>
            </p:txBody>
          </p:sp>
          <p:sp>
            <p:nvSpPr>
              <p:cNvPr id="16" name="椭圆 15">
                <a:extLst>
                  <a:ext uri="{FF2B5EF4-FFF2-40B4-BE49-F238E27FC236}">
                    <a16:creationId xmlns:a16="http://schemas.microsoft.com/office/drawing/2014/main" id="{CEA04853-98FE-14B7-E6A7-C9DB31A9FADC}"/>
                  </a:ext>
                </a:extLst>
              </p:cNvPr>
              <p:cNvSpPr/>
              <p:nvPr/>
            </p:nvSpPr>
            <p:spPr>
              <a:xfrm>
                <a:off x="2622451" y="1188292"/>
                <a:ext cx="852632" cy="855466"/>
              </a:xfrm>
              <a:prstGeom prst="ellipse">
                <a:avLst/>
              </a:prstGeom>
              <a:gradFill>
                <a:gsLst>
                  <a:gs pos="100000">
                    <a:srgbClr val="E9686A"/>
                  </a:gs>
                  <a:gs pos="18000">
                    <a:srgbClr val="CC1343"/>
                  </a:gs>
                </a:gsLst>
                <a:lin ang="1800000" scaled="0"/>
              </a:gradFill>
              <a:ln w="12700" cap="flat" cmpd="sng" algn="ctr">
                <a:noFill/>
                <a:prstDash val="solid"/>
                <a:miter lim="800000"/>
              </a:ln>
              <a:effectLst/>
            </p:spPr>
            <p:txBody>
              <a:bodyPr/>
              <a:lstStyle/>
              <a:p>
                <a:endParaRPr lang="zh-CN" altLang="en-US"/>
              </a:p>
            </p:txBody>
          </p:sp>
          <p:grpSp>
            <p:nvGrpSpPr>
              <p:cNvPr id="48" name="组合 47">
                <a:extLst>
                  <a:ext uri="{FF2B5EF4-FFF2-40B4-BE49-F238E27FC236}">
                    <a16:creationId xmlns:a16="http://schemas.microsoft.com/office/drawing/2014/main" id="{605D886D-9000-9C93-C5FE-B976BE1C4A3C}"/>
                  </a:ext>
                </a:extLst>
              </p:cNvPr>
              <p:cNvGrpSpPr/>
              <p:nvPr/>
            </p:nvGrpSpPr>
            <p:grpSpPr>
              <a:xfrm>
                <a:off x="2307460" y="2679145"/>
                <a:ext cx="1454079" cy="1368902"/>
                <a:chOff x="2172493" y="1663210"/>
                <a:chExt cx="1728194" cy="1621573"/>
              </a:xfrm>
            </p:grpSpPr>
            <p:sp>
              <p:nvSpPr>
                <p:cNvPr id="55" name="椭圆 54">
                  <a:extLst>
                    <a:ext uri="{FF2B5EF4-FFF2-40B4-BE49-F238E27FC236}">
                      <a16:creationId xmlns:a16="http://schemas.microsoft.com/office/drawing/2014/main" id="{E4B7DBE8-5014-4795-9024-FDCBAA316729}"/>
                    </a:ext>
                  </a:extLst>
                </p:cNvPr>
                <p:cNvSpPr/>
                <p:nvPr/>
              </p:nvSpPr>
              <p:spPr>
                <a:xfrm>
                  <a:off x="2228272" y="1663210"/>
                  <a:ext cx="1621573" cy="1621573"/>
                </a:xfrm>
                <a:prstGeom prst="ellipse">
                  <a:avLst/>
                </a:prstGeom>
                <a:solidFill>
                  <a:sysClr val="window" lastClr="FFFFFF"/>
                </a:solidFill>
                <a:ln w="12700" cap="flat" cmpd="sng" algn="ctr">
                  <a:noFill/>
                  <a:prstDash val="solid"/>
                  <a:miter lim="800000"/>
                </a:ln>
                <a:effectLst/>
              </p:spPr>
              <p:txBody>
                <a:bodyPr/>
                <a:lstStyle/>
                <a:p>
                  <a:endParaRPr lang="zh-CN" altLang="en-US"/>
                </a:p>
              </p:txBody>
            </p:sp>
            <p:sp>
              <p:nvSpPr>
                <p:cNvPr id="56" name="椭圆 4">
                  <a:extLst>
                    <a:ext uri="{FF2B5EF4-FFF2-40B4-BE49-F238E27FC236}">
                      <a16:creationId xmlns:a16="http://schemas.microsoft.com/office/drawing/2014/main" id="{BFC43CD1-4E86-6A54-59EE-FD02B8FAE0D2}"/>
                    </a:ext>
                  </a:extLst>
                </p:cNvPr>
                <p:cNvSpPr txBox="1"/>
                <p:nvPr/>
              </p:nvSpPr>
              <p:spPr>
                <a:xfrm>
                  <a:off x="2172493" y="1965389"/>
                  <a:ext cx="1728194" cy="1146625"/>
                </a:xfrm>
                <a:prstGeom prst="rect">
                  <a:avLst/>
                </a:prstGeom>
                <a:noFill/>
                <a:ln>
                  <a:noFill/>
                </a:ln>
                <a:effectLst/>
              </p:spPr>
              <p:txBody>
                <a:bodyPr spcFirstLastPara="0" vert="horz" wrap="square" lIns="86360" tIns="86360" rIns="86360" bIns="86360" numCol="1" spcCol="1270" anchor="ctr" anchorCtr="0">
                  <a:noAutofit/>
                </a:bodyPr>
                <a:lstStyle/>
                <a:p>
                  <a:pPr marL="0" marR="0" lvl="0" indent="0" algn="ctr" defTabSz="3022600" eaLnBrk="1" fontAlgn="auto" latinLnBrk="0" hangingPunct="1">
                    <a:lnSpc>
                      <a:spcPct val="90000"/>
                    </a:lnSpc>
                    <a:spcBef>
                      <a:spcPct val="0"/>
                    </a:spcBef>
                    <a:spcAft>
                      <a:spcPct val="35000"/>
                    </a:spcAft>
                    <a:buClrTx/>
                    <a:buSzTx/>
                    <a:buFontTx/>
                    <a:buNone/>
                    <a:tabLst/>
                    <a:defRPr/>
                  </a:pPr>
                  <a:r>
                    <a:rPr kumimoji="0" lang="zh-CN" altLang="en-US" b="1" i="0" u="none" strike="noStrike" kern="0" cap="none" spc="0" normalizeH="0" baseline="0" noProof="0" dirty="0">
                      <a:ln>
                        <a:noFill/>
                      </a:ln>
                      <a:solidFill>
                        <a:srgbClr val="262D61"/>
                      </a:solidFill>
                      <a:effectLst/>
                      <a:uLnTx/>
                      <a:uFillTx/>
                      <a:latin typeface="微软雅黑"/>
                      <a:ea typeface="微软雅黑"/>
                      <a:cs typeface="+mn-cs"/>
                    </a:rPr>
                    <a:t>质量控制</a:t>
                  </a:r>
                </a:p>
              </p:txBody>
            </p:sp>
          </p:grpSp>
          <p:sp>
            <p:nvSpPr>
              <p:cNvPr id="49" name="TextBox 138">
                <a:extLst>
                  <a:ext uri="{FF2B5EF4-FFF2-40B4-BE49-F238E27FC236}">
                    <a16:creationId xmlns:a16="http://schemas.microsoft.com/office/drawing/2014/main" id="{5B401871-C3EB-4917-6BBE-A20678833585}"/>
                  </a:ext>
                </a:extLst>
              </p:cNvPr>
              <p:cNvSpPr txBox="1"/>
              <p:nvPr/>
            </p:nvSpPr>
            <p:spPr>
              <a:xfrm>
                <a:off x="205169" y="4618023"/>
                <a:ext cx="2149222" cy="666555"/>
              </a:xfrm>
              <a:prstGeom prst="rect">
                <a:avLst/>
              </a:prstGeom>
              <a:noFill/>
            </p:spPr>
            <p:txBody>
              <a:bodyPr wrap="square" rtlCol="0">
                <a:spAutoFit/>
              </a:bodyPr>
              <a:lstStyle>
                <a:defPPr>
                  <a:defRPr lang="zh-CN"/>
                </a:defPPr>
                <a:lvl1pPr>
                  <a:lnSpc>
                    <a:spcPct val="150000"/>
                  </a:lnSpc>
                  <a:defRPr sz="1000">
                    <a:solidFill>
                      <a:schemeClr val="tx2"/>
                    </a:solidFill>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D61"/>
                    </a:solidFill>
                    <a:effectLst/>
                    <a:uLnTx/>
                    <a:uFillTx/>
                    <a:latin typeface="微软雅黑"/>
                    <a:ea typeface="微软雅黑"/>
                  </a:rPr>
                  <a:t>提出更高</a:t>
                </a:r>
                <a:r>
                  <a:rPr kumimoji="0" lang="zh-CN" altLang="zh-CN"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质量目标、</a:t>
                </a:r>
                <a:r>
                  <a:rPr kumimoji="0" lang="zh-CN" altLang="en-US"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搭建合适</a:t>
                </a:r>
                <a:r>
                  <a:rPr kumimoji="0" lang="zh-CN" altLang="zh-CN"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文件系统</a:t>
                </a:r>
                <a:r>
                  <a:rPr kumimoji="0" lang="zh-CN" altLang="en-US"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a:t>
                </a:r>
                <a:endParaRPr kumimoji="0" lang="zh-CN" altLang="en-US"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sym typeface="+mn-lt"/>
                </a:endParaRPr>
              </a:p>
            </p:txBody>
          </p:sp>
          <p:sp>
            <p:nvSpPr>
              <p:cNvPr id="50" name="TextBox 138">
                <a:extLst>
                  <a:ext uri="{FF2B5EF4-FFF2-40B4-BE49-F238E27FC236}">
                    <a16:creationId xmlns:a16="http://schemas.microsoft.com/office/drawing/2014/main" id="{C1024F5A-BD0F-3660-BDEC-3AA57E0BBF71}"/>
                  </a:ext>
                </a:extLst>
              </p:cNvPr>
              <p:cNvSpPr txBox="1"/>
              <p:nvPr/>
            </p:nvSpPr>
            <p:spPr>
              <a:xfrm>
                <a:off x="3610473" y="1188292"/>
                <a:ext cx="2594941" cy="666555"/>
              </a:xfrm>
              <a:prstGeom prst="rect">
                <a:avLst/>
              </a:prstGeom>
              <a:noFill/>
            </p:spPr>
            <p:txBody>
              <a:bodyPr wrap="square" rtlCol="0">
                <a:spAutoFit/>
              </a:bodyPr>
              <a:lstStyle>
                <a:defPPr>
                  <a:defRPr lang="zh-CN"/>
                </a:defPPr>
                <a:lvl1pPr>
                  <a:lnSpc>
                    <a:spcPct val="150000"/>
                  </a:lnSpc>
                  <a:defRPr sz="1000">
                    <a:solidFill>
                      <a:schemeClr val="tx2"/>
                    </a:solidFill>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通过筛选、培训，提高</a:t>
                </a:r>
                <a:r>
                  <a:rPr kumimoji="0" lang="zh-CN" altLang="zh-CN"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人员资质、经验、</a:t>
                </a:r>
                <a:r>
                  <a:rPr kumimoji="0" lang="zh-CN" altLang="en-US"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受</a:t>
                </a:r>
                <a:r>
                  <a:rPr kumimoji="0" lang="zh-CN" altLang="zh-CN"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教育</a:t>
                </a:r>
                <a:r>
                  <a:rPr kumimoji="0" lang="zh-CN" altLang="en-US"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程度；</a:t>
                </a:r>
                <a:endParaRPr kumimoji="0" lang="zh-CN" altLang="en-US"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sym typeface="+mn-lt"/>
                </a:endParaRPr>
              </a:p>
            </p:txBody>
          </p:sp>
          <p:sp>
            <p:nvSpPr>
              <p:cNvPr id="51" name="TextBox 138">
                <a:extLst>
                  <a:ext uri="{FF2B5EF4-FFF2-40B4-BE49-F238E27FC236}">
                    <a16:creationId xmlns:a16="http://schemas.microsoft.com/office/drawing/2014/main" id="{98C06F2E-E289-83B0-118E-5CE2948C23A3}"/>
                  </a:ext>
                </a:extLst>
              </p:cNvPr>
              <p:cNvSpPr txBox="1"/>
              <p:nvPr/>
            </p:nvSpPr>
            <p:spPr>
              <a:xfrm>
                <a:off x="4052576" y="4634488"/>
                <a:ext cx="2402258" cy="666555"/>
              </a:xfrm>
              <a:prstGeom prst="rect">
                <a:avLst/>
              </a:prstGeom>
              <a:noFill/>
            </p:spPr>
            <p:txBody>
              <a:bodyPr wrap="square" rtlCol="0">
                <a:spAutoFit/>
              </a:bodyPr>
              <a:lstStyle>
                <a:defPPr>
                  <a:defRPr lang="zh-CN"/>
                </a:defPPr>
                <a:lvl1pPr>
                  <a:lnSpc>
                    <a:spcPct val="150000"/>
                  </a:lnSpc>
                  <a:defRPr sz="1000">
                    <a:solidFill>
                      <a:schemeClr val="tx2"/>
                    </a:solidFill>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D61"/>
                    </a:solidFill>
                    <a:effectLst/>
                    <a:uLnTx/>
                    <a:uFillTx/>
                    <a:latin typeface="微软雅黑"/>
                    <a:ea typeface="微软雅黑"/>
                  </a:rPr>
                  <a:t>在生产过程中提供</a:t>
                </a:r>
                <a:r>
                  <a:rPr kumimoji="0" lang="zh-CN" altLang="zh-CN"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优良的厂房设施设备、</a:t>
                </a:r>
                <a:r>
                  <a:rPr kumimoji="0" lang="zh-CN" altLang="en-US"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采购</a:t>
                </a:r>
                <a:r>
                  <a:rPr kumimoji="0" lang="zh-CN" altLang="zh-CN"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合格的物料</a:t>
                </a:r>
                <a:r>
                  <a:rPr kumimoji="0" lang="zh-CN" altLang="en-US"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rPr>
                  <a:t>；</a:t>
                </a:r>
                <a:endParaRPr kumimoji="0" lang="zh-CN" altLang="en-US" sz="1200" b="0" i="0" u="none" strike="noStrike" kern="100" cap="none" spc="0" normalizeH="0" baseline="0" noProof="0" dirty="0">
                  <a:ln>
                    <a:noFill/>
                  </a:ln>
                  <a:solidFill>
                    <a:srgbClr val="262D61"/>
                  </a:solidFill>
                  <a:effectLst/>
                  <a:uLnTx/>
                  <a:uFill>
                    <a:solidFill>
                      <a:srgbClr val="000000"/>
                    </a:solidFill>
                  </a:uFill>
                  <a:latin typeface="微软雅黑"/>
                  <a:ea typeface="微软雅黑"/>
                  <a:cs typeface="宋体" panose="02010600030101010101" pitchFamily="2" charset="-122"/>
                  <a:sym typeface="+mn-lt"/>
                </a:endParaRPr>
              </a:p>
            </p:txBody>
          </p:sp>
          <p:sp>
            <p:nvSpPr>
              <p:cNvPr id="52" name="文本框 51">
                <a:extLst>
                  <a:ext uri="{FF2B5EF4-FFF2-40B4-BE49-F238E27FC236}">
                    <a16:creationId xmlns:a16="http://schemas.microsoft.com/office/drawing/2014/main" id="{D033CED1-213E-EE06-B9D3-A4F102D35743}"/>
                  </a:ext>
                </a:extLst>
              </p:cNvPr>
              <p:cNvSpPr txBox="1"/>
              <p:nvPr/>
            </p:nvSpPr>
            <p:spPr>
              <a:xfrm>
                <a:off x="2559412" y="1287941"/>
                <a:ext cx="943317" cy="63514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a:ea typeface="微软雅黑"/>
                  </a:rPr>
                  <a:t>人员</a:t>
                </a:r>
                <a:endParaRPr kumimoji="0" lang="en-US" altLang="zh-CN" sz="1600" b="1" i="0" u="none" strike="noStrike" kern="0" cap="none" spc="0" normalizeH="0" baseline="0" noProof="0" dirty="0">
                  <a:ln>
                    <a:noFill/>
                  </a:ln>
                  <a:solidFill>
                    <a:prstClr val="white"/>
                  </a:solidFill>
                  <a:effectLst/>
                  <a:uLnTx/>
                  <a:uFillTx/>
                  <a:latin typeface="微软雅黑"/>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a:ea typeface="微软雅黑"/>
                  </a:rPr>
                  <a:t>高素质</a:t>
                </a:r>
              </a:p>
            </p:txBody>
          </p:sp>
          <p:sp>
            <p:nvSpPr>
              <p:cNvPr id="53" name="文本框 52">
                <a:extLst>
                  <a:ext uri="{FF2B5EF4-FFF2-40B4-BE49-F238E27FC236}">
                    <a16:creationId xmlns:a16="http://schemas.microsoft.com/office/drawing/2014/main" id="{647217C6-1E51-21E0-9775-4E925673AAE5}"/>
                  </a:ext>
                </a:extLst>
              </p:cNvPr>
              <p:cNvSpPr txBox="1"/>
              <p:nvPr/>
            </p:nvSpPr>
            <p:spPr>
              <a:xfrm>
                <a:off x="4040620" y="3779021"/>
                <a:ext cx="826758" cy="5014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rPr>
                  <a:t>硬件</a:t>
                </a:r>
                <a:endParaRPr kumimoji="0" lang="en-US" altLang="zh-CN" sz="1200" b="1" i="0" u="none" strike="noStrike" kern="0" cap="none" spc="0" normalizeH="0" baseline="0" noProof="0" dirty="0">
                  <a:ln>
                    <a:noFill/>
                  </a:ln>
                  <a:solidFill>
                    <a:prstClr val="white"/>
                  </a:solidFill>
                  <a:effectLst/>
                  <a:uLnTx/>
                  <a:uFillTx/>
                  <a:latin typeface="微软雅黑"/>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rPr>
                  <a:t>高性能</a:t>
                </a:r>
              </a:p>
            </p:txBody>
          </p:sp>
          <p:sp>
            <p:nvSpPr>
              <p:cNvPr id="54" name="文本框 53">
                <a:extLst>
                  <a:ext uri="{FF2B5EF4-FFF2-40B4-BE49-F238E27FC236}">
                    <a16:creationId xmlns:a16="http://schemas.microsoft.com/office/drawing/2014/main" id="{172270A0-1EAF-3509-4C73-EAC72BD76776}"/>
                  </a:ext>
                </a:extLst>
              </p:cNvPr>
              <p:cNvSpPr txBox="1"/>
              <p:nvPr/>
            </p:nvSpPr>
            <p:spPr>
              <a:xfrm>
                <a:off x="1147096" y="3801682"/>
                <a:ext cx="907262" cy="56828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微软雅黑"/>
                    <a:ea typeface="微软雅黑"/>
                  </a:rPr>
                  <a:t>软件</a:t>
                </a:r>
                <a:endParaRPr kumimoji="0" lang="en-US" altLang="zh-CN" sz="1400" b="1" i="0" u="none" strike="noStrike" kern="0" cap="none" spc="0" normalizeH="0" baseline="0" noProof="0" dirty="0">
                  <a:ln>
                    <a:noFill/>
                  </a:ln>
                  <a:solidFill>
                    <a:prstClr val="white"/>
                  </a:solidFill>
                  <a:effectLst/>
                  <a:uLnTx/>
                  <a:uFillTx/>
                  <a:latin typeface="微软雅黑"/>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微软雅黑"/>
                    <a:ea typeface="微软雅黑"/>
                  </a:rPr>
                  <a:t>高规范</a:t>
                </a:r>
              </a:p>
            </p:txBody>
          </p:sp>
        </p:grpSp>
        <p:sp>
          <p:nvSpPr>
            <p:cNvPr id="11" name="圆角矩形 58">
              <a:extLst>
                <a:ext uri="{FF2B5EF4-FFF2-40B4-BE49-F238E27FC236}">
                  <a16:creationId xmlns:a16="http://schemas.microsoft.com/office/drawing/2014/main" id="{82874350-E34C-5F92-00F9-CE47D5C4D828}"/>
                </a:ext>
              </a:extLst>
            </p:cNvPr>
            <p:cNvSpPr/>
            <p:nvPr/>
          </p:nvSpPr>
          <p:spPr>
            <a:xfrm>
              <a:off x="7162091" y="3746406"/>
              <a:ext cx="4303117" cy="512975"/>
            </a:xfrm>
            <a:prstGeom prst="roundRect">
              <a:avLst>
                <a:gd name="adj" fmla="val 0"/>
              </a:avLst>
            </a:prstGeom>
            <a:gradFill>
              <a:gsLst>
                <a:gs pos="100000">
                  <a:srgbClr val="4472C4">
                    <a:lumMod val="60000"/>
                    <a:lumOff val="40000"/>
                  </a:srgbClr>
                </a:gs>
                <a:gs pos="0">
                  <a:srgbClr val="ED7D3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zh-CN" sz="1600" b="0" i="0" u="none" strike="noStrike" kern="0" cap="none" spc="0" normalizeH="0" baseline="0" noProof="0" dirty="0">
                  <a:ln>
                    <a:noFill/>
                  </a:ln>
                  <a:solidFill>
                    <a:prstClr val="white"/>
                  </a:solidFill>
                  <a:effectLst/>
                  <a:uLnTx/>
                  <a:uFillTx/>
                  <a:latin typeface="微软雅黑"/>
                  <a:ea typeface="微软雅黑"/>
                  <a:cs typeface="宋体" panose="02010600030101010101" pitchFamily="2" charset="-122"/>
                </a:rPr>
                <a:t>确保</a:t>
              </a:r>
              <a:r>
                <a:rPr kumimoji="0" lang="zh-CN" altLang="en-US" sz="1600" b="0" i="0" u="none" strike="noStrike" kern="0" cap="none" spc="0" normalizeH="0" baseline="0" noProof="0" dirty="0">
                  <a:ln>
                    <a:noFill/>
                  </a:ln>
                  <a:solidFill>
                    <a:prstClr val="white"/>
                  </a:solidFill>
                  <a:effectLst/>
                  <a:uLnTx/>
                  <a:uFillTx/>
                  <a:latin typeface="微软雅黑"/>
                  <a:ea typeface="微软雅黑"/>
                  <a:cs typeface="宋体" panose="02010600030101010101" pitchFamily="2" charset="-122"/>
                </a:rPr>
                <a:t>医疗器械产品</a:t>
              </a:r>
              <a:r>
                <a:rPr kumimoji="0" lang="zh-CN" altLang="zh-CN" sz="1600" b="0" i="0" u="none" strike="noStrike" kern="0" cap="none" spc="0" normalizeH="0" baseline="0" noProof="0" dirty="0">
                  <a:ln>
                    <a:noFill/>
                  </a:ln>
                  <a:solidFill>
                    <a:prstClr val="white"/>
                  </a:solidFill>
                  <a:effectLst/>
                  <a:uLnTx/>
                  <a:uFillTx/>
                  <a:latin typeface="微软雅黑"/>
                  <a:ea typeface="微软雅黑"/>
                  <a:cs typeface="宋体" panose="02010600030101010101" pitchFamily="2" charset="-122"/>
                </a:rPr>
                <a:t>质量稳定、均一、安全、有效</a:t>
              </a:r>
              <a:endParaRPr kumimoji="1" lang="zh-CN" altLang="en-US" sz="16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 name="圆角矩形 58">
              <a:extLst>
                <a:ext uri="{FF2B5EF4-FFF2-40B4-BE49-F238E27FC236}">
                  <a16:creationId xmlns:a16="http://schemas.microsoft.com/office/drawing/2014/main" id="{574E9409-2A76-4883-CB69-10DF8788E734}"/>
                </a:ext>
              </a:extLst>
            </p:cNvPr>
            <p:cNvSpPr/>
            <p:nvPr/>
          </p:nvSpPr>
          <p:spPr>
            <a:xfrm>
              <a:off x="7162091" y="3240038"/>
              <a:ext cx="4303117" cy="512975"/>
            </a:xfrm>
            <a:prstGeom prst="roundRect">
              <a:avLst>
                <a:gd name="adj" fmla="val 0"/>
              </a:avLst>
            </a:prstGeom>
            <a:gradFill>
              <a:gsLst>
                <a:gs pos="63000">
                  <a:srgbClr val="7B91D4"/>
                </a:gs>
                <a:gs pos="0">
                  <a:srgbClr val="4472C4"/>
                </a:gs>
                <a:gs pos="100000">
                  <a:srgbClr val="8DABDD"/>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a:ea typeface="微软雅黑"/>
                  <a:cs typeface="宋体" panose="02010600030101010101" pitchFamily="2" charset="-122"/>
                </a:rPr>
                <a:t>企业</a:t>
              </a:r>
              <a:r>
                <a:rPr kumimoji="0" lang="zh-CN" altLang="zh-CN" sz="1600" b="0" i="0" u="none" strike="noStrike" kern="0" cap="none" spc="0" normalizeH="0" baseline="0" noProof="0" dirty="0">
                  <a:ln>
                    <a:noFill/>
                  </a:ln>
                  <a:solidFill>
                    <a:prstClr val="white"/>
                  </a:solidFill>
                  <a:effectLst/>
                  <a:uLnTx/>
                  <a:uFillTx/>
                  <a:latin typeface="微软雅黑"/>
                  <a:ea typeface="微软雅黑"/>
                  <a:cs typeface="宋体" panose="02010600030101010101" pitchFamily="2" charset="-122"/>
                </a:rPr>
                <a:t>合法盈利</a:t>
              </a:r>
              <a:endParaRPr kumimoji="1" lang="zh-CN" altLang="en-US" sz="1600" b="0" i="0" u="none" strike="noStrike" kern="0" cap="none" spc="0" normalizeH="0" baseline="0" noProof="0" dirty="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3532628726"/>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5832285"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医疗器械质量体系管理</a:t>
            </a:r>
            <a:r>
              <a:rPr kumimoji="0" lang="en-US" altLang="zh-CN" sz="2400" b="0" i="0" u="none" strike="noStrike" kern="1200" cap="none" spc="0" normalizeH="0" baseline="0" noProof="0" dirty="0">
                <a:ln>
                  <a:noFill/>
                </a:ln>
                <a:solidFill>
                  <a:srgbClr val="233984"/>
                </a:solidFill>
                <a:effectLst/>
                <a:uLnTx/>
                <a:uFillTx/>
                <a:ea typeface="思源黑体 Medium" panose="020B0600000000000000" charset="-122"/>
              </a:rPr>
              <a:t>--</a:t>
            </a: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文件管理</a:t>
            </a: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sp>
        <p:nvSpPr>
          <p:cNvPr id="6" name="Rectangle 3">
            <a:extLst>
              <a:ext uri="{FF2B5EF4-FFF2-40B4-BE49-F238E27FC236}">
                <a16:creationId xmlns:a16="http://schemas.microsoft.com/office/drawing/2014/main" id="{F2B3A767-A178-E16D-37EE-D388006310EB}"/>
              </a:ext>
            </a:extLst>
          </p:cNvPr>
          <p:cNvSpPr/>
          <p:nvPr/>
        </p:nvSpPr>
        <p:spPr>
          <a:xfrm>
            <a:off x="829135" y="1311661"/>
            <a:ext cx="10533730" cy="1079998"/>
          </a:xfrm>
          <a:prstGeom prst="roundRect">
            <a:avLst>
              <a:gd name="adj" fmla="val 3376"/>
            </a:avLst>
          </a:prstGeom>
          <a:no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0" tIns="46800" rIns="90000" bIns="46800" anchor="ctr">
            <a:noAutofit/>
          </a:bodyPr>
          <a:lstStyle/>
          <a:p>
            <a:pPr marL="182245"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rPr>
              <a:t>       文件是质量保证系统的基本要素。文件管理是医疗器械质量管理体系建设和运行的重要内容，其目的在于确立、控制、监督和记录对</a:t>
            </a:r>
            <a:r>
              <a:rPr lang="zh-CN" altLang="en-US" sz="1600" dirty="0">
                <a:solidFill>
                  <a:srgbClr val="344771"/>
                </a:solidFill>
                <a:latin typeface="微软雅黑" panose="020B0503020204020204" pitchFamily="34" charset="-122"/>
                <a:ea typeface="微软雅黑" panose="020B0503020204020204" pitchFamily="34" charset="-122"/>
              </a:rPr>
              <a:t>医疗</a:t>
            </a:r>
            <a:r>
              <a:rPr kumimoji="0" lang="zh-CN" altLang="en-US"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rPr>
              <a:t>器械产品质量有直接或间接影响的所有活动。</a:t>
            </a:r>
            <a:endParaRPr kumimoji="0" lang="en-US" altLang="zh-CN"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A9178B3F-FDC1-C727-8B86-F141DDF22A9B}"/>
              </a:ext>
            </a:extLst>
          </p:cNvPr>
          <p:cNvSpPr/>
          <p:nvPr/>
        </p:nvSpPr>
        <p:spPr>
          <a:xfrm>
            <a:off x="1056000" y="2982728"/>
            <a:ext cx="4029388" cy="3350059"/>
          </a:xfrm>
          <a:prstGeom prst="rect">
            <a:avLst/>
          </a:prstGeom>
          <a:solidFill>
            <a:sysClr val="window" lastClr="FFFFFF"/>
          </a:solid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108000" tIns="360000" rIns="108000">
            <a:noAutofit/>
          </a:bodyPr>
          <a:lstStyle/>
          <a:p>
            <a:pPr marL="171450" indent="-171450">
              <a:lnSpc>
                <a:spcPct val="150000"/>
              </a:lnSpc>
              <a:buFont typeface="Arial" panose="020B0604020202020204" pitchFamily="34" charset="0"/>
              <a:buChar char="•"/>
              <a:defRPr/>
            </a:pPr>
            <a:r>
              <a:rPr kumimoji="0" lang="zh-CN" altLang="en-US"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rPr>
              <a:t>医疗器械生产企业首先要基于自身产品特点及目标市场，规划并建设一套层次清晰、要素明确的 指导文件，在医疗器械法规</a:t>
            </a:r>
            <a:r>
              <a:rPr kumimoji="0" lang="en-US" altLang="zh-CN"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rPr>
              <a:t>/</a:t>
            </a:r>
            <a:r>
              <a:rPr kumimoji="0" lang="zh-CN" altLang="en-US"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rPr>
              <a:t>指南</a:t>
            </a:r>
            <a:r>
              <a:rPr kumimoji="0" lang="en-US" altLang="zh-CN"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rPr>
              <a:t>/</a:t>
            </a:r>
            <a:r>
              <a:rPr kumimoji="0" lang="zh-CN" altLang="en-US"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rPr>
              <a:t>技术标准与企业内部实际管理、操作之间驾起一座桥梁，使所有药品生产质量管理活动“有法可依”</a:t>
            </a:r>
            <a:r>
              <a:rPr kumimoji="0" lang="en-US" altLang="zh-CN"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rPr>
              <a:t>;</a:t>
            </a:r>
          </a:p>
        </p:txBody>
      </p:sp>
      <p:sp>
        <p:nvSpPr>
          <p:cNvPr id="8" name="矩形: 圆角 261">
            <a:extLst>
              <a:ext uri="{FF2B5EF4-FFF2-40B4-BE49-F238E27FC236}">
                <a16:creationId xmlns:a16="http://schemas.microsoft.com/office/drawing/2014/main" id="{B615CEA3-AC27-CAC4-D368-735AC8C94485}"/>
              </a:ext>
            </a:extLst>
          </p:cNvPr>
          <p:cNvSpPr/>
          <p:nvPr/>
        </p:nvSpPr>
        <p:spPr>
          <a:xfrm>
            <a:off x="1168091" y="2732787"/>
            <a:ext cx="3690458" cy="499883"/>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b"/>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有法可依</a:t>
            </a:r>
            <a:endParaRPr kumimoji="1" lang="zh-CN" altLang="en-US" sz="2000" b="0" i="0" u="none" strike="noStrike" kern="0" cap="none" spc="0" normalizeH="0" baseline="0" noProof="0" dirty="0">
              <a:ln>
                <a:noFill/>
              </a:ln>
              <a:solidFill>
                <a:schemeClr val="bg1"/>
              </a:solidFill>
              <a:effectLst/>
              <a:uLnTx/>
              <a:uFillTx/>
              <a:latin typeface="微软雅黑" panose="020B0503020204020204" pitchFamily="34" charset="-122"/>
              <a:ea typeface="思源黑体 Medium" panose="020B0600000000000000"/>
            </a:endParaRPr>
          </a:p>
        </p:txBody>
      </p:sp>
      <p:sp>
        <p:nvSpPr>
          <p:cNvPr id="9" name="矩形 8">
            <a:extLst>
              <a:ext uri="{FF2B5EF4-FFF2-40B4-BE49-F238E27FC236}">
                <a16:creationId xmlns:a16="http://schemas.microsoft.com/office/drawing/2014/main" id="{2F27B1C6-76A9-3666-5EFA-AAE7E55117F9}"/>
              </a:ext>
            </a:extLst>
          </p:cNvPr>
          <p:cNvSpPr/>
          <p:nvPr/>
        </p:nvSpPr>
        <p:spPr>
          <a:xfrm>
            <a:off x="6487908" y="2982728"/>
            <a:ext cx="4029388" cy="3350059"/>
          </a:xfrm>
          <a:prstGeom prst="rect">
            <a:avLst/>
          </a:prstGeom>
          <a:solidFill>
            <a:sysClr val="window" lastClr="FFFFFF"/>
          </a:solid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108000" tIns="360000" rIns="108000">
            <a:noAutofit/>
          </a:bodyPr>
          <a:lstStyle/>
          <a:p>
            <a:pPr marL="171450" indent="-171450">
              <a:lnSpc>
                <a:spcPct val="150000"/>
              </a:lnSpc>
              <a:buFont typeface="Arial" panose="020B0604020202020204" pitchFamily="34" charset="0"/>
              <a:buChar char="•"/>
              <a:defRPr/>
            </a:pPr>
            <a:r>
              <a:rPr kumimoji="0" lang="zh-CN" altLang="en-US"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rPr>
              <a:t>要使这些指导文件被理解、掌握，并在实际生产中得到正确执行，执行结果呈现于记录、报告中，可以全面、准确地重现执行过程和结果，并从中识别偏差、发现改进的机会，体现“有法必依</a:t>
            </a:r>
            <a:r>
              <a:rPr kumimoji="0" lang="en-US" altLang="zh-CN"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rPr>
              <a:t>“</a:t>
            </a:r>
            <a:r>
              <a:rPr lang="en-US" altLang="zh-CN" sz="1600" dirty="0">
                <a:solidFill>
                  <a:srgbClr val="344771"/>
                </a:solidFill>
                <a:latin typeface="微软雅黑" panose="020B0503020204020204" pitchFamily="34" charset="-122"/>
                <a:ea typeface="微软雅黑" panose="020B0503020204020204" pitchFamily="34" charset="-122"/>
              </a:rPr>
              <a:t>.</a:t>
            </a:r>
            <a:endParaRPr kumimoji="0" lang="en-US" altLang="zh-CN" sz="1600" b="0" i="0" u="none" strike="noStrike" kern="1200" cap="none" spc="0" normalizeH="0" baseline="0" noProof="0" dirty="0">
              <a:ln>
                <a:noFill/>
              </a:ln>
              <a:solidFill>
                <a:srgbClr val="344771"/>
              </a:solidFill>
              <a:effectLst/>
              <a:uLnTx/>
              <a:uFillTx/>
              <a:latin typeface="微软雅黑" panose="020B0503020204020204" pitchFamily="34" charset="-122"/>
              <a:ea typeface="微软雅黑" panose="020B0503020204020204" pitchFamily="34" charset="-122"/>
            </a:endParaRPr>
          </a:p>
        </p:txBody>
      </p:sp>
      <p:sp>
        <p:nvSpPr>
          <p:cNvPr id="10" name="矩形: 圆角 261">
            <a:extLst>
              <a:ext uri="{FF2B5EF4-FFF2-40B4-BE49-F238E27FC236}">
                <a16:creationId xmlns:a16="http://schemas.microsoft.com/office/drawing/2014/main" id="{FFA58176-485B-D156-FF98-7018ECAB0F27}"/>
              </a:ext>
            </a:extLst>
          </p:cNvPr>
          <p:cNvSpPr/>
          <p:nvPr/>
        </p:nvSpPr>
        <p:spPr>
          <a:xfrm>
            <a:off x="6599999" y="2732787"/>
            <a:ext cx="3690458" cy="499883"/>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b"/>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有法必依</a:t>
            </a:r>
            <a:endParaRPr kumimoji="1" lang="zh-CN" altLang="en-US" sz="2000" b="0" i="0" u="none" strike="noStrike" kern="0" cap="none" spc="0" normalizeH="0" baseline="0" noProof="0" dirty="0">
              <a:ln>
                <a:noFill/>
              </a:ln>
              <a:solidFill>
                <a:schemeClr val="bg1"/>
              </a:solidFill>
              <a:effectLst/>
              <a:uLnTx/>
              <a:uFillTx/>
              <a:latin typeface="微软雅黑" panose="020B0503020204020204" pitchFamily="34" charset="-122"/>
              <a:ea typeface="思源黑体 Medium" panose="020B0600000000000000"/>
            </a:endParaRPr>
          </a:p>
        </p:txBody>
      </p:sp>
    </p:spTree>
    <p:extLst>
      <p:ext uri="{BB962C8B-B14F-4D97-AF65-F5344CB8AC3E}">
        <p14:creationId xmlns:p14="http://schemas.microsoft.com/office/powerpoint/2010/main" val="3773178576"/>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5832285"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质量体系文件的来源</a:t>
            </a: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pSp>
        <p:nvGrpSpPr>
          <p:cNvPr id="2" name="Group 14335">
            <a:extLst>
              <a:ext uri="{FF2B5EF4-FFF2-40B4-BE49-F238E27FC236}">
                <a16:creationId xmlns:a16="http://schemas.microsoft.com/office/drawing/2014/main" id="{B602404D-F0FB-7C5B-6976-A7C372AD4413}"/>
              </a:ext>
            </a:extLst>
          </p:cNvPr>
          <p:cNvGrpSpPr/>
          <p:nvPr/>
        </p:nvGrpSpPr>
        <p:grpSpPr>
          <a:xfrm>
            <a:off x="4779017" y="1269003"/>
            <a:ext cx="2637540" cy="2637540"/>
            <a:chOff x="0" y="0"/>
            <a:chExt cx="1763784" cy="1763784"/>
          </a:xfrm>
        </p:grpSpPr>
        <p:sp>
          <p:nvSpPr>
            <p:cNvPr id="4" name="Shape 14331">
              <a:extLst>
                <a:ext uri="{FF2B5EF4-FFF2-40B4-BE49-F238E27FC236}">
                  <a16:creationId xmlns:a16="http://schemas.microsoft.com/office/drawing/2014/main" id="{546B94C4-2BE9-B251-C062-2C9F2EC07A3C}"/>
                </a:ext>
              </a:extLst>
            </p:cNvPr>
            <p:cNvSpPr/>
            <p:nvPr/>
          </p:nvSpPr>
          <p:spPr>
            <a:xfrm rot="18900000">
              <a:off x="258300" y="258300"/>
              <a:ext cx="1247185" cy="1247185"/>
            </a:xfrm>
            <a:custGeom>
              <a:avLst/>
              <a:gdLst/>
              <a:ahLst/>
              <a:cxnLst>
                <a:cxn ang="0">
                  <a:pos x="wd2" y="hd2"/>
                </a:cxn>
                <a:cxn ang="5400000">
                  <a:pos x="wd2" y="hd2"/>
                </a:cxn>
                <a:cxn ang="10800000">
                  <a:pos x="wd2" y="hd2"/>
                </a:cxn>
                <a:cxn ang="16200000">
                  <a:pos x="wd2" y="hd2"/>
                </a:cxn>
              </a:cxnLst>
              <a:rect l="0" t="0" r="r" b="b"/>
              <a:pathLst>
                <a:path w="21600" h="21600" extrusionOk="0">
                  <a:moveTo>
                    <a:pt x="21600" y="8250"/>
                  </a:moveTo>
                  <a:cubicBezTo>
                    <a:pt x="21600" y="9540"/>
                    <a:pt x="20580" y="10560"/>
                    <a:pt x="19290" y="10560"/>
                  </a:cubicBezTo>
                  <a:cubicBezTo>
                    <a:pt x="19290" y="10560"/>
                    <a:pt x="19290" y="10560"/>
                    <a:pt x="19290" y="10560"/>
                  </a:cubicBezTo>
                  <a:cubicBezTo>
                    <a:pt x="19170" y="10560"/>
                    <a:pt x="18630" y="10530"/>
                    <a:pt x="18090" y="10080"/>
                  </a:cubicBezTo>
                  <a:cubicBezTo>
                    <a:pt x="17760" y="9810"/>
                    <a:pt x="17400" y="9390"/>
                    <a:pt x="17070" y="9390"/>
                  </a:cubicBezTo>
                  <a:cubicBezTo>
                    <a:pt x="16770" y="9390"/>
                    <a:pt x="16500" y="9690"/>
                    <a:pt x="16290" y="10680"/>
                  </a:cubicBezTo>
                  <a:cubicBezTo>
                    <a:pt x="16260" y="10770"/>
                    <a:pt x="16260" y="10860"/>
                    <a:pt x="16260" y="10950"/>
                  </a:cubicBezTo>
                  <a:cubicBezTo>
                    <a:pt x="16260" y="16260"/>
                    <a:pt x="16260" y="16260"/>
                    <a:pt x="16260" y="16260"/>
                  </a:cubicBezTo>
                  <a:cubicBezTo>
                    <a:pt x="16260" y="16260"/>
                    <a:pt x="16260" y="16260"/>
                    <a:pt x="16260" y="16260"/>
                  </a:cubicBezTo>
                  <a:cubicBezTo>
                    <a:pt x="10680" y="16260"/>
                    <a:pt x="10680" y="16260"/>
                    <a:pt x="10680" y="16260"/>
                  </a:cubicBezTo>
                  <a:cubicBezTo>
                    <a:pt x="10560" y="16260"/>
                    <a:pt x="10470" y="16290"/>
                    <a:pt x="10350" y="16290"/>
                  </a:cubicBezTo>
                  <a:cubicBezTo>
                    <a:pt x="9450" y="16500"/>
                    <a:pt x="9000" y="16770"/>
                    <a:pt x="8880" y="17160"/>
                  </a:cubicBezTo>
                  <a:cubicBezTo>
                    <a:pt x="8760" y="17580"/>
                    <a:pt x="9120" y="17970"/>
                    <a:pt x="9420" y="18300"/>
                  </a:cubicBezTo>
                  <a:cubicBezTo>
                    <a:pt x="9480" y="18390"/>
                    <a:pt x="9540" y="18450"/>
                    <a:pt x="9600" y="18510"/>
                  </a:cubicBezTo>
                  <a:cubicBezTo>
                    <a:pt x="10050" y="19020"/>
                    <a:pt x="10050" y="19530"/>
                    <a:pt x="10050" y="19560"/>
                  </a:cubicBezTo>
                  <a:cubicBezTo>
                    <a:pt x="10050" y="20700"/>
                    <a:pt x="9120" y="21600"/>
                    <a:pt x="7980" y="21600"/>
                  </a:cubicBezTo>
                  <a:cubicBezTo>
                    <a:pt x="6870" y="21600"/>
                    <a:pt x="5940" y="20700"/>
                    <a:pt x="5940" y="19560"/>
                  </a:cubicBezTo>
                  <a:cubicBezTo>
                    <a:pt x="5940" y="19560"/>
                    <a:pt x="5940" y="19560"/>
                    <a:pt x="5940" y="19560"/>
                  </a:cubicBezTo>
                  <a:cubicBezTo>
                    <a:pt x="5940" y="19530"/>
                    <a:pt x="5910" y="19020"/>
                    <a:pt x="6360" y="18510"/>
                  </a:cubicBezTo>
                  <a:cubicBezTo>
                    <a:pt x="6420" y="18450"/>
                    <a:pt x="6480" y="18390"/>
                    <a:pt x="6570" y="18300"/>
                  </a:cubicBezTo>
                  <a:cubicBezTo>
                    <a:pt x="6870" y="17970"/>
                    <a:pt x="7230" y="17580"/>
                    <a:pt x="7110" y="17160"/>
                  </a:cubicBezTo>
                  <a:cubicBezTo>
                    <a:pt x="6990" y="16770"/>
                    <a:pt x="6510" y="16500"/>
                    <a:pt x="5610" y="16290"/>
                  </a:cubicBezTo>
                  <a:cubicBezTo>
                    <a:pt x="5520" y="16290"/>
                    <a:pt x="5400" y="16260"/>
                    <a:pt x="5310" y="16260"/>
                  </a:cubicBezTo>
                  <a:cubicBezTo>
                    <a:pt x="0" y="16260"/>
                    <a:pt x="0" y="16260"/>
                    <a:pt x="0" y="16260"/>
                  </a:cubicBezTo>
                  <a:cubicBezTo>
                    <a:pt x="0" y="10950"/>
                    <a:pt x="0" y="10950"/>
                    <a:pt x="0" y="10950"/>
                  </a:cubicBezTo>
                  <a:cubicBezTo>
                    <a:pt x="0" y="10890"/>
                    <a:pt x="0" y="10800"/>
                    <a:pt x="30" y="10740"/>
                  </a:cubicBezTo>
                  <a:cubicBezTo>
                    <a:pt x="240" y="9720"/>
                    <a:pt x="510" y="9630"/>
                    <a:pt x="570" y="9630"/>
                  </a:cubicBezTo>
                  <a:cubicBezTo>
                    <a:pt x="720" y="9630"/>
                    <a:pt x="990" y="9870"/>
                    <a:pt x="1200" y="10050"/>
                  </a:cubicBezTo>
                  <a:cubicBezTo>
                    <a:pt x="1260" y="10140"/>
                    <a:pt x="1350" y="10200"/>
                    <a:pt x="1410" y="10260"/>
                  </a:cubicBezTo>
                  <a:cubicBezTo>
                    <a:pt x="2010" y="10770"/>
                    <a:pt x="2610" y="10800"/>
                    <a:pt x="2760" y="10800"/>
                  </a:cubicBezTo>
                  <a:cubicBezTo>
                    <a:pt x="2790" y="10800"/>
                    <a:pt x="2790" y="10800"/>
                    <a:pt x="2790" y="10800"/>
                  </a:cubicBezTo>
                  <a:cubicBezTo>
                    <a:pt x="4200" y="10800"/>
                    <a:pt x="5340" y="9660"/>
                    <a:pt x="5340" y="8250"/>
                  </a:cubicBezTo>
                  <a:cubicBezTo>
                    <a:pt x="5340" y="6870"/>
                    <a:pt x="4200" y="5700"/>
                    <a:pt x="2790" y="5700"/>
                  </a:cubicBezTo>
                  <a:cubicBezTo>
                    <a:pt x="2760" y="5700"/>
                    <a:pt x="2760" y="5700"/>
                    <a:pt x="2760" y="5700"/>
                  </a:cubicBezTo>
                  <a:cubicBezTo>
                    <a:pt x="2610" y="5700"/>
                    <a:pt x="2010" y="5760"/>
                    <a:pt x="1410" y="6270"/>
                  </a:cubicBezTo>
                  <a:cubicBezTo>
                    <a:pt x="1350" y="6330"/>
                    <a:pt x="1260" y="6390"/>
                    <a:pt x="1200" y="6450"/>
                  </a:cubicBezTo>
                  <a:cubicBezTo>
                    <a:pt x="990" y="6660"/>
                    <a:pt x="720" y="6900"/>
                    <a:pt x="570" y="6900"/>
                  </a:cubicBezTo>
                  <a:cubicBezTo>
                    <a:pt x="510" y="6900"/>
                    <a:pt x="240" y="6810"/>
                    <a:pt x="30" y="5790"/>
                  </a:cubicBezTo>
                  <a:cubicBezTo>
                    <a:pt x="0" y="5700"/>
                    <a:pt x="0" y="5640"/>
                    <a:pt x="0" y="5580"/>
                  </a:cubicBezTo>
                  <a:cubicBezTo>
                    <a:pt x="0" y="0"/>
                    <a:pt x="0" y="0"/>
                    <a:pt x="0" y="0"/>
                  </a:cubicBezTo>
                  <a:cubicBezTo>
                    <a:pt x="5310" y="0"/>
                    <a:pt x="5310" y="0"/>
                    <a:pt x="5310" y="0"/>
                  </a:cubicBezTo>
                  <a:cubicBezTo>
                    <a:pt x="5400" y="0"/>
                    <a:pt x="5490" y="30"/>
                    <a:pt x="5580" y="30"/>
                  </a:cubicBezTo>
                  <a:cubicBezTo>
                    <a:pt x="7710" y="540"/>
                    <a:pt x="6690" y="1260"/>
                    <a:pt x="6180" y="1830"/>
                  </a:cubicBezTo>
                  <a:cubicBezTo>
                    <a:pt x="5670" y="2460"/>
                    <a:pt x="5700" y="3060"/>
                    <a:pt x="5700" y="3060"/>
                  </a:cubicBezTo>
                  <a:cubicBezTo>
                    <a:pt x="5700" y="4320"/>
                    <a:pt x="6720" y="5370"/>
                    <a:pt x="7980" y="5370"/>
                  </a:cubicBezTo>
                  <a:cubicBezTo>
                    <a:pt x="9270" y="5370"/>
                    <a:pt x="10290" y="4320"/>
                    <a:pt x="10290" y="3060"/>
                  </a:cubicBezTo>
                  <a:cubicBezTo>
                    <a:pt x="10290" y="3060"/>
                    <a:pt x="10320" y="2460"/>
                    <a:pt x="9810" y="1830"/>
                  </a:cubicBezTo>
                  <a:cubicBezTo>
                    <a:pt x="9300" y="1260"/>
                    <a:pt x="8280" y="540"/>
                    <a:pt x="10410" y="30"/>
                  </a:cubicBezTo>
                  <a:cubicBezTo>
                    <a:pt x="10500" y="30"/>
                    <a:pt x="10590" y="0"/>
                    <a:pt x="10680" y="0"/>
                  </a:cubicBezTo>
                  <a:cubicBezTo>
                    <a:pt x="16260" y="0"/>
                    <a:pt x="16260" y="0"/>
                    <a:pt x="16260" y="0"/>
                  </a:cubicBezTo>
                  <a:cubicBezTo>
                    <a:pt x="16260" y="5580"/>
                    <a:pt x="16260" y="5580"/>
                    <a:pt x="16260" y="5580"/>
                  </a:cubicBezTo>
                  <a:cubicBezTo>
                    <a:pt x="16260" y="5670"/>
                    <a:pt x="16260" y="5760"/>
                    <a:pt x="16290" y="5820"/>
                  </a:cubicBezTo>
                  <a:cubicBezTo>
                    <a:pt x="16500" y="6840"/>
                    <a:pt x="16770" y="7140"/>
                    <a:pt x="17070" y="7140"/>
                  </a:cubicBezTo>
                  <a:cubicBezTo>
                    <a:pt x="17400" y="7140"/>
                    <a:pt x="17760" y="6720"/>
                    <a:pt x="18090" y="6450"/>
                  </a:cubicBezTo>
                  <a:cubicBezTo>
                    <a:pt x="18600" y="6000"/>
                    <a:pt x="19140" y="5970"/>
                    <a:pt x="19260" y="5970"/>
                  </a:cubicBezTo>
                  <a:cubicBezTo>
                    <a:pt x="19290" y="5970"/>
                    <a:pt x="19290" y="5970"/>
                    <a:pt x="19290" y="5970"/>
                  </a:cubicBezTo>
                  <a:cubicBezTo>
                    <a:pt x="20580" y="5970"/>
                    <a:pt x="21600" y="6990"/>
                    <a:pt x="21600" y="8250"/>
                  </a:cubicBezTo>
                  <a:close/>
                </a:path>
              </a:pathLst>
            </a:custGeom>
            <a:solidFill>
              <a:srgbClr val="4E5663"/>
            </a:solid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3600">
                <a:latin typeface="微软雅黑" panose="020B0503020204020204" pitchFamily="34" charset="-122"/>
                <a:ea typeface="微软雅黑" panose="020B0503020204020204" pitchFamily="34" charset="-122"/>
              </a:endParaRPr>
            </a:p>
          </p:txBody>
        </p:sp>
        <p:grpSp>
          <p:nvGrpSpPr>
            <p:cNvPr id="7" name="Group 14334">
              <a:extLst>
                <a:ext uri="{FF2B5EF4-FFF2-40B4-BE49-F238E27FC236}">
                  <a16:creationId xmlns:a16="http://schemas.microsoft.com/office/drawing/2014/main" id="{0BE39C16-DB1B-A62D-2B54-E108D2343C66}"/>
                </a:ext>
              </a:extLst>
            </p:cNvPr>
            <p:cNvGrpSpPr/>
            <p:nvPr/>
          </p:nvGrpSpPr>
          <p:grpSpPr>
            <a:xfrm>
              <a:off x="753040" y="809347"/>
              <a:ext cx="220901" cy="257399"/>
              <a:chOff x="0" y="0"/>
              <a:chExt cx="220900" cy="257398"/>
            </a:xfrm>
          </p:grpSpPr>
          <p:sp>
            <p:nvSpPr>
              <p:cNvPr id="8" name="Shape 14332">
                <a:extLst>
                  <a:ext uri="{FF2B5EF4-FFF2-40B4-BE49-F238E27FC236}">
                    <a16:creationId xmlns:a16="http://schemas.microsoft.com/office/drawing/2014/main" id="{A73DE711-E489-056F-C765-2D8D79E0BCAC}"/>
                  </a:ext>
                </a:extLst>
              </p:cNvPr>
              <p:cNvSpPr/>
              <p:nvPr/>
            </p:nvSpPr>
            <p:spPr>
              <a:xfrm>
                <a:off x="0" y="-1"/>
                <a:ext cx="220901" cy="257400"/>
              </a:xfrm>
              <a:custGeom>
                <a:avLst/>
                <a:gdLst/>
                <a:ahLst/>
                <a:cxnLst>
                  <a:cxn ang="0">
                    <a:pos x="wd2" y="hd2"/>
                  </a:cxn>
                  <a:cxn ang="5400000">
                    <a:pos x="wd2" y="hd2"/>
                  </a:cxn>
                  <a:cxn ang="10800000">
                    <a:pos x="wd2" y="hd2"/>
                  </a:cxn>
                  <a:cxn ang="16200000">
                    <a:pos x="wd2" y="hd2"/>
                  </a:cxn>
                </a:cxnLst>
                <a:rect l="0" t="0" r="r" b="b"/>
                <a:pathLst>
                  <a:path w="21600" h="21600" extrusionOk="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0" y="0"/>
                      <a:pt x="2573" y="683"/>
                      <a:pt x="2573" y="1827"/>
                    </a:cubicBezTo>
                    <a:lnTo>
                      <a:pt x="2573" y="2989"/>
                    </a:lnTo>
                    <a:lnTo>
                      <a:pt x="0" y="2989"/>
                    </a:lnTo>
                    <a:lnTo>
                      <a:pt x="0" y="21600"/>
                    </a:lnTo>
                    <a:lnTo>
                      <a:pt x="21600" y="21600"/>
                    </a:lnTo>
                    <a:lnTo>
                      <a:pt x="21600" y="2989"/>
                    </a:lnTo>
                    <a:lnTo>
                      <a:pt x="19055" y="2989"/>
                    </a:lnTo>
                    <a:close/>
                    <a:moveTo>
                      <a:pt x="15773" y="1827"/>
                    </a:moveTo>
                    <a:cubicBezTo>
                      <a:pt x="15773" y="1263"/>
                      <a:pt x="16074" y="1034"/>
                      <a:pt x="16814" y="1034"/>
                    </a:cubicBezTo>
                    <a:cubicBezTo>
                      <a:pt x="17555" y="1034"/>
                      <a:pt x="17855" y="1263"/>
                      <a:pt x="17855" y="1827"/>
                    </a:cubicBezTo>
                    <a:lnTo>
                      <a:pt x="17855" y="4935"/>
                    </a:lnTo>
                    <a:cubicBezTo>
                      <a:pt x="17855" y="5499"/>
                      <a:pt x="17555" y="5728"/>
                      <a:pt x="16814" y="5728"/>
                    </a:cubicBezTo>
                    <a:cubicBezTo>
                      <a:pt x="16074" y="5728"/>
                      <a:pt x="15773" y="5499"/>
                      <a:pt x="15773" y="4935"/>
                    </a:cubicBezTo>
                    <a:lnTo>
                      <a:pt x="15773" y="1827"/>
                    </a:lnTo>
                    <a:close/>
                    <a:moveTo>
                      <a:pt x="9774" y="1827"/>
                    </a:moveTo>
                    <a:cubicBezTo>
                      <a:pt x="9774" y="1263"/>
                      <a:pt x="10074" y="1034"/>
                      <a:pt x="10814" y="1034"/>
                    </a:cubicBezTo>
                    <a:cubicBezTo>
                      <a:pt x="11555" y="1034"/>
                      <a:pt x="11855" y="1263"/>
                      <a:pt x="11855" y="1827"/>
                    </a:cubicBezTo>
                    <a:lnTo>
                      <a:pt x="11855" y="4935"/>
                    </a:lnTo>
                    <a:cubicBezTo>
                      <a:pt x="11855" y="5499"/>
                      <a:pt x="11555" y="5728"/>
                      <a:pt x="10814" y="5728"/>
                    </a:cubicBezTo>
                    <a:cubicBezTo>
                      <a:pt x="10074" y="5728"/>
                      <a:pt x="9774" y="5499"/>
                      <a:pt x="9774" y="4935"/>
                    </a:cubicBezTo>
                    <a:lnTo>
                      <a:pt x="9774" y="1827"/>
                    </a:lnTo>
                    <a:close/>
                    <a:moveTo>
                      <a:pt x="3774" y="1827"/>
                    </a:moveTo>
                    <a:cubicBezTo>
                      <a:pt x="3774" y="1263"/>
                      <a:pt x="4074" y="1034"/>
                      <a:pt x="4814" y="1034"/>
                    </a:cubicBezTo>
                    <a:cubicBezTo>
                      <a:pt x="5555" y="1034"/>
                      <a:pt x="5855" y="1263"/>
                      <a:pt x="5855" y="1827"/>
                    </a:cubicBezTo>
                    <a:lnTo>
                      <a:pt x="5855" y="4935"/>
                    </a:lnTo>
                    <a:cubicBezTo>
                      <a:pt x="5855" y="5499"/>
                      <a:pt x="5555" y="5728"/>
                      <a:pt x="4814" y="5728"/>
                    </a:cubicBezTo>
                    <a:cubicBezTo>
                      <a:pt x="4074" y="5728"/>
                      <a:pt x="3774" y="5499"/>
                      <a:pt x="3774" y="4935"/>
                    </a:cubicBezTo>
                    <a:lnTo>
                      <a:pt x="3774" y="1827"/>
                    </a:lnTo>
                    <a:close/>
                    <a:moveTo>
                      <a:pt x="19801" y="20049"/>
                    </a:moveTo>
                    <a:lnTo>
                      <a:pt x="1801" y="20049"/>
                    </a:lnTo>
                    <a:lnTo>
                      <a:pt x="1801" y="7125"/>
                    </a:lnTo>
                    <a:lnTo>
                      <a:pt x="19801" y="7125"/>
                    </a:lnTo>
                    <a:lnTo>
                      <a:pt x="19801" y="20049"/>
                    </a:lnTo>
                    <a:close/>
                  </a:path>
                </a:pathLst>
              </a:custGeom>
              <a:solidFill>
                <a:srgbClr val="FFFFFF"/>
              </a:solidFill>
              <a:ln w="12700" cap="flat">
                <a:noFill/>
                <a:miter lim="400000"/>
              </a:ln>
              <a:effectLst/>
            </p:spPr>
            <p:txBody>
              <a:bodyPr wrap="square" lIns="0" tIns="0" rIns="0" bIns="0" numCol="1" anchor="t">
                <a:noAutofit/>
              </a:bodyPr>
              <a:lstStyle/>
              <a:p>
                <a:pPr lvl="0"/>
                <a:endParaRPr sz="3600">
                  <a:latin typeface="微软雅黑" panose="020B0503020204020204" pitchFamily="34" charset="-122"/>
                  <a:ea typeface="微软雅黑" panose="020B0503020204020204" pitchFamily="34" charset="-122"/>
                </a:endParaRPr>
              </a:p>
            </p:txBody>
          </p:sp>
          <p:sp>
            <p:nvSpPr>
              <p:cNvPr id="9" name="Shape 14333">
                <a:extLst>
                  <a:ext uri="{FF2B5EF4-FFF2-40B4-BE49-F238E27FC236}">
                    <a16:creationId xmlns:a16="http://schemas.microsoft.com/office/drawing/2014/main" id="{51150299-7CF3-BD84-18FE-F6CBA839952C}"/>
                  </a:ext>
                </a:extLst>
              </p:cNvPr>
              <p:cNvSpPr/>
              <p:nvPr/>
            </p:nvSpPr>
            <p:spPr>
              <a:xfrm>
                <a:off x="42845" y="111207"/>
                <a:ext cx="137452" cy="101349"/>
              </a:xfrm>
              <a:custGeom>
                <a:avLst/>
                <a:gdLst/>
                <a:ahLst/>
                <a:cxnLst>
                  <a:cxn ang="0">
                    <a:pos x="wd2" y="hd2"/>
                  </a:cxn>
                  <a:cxn ang="5400000">
                    <a:pos x="wd2" y="hd2"/>
                  </a:cxn>
                  <a:cxn ang="10800000">
                    <a:pos x="wd2" y="hd2"/>
                  </a:cxn>
                  <a:cxn ang="16200000">
                    <a:pos x="wd2" y="hd2"/>
                  </a:cxn>
                </a:cxnLst>
                <a:rect l="0" t="0" r="r" b="b"/>
                <a:pathLst>
                  <a:path w="21432" h="21486" extrusionOk="0">
                    <a:moveTo>
                      <a:pt x="5696" y="20659"/>
                    </a:moveTo>
                    <a:cubicBezTo>
                      <a:pt x="6028" y="21114"/>
                      <a:pt x="6686" y="21486"/>
                      <a:pt x="7158" y="21486"/>
                    </a:cubicBezTo>
                    <a:lnTo>
                      <a:pt x="8157" y="21486"/>
                    </a:lnTo>
                    <a:cubicBezTo>
                      <a:pt x="8627" y="21486"/>
                      <a:pt x="9286" y="21115"/>
                      <a:pt x="9619" y="20659"/>
                    </a:cubicBezTo>
                    <a:lnTo>
                      <a:pt x="21183" y="4871"/>
                    </a:lnTo>
                    <a:cubicBezTo>
                      <a:pt x="21516" y="4417"/>
                      <a:pt x="21515" y="3675"/>
                      <a:pt x="21180" y="3222"/>
                    </a:cubicBezTo>
                    <a:lnTo>
                      <a:pt x="19048" y="339"/>
                    </a:lnTo>
                    <a:cubicBezTo>
                      <a:pt x="18713" y="-114"/>
                      <a:pt x="18167" y="-112"/>
                      <a:pt x="17835" y="343"/>
                    </a:cubicBezTo>
                    <a:lnTo>
                      <a:pt x="8298" y="13363"/>
                    </a:lnTo>
                    <a:cubicBezTo>
                      <a:pt x="7965" y="13817"/>
                      <a:pt x="7420" y="13818"/>
                      <a:pt x="7086" y="13363"/>
                    </a:cubicBezTo>
                    <a:lnTo>
                      <a:pt x="3606" y="8634"/>
                    </a:lnTo>
                    <a:cubicBezTo>
                      <a:pt x="3272" y="8180"/>
                      <a:pt x="2727" y="8180"/>
                      <a:pt x="2393" y="8636"/>
                    </a:cubicBezTo>
                    <a:lnTo>
                      <a:pt x="250" y="11555"/>
                    </a:lnTo>
                    <a:cubicBezTo>
                      <a:pt x="-83" y="12009"/>
                      <a:pt x="-84" y="12752"/>
                      <a:pt x="248" y="13207"/>
                    </a:cubicBezTo>
                    <a:lnTo>
                      <a:pt x="5696" y="20659"/>
                    </a:lnTo>
                    <a:close/>
                  </a:path>
                </a:pathLst>
              </a:custGeom>
              <a:solidFill>
                <a:srgbClr val="FFFFFF"/>
              </a:solidFill>
              <a:ln w="12700" cap="flat">
                <a:noFill/>
                <a:miter lim="400000"/>
              </a:ln>
              <a:effectLst/>
            </p:spPr>
            <p:txBody>
              <a:bodyPr wrap="square" lIns="0" tIns="0" rIns="0" bIns="0" numCol="1" anchor="t">
                <a:noAutofit/>
              </a:bodyPr>
              <a:lstStyle/>
              <a:p>
                <a:pPr lvl="0"/>
                <a:endParaRPr sz="3600">
                  <a:latin typeface="微软雅黑" panose="020B0503020204020204" pitchFamily="34" charset="-122"/>
                  <a:ea typeface="微软雅黑" panose="020B0503020204020204" pitchFamily="34" charset="-122"/>
                </a:endParaRPr>
              </a:p>
            </p:txBody>
          </p:sp>
        </p:grpSp>
      </p:grpSp>
      <p:grpSp>
        <p:nvGrpSpPr>
          <p:cNvPr id="10" name="Group 14340">
            <a:extLst>
              <a:ext uri="{FF2B5EF4-FFF2-40B4-BE49-F238E27FC236}">
                <a16:creationId xmlns:a16="http://schemas.microsoft.com/office/drawing/2014/main" id="{D3C846ED-ECD6-AB0D-F670-75B8A701FCD2}"/>
              </a:ext>
            </a:extLst>
          </p:cNvPr>
          <p:cNvGrpSpPr/>
          <p:nvPr/>
        </p:nvGrpSpPr>
        <p:grpSpPr>
          <a:xfrm>
            <a:off x="5946382" y="3093109"/>
            <a:ext cx="2639890" cy="2639891"/>
            <a:chOff x="0" y="0"/>
            <a:chExt cx="1765356" cy="1765356"/>
          </a:xfrm>
        </p:grpSpPr>
        <p:sp>
          <p:nvSpPr>
            <p:cNvPr id="11" name="Shape 14336">
              <a:extLst>
                <a:ext uri="{FF2B5EF4-FFF2-40B4-BE49-F238E27FC236}">
                  <a16:creationId xmlns:a16="http://schemas.microsoft.com/office/drawing/2014/main" id="{8B9675C9-E3A2-6C7E-3063-8EB82E322EBD}"/>
                </a:ext>
              </a:extLst>
            </p:cNvPr>
            <p:cNvSpPr/>
            <p:nvPr/>
          </p:nvSpPr>
          <p:spPr>
            <a:xfrm rot="18900000">
              <a:off x="257974" y="259086"/>
              <a:ext cx="1249408" cy="1247185"/>
            </a:xfrm>
            <a:custGeom>
              <a:avLst/>
              <a:gdLst/>
              <a:ahLst/>
              <a:cxnLst>
                <a:cxn ang="0">
                  <a:pos x="wd2" y="hd2"/>
                </a:cxn>
                <a:cxn ang="5400000">
                  <a:pos x="wd2" y="hd2"/>
                </a:cxn>
                <a:cxn ang="10800000">
                  <a:pos x="wd2" y="hd2"/>
                </a:cxn>
                <a:cxn ang="16200000">
                  <a:pos x="wd2" y="hd2"/>
                </a:cxn>
              </a:cxnLst>
              <a:rect l="0" t="0" r="r" b="b"/>
              <a:pathLst>
                <a:path w="21600" h="21600" extrusionOk="0">
                  <a:moveTo>
                    <a:pt x="21570" y="10680"/>
                  </a:moveTo>
                  <a:cubicBezTo>
                    <a:pt x="21600" y="16260"/>
                    <a:pt x="21600" y="16260"/>
                    <a:pt x="21600" y="16260"/>
                  </a:cubicBezTo>
                  <a:cubicBezTo>
                    <a:pt x="16028" y="16260"/>
                    <a:pt x="16028" y="16260"/>
                    <a:pt x="16028" y="16260"/>
                  </a:cubicBezTo>
                  <a:cubicBezTo>
                    <a:pt x="15938" y="16260"/>
                    <a:pt x="15848" y="16260"/>
                    <a:pt x="15758" y="16290"/>
                  </a:cubicBezTo>
                  <a:cubicBezTo>
                    <a:pt x="13631" y="16770"/>
                    <a:pt x="14650" y="17490"/>
                    <a:pt x="15159" y="18090"/>
                  </a:cubicBezTo>
                  <a:cubicBezTo>
                    <a:pt x="15668" y="18690"/>
                    <a:pt x="15638" y="19290"/>
                    <a:pt x="15638" y="19290"/>
                  </a:cubicBezTo>
                  <a:cubicBezTo>
                    <a:pt x="15638" y="20580"/>
                    <a:pt x="14620" y="21600"/>
                    <a:pt x="13331" y="21600"/>
                  </a:cubicBezTo>
                  <a:cubicBezTo>
                    <a:pt x="12073" y="21600"/>
                    <a:pt x="11055" y="20580"/>
                    <a:pt x="11055" y="19290"/>
                  </a:cubicBezTo>
                  <a:cubicBezTo>
                    <a:pt x="11055" y="19290"/>
                    <a:pt x="11025" y="18690"/>
                    <a:pt x="11534" y="18090"/>
                  </a:cubicBezTo>
                  <a:cubicBezTo>
                    <a:pt x="12043" y="17490"/>
                    <a:pt x="13062" y="16770"/>
                    <a:pt x="10935" y="16290"/>
                  </a:cubicBezTo>
                  <a:cubicBezTo>
                    <a:pt x="10845" y="16260"/>
                    <a:pt x="10755" y="16260"/>
                    <a:pt x="10665" y="16260"/>
                  </a:cubicBezTo>
                  <a:cubicBezTo>
                    <a:pt x="5363" y="16260"/>
                    <a:pt x="5363" y="16260"/>
                    <a:pt x="5363" y="16260"/>
                  </a:cubicBezTo>
                  <a:cubicBezTo>
                    <a:pt x="5363" y="10680"/>
                    <a:pt x="5363" y="10680"/>
                    <a:pt x="5363" y="10680"/>
                  </a:cubicBezTo>
                  <a:cubicBezTo>
                    <a:pt x="5363" y="10590"/>
                    <a:pt x="5333" y="10470"/>
                    <a:pt x="5303" y="10380"/>
                  </a:cubicBezTo>
                  <a:cubicBezTo>
                    <a:pt x="5153" y="9660"/>
                    <a:pt x="4883" y="8880"/>
                    <a:pt x="4284" y="8880"/>
                  </a:cubicBezTo>
                  <a:cubicBezTo>
                    <a:pt x="3925" y="8880"/>
                    <a:pt x="3595" y="9150"/>
                    <a:pt x="3295" y="9420"/>
                  </a:cubicBezTo>
                  <a:cubicBezTo>
                    <a:pt x="3236" y="9510"/>
                    <a:pt x="3176" y="9570"/>
                    <a:pt x="3116" y="9630"/>
                  </a:cubicBezTo>
                  <a:cubicBezTo>
                    <a:pt x="2636" y="10020"/>
                    <a:pt x="2157" y="10050"/>
                    <a:pt x="2067" y="10050"/>
                  </a:cubicBezTo>
                  <a:cubicBezTo>
                    <a:pt x="2037" y="10050"/>
                    <a:pt x="2037" y="10050"/>
                    <a:pt x="2037" y="10050"/>
                  </a:cubicBezTo>
                  <a:cubicBezTo>
                    <a:pt x="929" y="10050"/>
                    <a:pt x="0" y="9120"/>
                    <a:pt x="0" y="8010"/>
                  </a:cubicBezTo>
                  <a:cubicBezTo>
                    <a:pt x="0" y="6870"/>
                    <a:pt x="929" y="5940"/>
                    <a:pt x="2037" y="5940"/>
                  </a:cubicBezTo>
                  <a:cubicBezTo>
                    <a:pt x="2067" y="5940"/>
                    <a:pt x="2067" y="5940"/>
                    <a:pt x="2067" y="5940"/>
                  </a:cubicBezTo>
                  <a:cubicBezTo>
                    <a:pt x="2127" y="5940"/>
                    <a:pt x="2247" y="5970"/>
                    <a:pt x="2457" y="6000"/>
                  </a:cubicBezTo>
                  <a:cubicBezTo>
                    <a:pt x="2636" y="6060"/>
                    <a:pt x="2876" y="6180"/>
                    <a:pt x="3116" y="6390"/>
                  </a:cubicBezTo>
                  <a:cubicBezTo>
                    <a:pt x="3176" y="6450"/>
                    <a:pt x="3236" y="6510"/>
                    <a:pt x="3295" y="6570"/>
                  </a:cubicBezTo>
                  <a:cubicBezTo>
                    <a:pt x="3595" y="6840"/>
                    <a:pt x="3925" y="7140"/>
                    <a:pt x="4284" y="7140"/>
                  </a:cubicBezTo>
                  <a:cubicBezTo>
                    <a:pt x="4883" y="7140"/>
                    <a:pt x="5153" y="6330"/>
                    <a:pt x="5303" y="5640"/>
                  </a:cubicBezTo>
                  <a:cubicBezTo>
                    <a:pt x="5333" y="5520"/>
                    <a:pt x="5363" y="5430"/>
                    <a:pt x="5363" y="5310"/>
                  </a:cubicBezTo>
                  <a:cubicBezTo>
                    <a:pt x="5363" y="0"/>
                    <a:pt x="5363" y="0"/>
                    <a:pt x="5363" y="0"/>
                  </a:cubicBezTo>
                  <a:cubicBezTo>
                    <a:pt x="5363" y="0"/>
                    <a:pt x="5363" y="0"/>
                    <a:pt x="5363" y="0"/>
                  </a:cubicBezTo>
                  <a:cubicBezTo>
                    <a:pt x="5363" y="0"/>
                    <a:pt x="5363" y="0"/>
                    <a:pt x="5363" y="0"/>
                  </a:cubicBezTo>
                  <a:cubicBezTo>
                    <a:pt x="10665" y="0"/>
                    <a:pt x="10665" y="0"/>
                    <a:pt x="10665" y="0"/>
                  </a:cubicBezTo>
                  <a:cubicBezTo>
                    <a:pt x="10725" y="0"/>
                    <a:pt x="10785" y="0"/>
                    <a:pt x="10875" y="30"/>
                  </a:cubicBezTo>
                  <a:cubicBezTo>
                    <a:pt x="11804" y="240"/>
                    <a:pt x="11953" y="480"/>
                    <a:pt x="11983" y="540"/>
                  </a:cubicBezTo>
                  <a:cubicBezTo>
                    <a:pt x="12013" y="690"/>
                    <a:pt x="11744" y="990"/>
                    <a:pt x="11564" y="1200"/>
                  </a:cubicBezTo>
                  <a:cubicBezTo>
                    <a:pt x="11474" y="1260"/>
                    <a:pt x="11414" y="1350"/>
                    <a:pt x="11354" y="1410"/>
                  </a:cubicBezTo>
                  <a:cubicBezTo>
                    <a:pt x="10785" y="2070"/>
                    <a:pt x="10785" y="2700"/>
                    <a:pt x="10785" y="2790"/>
                  </a:cubicBezTo>
                  <a:cubicBezTo>
                    <a:pt x="10785" y="4200"/>
                    <a:pt x="11953" y="5340"/>
                    <a:pt x="13331" y="5340"/>
                  </a:cubicBezTo>
                  <a:cubicBezTo>
                    <a:pt x="14740" y="5340"/>
                    <a:pt x="15878" y="4200"/>
                    <a:pt x="15878" y="2790"/>
                  </a:cubicBezTo>
                  <a:cubicBezTo>
                    <a:pt x="15878" y="2700"/>
                    <a:pt x="15908" y="2040"/>
                    <a:pt x="15339" y="1410"/>
                  </a:cubicBezTo>
                  <a:cubicBezTo>
                    <a:pt x="15279" y="1350"/>
                    <a:pt x="15219" y="1260"/>
                    <a:pt x="15129" y="1200"/>
                  </a:cubicBezTo>
                  <a:cubicBezTo>
                    <a:pt x="14949" y="990"/>
                    <a:pt x="14680" y="690"/>
                    <a:pt x="14710" y="540"/>
                  </a:cubicBezTo>
                  <a:cubicBezTo>
                    <a:pt x="14740" y="480"/>
                    <a:pt x="14889" y="240"/>
                    <a:pt x="15818" y="30"/>
                  </a:cubicBezTo>
                  <a:cubicBezTo>
                    <a:pt x="15878" y="0"/>
                    <a:pt x="15968" y="0"/>
                    <a:pt x="16028" y="0"/>
                  </a:cubicBezTo>
                  <a:cubicBezTo>
                    <a:pt x="21600" y="0"/>
                    <a:pt x="21600" y="0"/>
                    <a:pt x="21600" y="0"/>
                  </a:cubicBezTo>
                  <a:cubicBezTo>
                    <a:pt x="21570" y="5310"/>
                    <a:pt x="21570" y="5310"/>
                    <a:pt x="21570" y="5310"/>
                  </a:cubicBezTo>
                  <a:cubicBezTo>
                    <a:pt x="21570" y="5400"/>
                    <a:pt x="21570" y="5490"/>
                    <a:pt x="21540" y="5580"/>
                  </a:cubicBezTo>
                  <a:cubicBezTo>
                    <a:pt x="21330" y="6570"/>
                    <a:pt x="21061" y="6870"/>
                    <a:pt x="20761" y="6870"/>
                  </a:cubicBezTo>
                  <a:cubicBezTo>
                    <a:pt x="20432" y="6870"/>
                    <a:pt x="20072" y="6450"/>
                    <a:pt x="19743" y="6180"/>
                  </a:cubicBezTo>
                  <a:cubicBezTo>
                    <a:pt x="19233" y="5730"/>
                    <a:pt x="18694" y="5700"/>
                    <a:pt x="18574" y="5700"/>
                  </a:cubicBezTo>
                  <a:cubicBezTo>
                    <a:pt x="18544" y="5700"/>
                    <a:pt x="18544" y="5700"/>
                    <a:pt x="18544" y="5700"/>
                  </a:cubicBezTo>
                  <a:cubicBezTo>
                    <a:pt x="17256" y="5700"/>
                    <a:pt x="16237" y="6720"/>
                    <a:pt x="16237" y="8010"/>
                  </a:cubicBezTo>
                  <a:cubicBezTo>
                    <a:pt x="16237" y="9270"/>
                    <a:pt x="17256" y="10290"/>
                    <a:pt x="18544" y="10290"/>
                  </a:cubicBezTo>
                  <a:cubicBezTo>
                    <a:pt x="18544" y="10290"/>
                    <a:pt x="18544" y="10290"/>
                    <a:pt x="18574" y="10290"/>
                  </a:cubicBezTo>
                  <a:cubicBezTo>
                    <a:pt x="18664" y="10290"/>
                    <a:pt x="19203" y="10260"/>
                    <a:pt x="19743" y="9810"/>
                  </a:cubicBezTo>
                  <a:cubicBezTo>
                    <a:pt x="20072" y="9540"/>
                    <a:pt x="20432" y="9120"/>
                    <a:pt x="20761" y="9120"/>
                  </a:cubicBezTo>
                  <a:cubicBezTo>
                    <a:pt x="21061" y="9120"/>
                    <a:pt x="21330" y="9420"/>
                    <a:pt x="21540" y="10440"/>
                  </a:cubicBezTo>
                  <a:cubicBezTo>
                    <a:pt x="21570" y="10500"/>
                    <a:pt x="21570" y="10590"/>
                    <a:pt x="21570" y="10680"/>
                  </a:cubicBezTo>
                  <a:close/>
                </a:path>
              </a:pathLst>
            </a:custGeom>
            <a:solidFill>
              <a:srgbClr val="3194C6"/>
            </a:solid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3600">
                <a:latin typeface="微软雅黑" panose="020B0503020204020204" pitchFamily="34" charset="-122"/>
                <a:ea typeface="微软雅黑" panose="020B0503020204020204" pitchFamily="34" charset="-122"/>
              </a:endParaRPr>
            </a:p>
          </p:txBody>
        </p:sp>
        <p:grpSp>
          <p:nvGrpSpPr>
            <p:cNvPr id="12" name="Group 14339">
              <a:extLst>
                <a:ext uri="{FF2B5EF4-FFF2-40B4-BE49-F238E27FC236}">
                  <a16:creationId xmlns:a16="http://schemas.microsoft.com/office/drawing/2014/main" id="{DA7BB300-D58E-CCA5-8867-2035B12F07B8}"/>
                </a:ext>
              </a:extLst>
            </p:cNvPr>
            <p:cNvGrpSpPr/>
            <p:nvPr/>
          </p:nvGrpSpPr>
          <p:grpSpPr>
            <a:xfrm>
              <a:off x="779835" y="734877"/>
              <a:ext cx="164814" cy="285251"/>
              <a:chOff x="0" y="0"/>
              <a:chExt cx="164812" cy="285250"/>
            </a:xfrm>
          </p:grpSpPr>
          <p:sp>
            <p:nvSpPr>
              <p:cNvPr id="13" name="Shape 14337">
                <a:extLst>
                  <a:ext uri="{FF2B5EF4-FFF2-40B4-BE49-F238E27FC236}">
                    <a16:creationId xmlns:a16="http://schemas.microsoft.com/office/drawing/2014/main" id="{B332DE30-334F-AFB2-C95F-5B08080A5345}"/>
                  </a:ext>
                </a:extLst>
              </p:cNvPr>
              <p:cNvSpPr/>
              <p:nvPr/>
            </p:nvSpPr>
            <p:spPr>
              <a:xfrm>
                <a:off x="35741" y="216770"/>
                <a:ext cx="72481" cy="68481"/>
              </a:xfrm>
              <a:custGeom>
                <a:avLst/>
                <a:gdLst/>
                <a:ahLst/>
                <a:cxnLst>
                  <a:cxn ang="0">
                    <a:pos x="wd2" y="hd2"/>
                  </a:cxn>
                  <a:cxn ang="5400000">
                    <a:pos x="wd2" y="hd2"/>
                  </a:cxn>
                  <a:cxn ang="10800000">
                    <a:pos x="wd2" y="hd2"/>
                  </a:cxn>
                  <a:cxn ang="16200000">
                    <a:pos x="wd2" y="hd2"/>
                  </a:cxn>
                </a:cxnLst>
                <a:rect l="0" t="0" r="r" b="b"/>
                <a:pathLst>
                  <a:path w="21559" h="21579" extrusionOk="0">
                    <a:moveTo>
                      <a:pt x="10672" y="0"/>
                    </a:moveTo>
                    <a:cubicBezTo>
                      <a:pt x="7687" y="-11"/>
                      <a:pt x="5001" y="939"/>
                      <a:pt x="3015" y="2897"/>
                    </a:cubicBezTo>
                    <a:cubicBezTo>
                      <a:pt x="988" y="4854"/>
                      <a:pt x="-20" y="7648"/>
                      <a:pt x="0" y="10734"/>
                    </a:cubicBezTo>
                    <a:cubicBezTo>
                      <a:pt x="-21" y="13826"/>
                      <a:pt x="988" y="16619"/>
                      <a:pt x="3001" y="18615"/>
                    </a:cubicBezTo>
                    <a:cubicBezTo>
                      <a:pt x="4966" y="20603"/>
                      <a:pt x="7635" y="21579"/>
                      <a:pt x="10598" y="21579"/>
                    </a:cubicBezTo>
                    <a:cubicBezTo>
                      <a:pt x="10623" y="21579"/>
                      <a:pt x="10645" y="21579"/>
                      <a:pt x="10671" y="21577"/>
                    </a:cubicBezTo>
                    <a:cubicBezTo>
                      <a:pt x="13785" y="21589"/>
                      <a:pt x="16552" y="20640"/>
                      <a:pt x="18558" y="18609"/>
                    </a:cubicBezTo>
                    <a:cubicBezTo>
                      <a:pt x="20570" y="16619"/>
                      <a:pt x="21579" y="13826"/>
                      <a:pt x="21558" y="10734"/>
                    </a:cubicBezTo>
                    <a:cubicBezTo>
                      <a:pt x="21579" y="7647"/>
                      <a:pt x="20570" y="4854"/>
                      <a:pt x="18543" y="2897"/>
                    </a:cubicBezTo>
                    <a:cubicBezTo>
                      <a:pt x="16529" y="918"/>
                      <a:pt x="13778" y="-11"/>
                      <a:pt x="10672" y="0"/>
                    </a:cubicBezTo>
                    <a:close/>
                  </a:path>
                </a:pathLst>
              </a:custGeom>
              <a:solidFill>
                <a:srgbClr val="FFFFFF"/>
              </a:solidFill>
              <a:ln w="12700" cap="flat">
                <a:noFill/>
                <a:miter lim="400000"/>
              </a:ln>
              <a:effectLst/>
            </p:spPr>
            <p:txBody>
              <a:bodyPr wrap="square" lIns="0" tIns="0" rIns="0" bIns="0" numCol="1" anchor="t">
                <a:noAutofit/>
              </a:bodyPr>
              <a:lstStyle/>
              <a:p>
                <a:pPr lvl="0"/>
                <a:endParaRPr sz="3600">
                  <a:latin typeface="微软雅黑" panose="020B0503020204020204" pitchFamily="34" charset="-122"/>
                  <a:ea typeface="微软雅黑" panose="020B0503020204020204" pitchFamily="34" charset="-122"/>
                </a:endParaRPr>
              </a:p>
            </p:txBody>
          </p:sp>
          <p:sp>
            <p:nvSpPr>
              <p:cNvPr id="14" name="Shape 14338">
                <a:extLst>
                  <a:ext uri="{FF2B5EF4-FFF2-40B4-BE49-F238E27FC236}">
                    <a16:creationId xmlns:a16="http://schemas.microsoft.com/office/drawing/2014/main" id="{712E2A43-FF51-D07F-52D3-ABB938640379}"/>
                  </a:ext>
                </a:extLst>
              </p:cNvPr>
              <p:cNvSpPr/>
              <p:nvPr/>
            </p:nvSpPr>
            <p:spPr>
              <a:xfrm>
                <a:off x="-1" y="-1"/>
                <a:ext cx="164814" cy="198543"/>
              </a:xfrm>
              <a:custGeom>
                <a:avLst/>
                <a:gdLst/>
                <a:ahLst/>
                <a:cxnLst>
                  <a:cxn ang="0">
                    <a:pos x="wd2" y="hd2"/>
                  </a:cxn>
                  <a:cxn ang="5400000">
                    <a:pos x="wd2" y="hd2"/>
                  </a:cxn>
                  <a:cxn ang="10800000">
                    <a:pos x="wd2" y="hd2"/>
                  </a:cxn>
                  <a:cxn ang="16200000">
                    <a:pos x="wd2" y="hd2"/>
                  </a:cxn>
                </a:cxnLst>
                <a:rect l="0" t="0" r="r" b="b"/>
                <a:pathLst>
                  <a:path w="21588" h="21598" extrusionOk="0">
                    <a:moveTo>
                      <a:pt x="18735" y="1984"/>
                    </a:moveTo>
                    <a:cubicBezTo>
                      <a:pt x="16837" y="637"/>
                      <a:pt x="14244" y="-2"/>
                      <a:pt x="11088" y="0"/>
                    </a:cubicBezTo>
                    <a:cubicBezTo>
                      <a:pt x="8763" y="0"/>
                      <a:pt x="6747" y="232"/>
                      <a:pt x="5037" y="716"/>
                    </a:cubicBezTo>
                    <a:cubicBezTo>
                      <a:pt x="3380" y="1186"/>
                      <a:pt x="1899" y="1786"/>
                      <a:pt x="606" y="2518"/>
                    </a:cubicBezTo>
                    <a:lnTo>
                      <a:pt x="0" y="2860"/>
                    </a:lnTo>
                    <a:lnTo>
                      <a:pt x="3190" y="7921"/>
                    </a:lnTo>
                    <a:lnTo>
                      <a:pt x="3960" y="7481"/>
                    </a:lnTo>
                    <a:cubicBezTo>
                      <a:pt x="4344" y="7262"/>
                      <a:pt x="4790" y="7044"/>
                      <a:pt x="5297" y="6828"/>
                    </a:cubicBezTo>
                    <a:cubicBezTo>
                      <a:pt x="5796" y="6615"/>
                      <a:pt x="6319" y="6428"/>
                      <a:pt x="6868" y="6263"/>
                    </a:cubicBezTo>
                    <a:cubicBezTo>
                      <a:pt x="7410" y="6104"/>
                      <a:pt x="7951" y="5978"/>
                      <a:pt x="8490" y="5890"/>
                    </a:cubicBezTo>
                    <a:cubicBezTo>
                      <a:pt x="9020" y="5805"/>
                      <a:pt x="9518" y="5766"/>
                      <a:pt x="9973" y="5766"/>
                    </a:cubicBezTo>
                    <a:cubicBezTo>
                      <a:pt x="11485" y="5760"/>
                      <a:pt x="12366" y="6045"/>
                      <a:pt x="12729" y="6385"/>
                    </a:cubicBezTo>
                    <a:cubicBezTo>
                      <a:pt x="13194" y="6804"/>
                      <a:pt x="13449" y="7349"/>
                      <a:pt x="13455" y="8160"/>
                    </a:cubicBezTo>
                    <a:cubicBezTo>
                      <a:pt x="13451" y="8771"/>
                      <a:pt x="13281" y="9244"/>
                      <a:pt x="12963" y="9641"/>
                    </a:cubicBezTo>
                    <a:cubicBezTo>
                      <a:pt x="12584" y="10110"/>
                      <a:pt x="12107" y="10570"/>
                      <a:pt x="11516" y="11017"/>
                    </a:cubicBezTo>
                    <a:cubicBezTo>
                      <a:pt x="10896" y="11491"/>
                      <a:pt x="10225" y="11985"/>
                      <a:pt x="9504" y="12502"/>
                    </a:cubicBezTo>
                    <a:cubicBezTo>
                      <a:pt x="8719" y="13064"/>
                      <a:pt x="8024" y="13727"/>
                      <a:pt x="7421" y="14481"/>
                    </a:cubicBezTo>
                    <a:cubicBezTo>
                      <a:pt x="6799" y="15259"/>
                      <a:pt x="6323" y="16166"/>
                      <a:pt x="5983" y="17198"/>
                    </a:cubicBezTo>
                    <a:cubicBezTo>
                      <a:pt x="5743" y="17916"/>
                      <a:pt x="5631" y="18717"/>
                      <a:pt x="5631" y="19598"/>
                    </a:cubicBezTo>
                    <a:cubicBezTo>
                      <a:pt x="5631" y="20038"/>
                      <a:pt x="5661" y="20498"/>
                      <a:pt x="5715" y="20980"/>
                    </a:cubicBezTo>
                    <a:lnTo>
                      <a:pt x="5787" y="21598"/>
                    </a:lnTo>
                    <a:lnTo>
                      <a:pt x="12734" y="21598"/>
                    </a:lnTo>
                    <a:lnTo>
                      <a:pt x="12734" y="20915"/>
                    </a:lnTo>
                    <a:cubicBezTo>
                      <a:pt x="12734" y="19869"/>
                      <a:pt x="12947" y="19058"/>
                      <a:pt x="13319" y="18472"/>
                    </a:cubicBezTo>
                    <a:cubicBezTo>
                      <a:pt x="13735" y="17807"/>
                      <a:pt x="14237" y="17231"/>
                      <a:pt x="14824" y="16730"/>
                    </a:cubicBezTo>
                    <a:cubicBezTo>
                      <a:pt x="15436" y="16213"/>
                      <a:pt x="16115" y="15723"/>
                      <a:pt x="16856" y="15263"/>
                    </a:cubicBezTo>
                    <a:cubicBezTo>
                      <a:pt x="17679" y="14754"/>
                      <a:pt x="18434" y="14165"/>
                      <a:pt x="19117" y="13500"/>
                    </a:cubicBezTo>
                    <a:cubicBezTo>
                      <a:pt x="19827" y="12811"/>
                      <a:pt x="20413" y="11985"/>
                      <a:pt x="20876" y="11034"/>
                    </a:cubicBezTo>
                    <a:cubicBezTo>
                      <a:pt x="21363" y="10029"/>
                      <a:pt x="21588" y="8820"/>
                      <a:pt x="21588" y="7401"/>
                    </a:cubicBezTo>
                    <a:cubicBezTo>
                      <a:pt x="21600" y="5195"/>
                      <a:pt x="20632" y="3318"/>
                      <a:pt x="18735" y="1984"/>
                    </a:cubicBezTo>
                    <a:close/>
                  </a:path>
                </a:pathLst>
              </a:custGeom>
              <a:solidFill>
                <a:srgbClr val="FFFFFF"/>
              </a:solidFill>
              <a:ln w="12700" cap="flat">
                <a:noFill/>
                <a:miter lim="400000"/>
              </a:ln>
              <a:effectLst/>
            </p:spPr>
            <p:txBody>
              <a:bodyPr wrap="square" lIns="0" tIns="0" rIns="0" bIns="0" numCol="1" anchor="t">
                <a:noAutofit/>
              </a:bodyPr>
              <a:lstStyle/>
              <a:p>
                <a:pPr lvl="0"/>
                <a:endParaRPr sz="3600">
                  <a:latin typeface="微软雅黑" panose="020B0503020204020204" pitchFamily="34" charset="-122"/>
                  <a:ea typeface="微软雅黑" panose="020B0503020204020204" pitchFamily="34" charset="-122"/>
                </a:endParaRPr>
              </a:p>
            </p:txBody>
          </p:sp>
        </p:grpSp>
      </p:grpSp>
      <p:grpSp>
        <p:nvGrpSpPr>
          <p:cNvPr id="15" name="Group 14343">
            <a:extLst>
              <a:ext uri="{FF2B5EF4-FFF2-40B4-BE49-F238E27FC236}">
                <a16:creationId xmlns:a16="http://schemas.microsoft.com/office/drawing/2014/main" id="{79BBB64A-8643-0FE2-98C0-7677B5577940}"/>
              </a:ext>
            </a:extLst>
          </p:cNvPr>
          <p:cNvGrpSpPr/>
          <p:nvPr/>
        </p:nvGrpSpPr>
        <p:grpSpPr>
          <a:xfrm>
            <a:off x="2974732" y="2367304"/>
            <a:ext cx="2637540" cy="2637540"/>
            <a:chOff x="0" y="0"/>
            <a:chExt cx="1763784" cy="1763784"/>
          </a:xfrm>
        </p:grpSpPr>
        <p:sp>
          <p:nvSpPr>
            <p:cNvPr id="16" name="Shape 14341">
              <a:extLst>
                <a:ext uri="{FF2B5EF4-FFF2-40B4-BE49-F238E27FC236}">
                  <a16:creationId xmlns:a16="http://schemas.microsoft.com/office/drawing/2014/main" id="{6CBCCB9A-166D-8F6C-E3B7-8CE895D44E45}"/>
                </a:ext>
              </a:extLst>
            </p:cNvPr>
            <p:cNvSpPr/>
            <p:nvPr/>
          </p:nvSpPr>
          <p:spPr>
            <a:xfrm rot="18900000">
              <a:off x="258300" y="258300"/>
              <a:ext cx="1247185" cy="1247185"/>
            </a:xfrm>
            <a:custGeom>
              <a:avLst/>
              <a:gdLst/>
              <a:ahLst/>
              <a:cxnLst>
                <a:cxn ang="0">
                  <a:pos x="wd2" y="hd2"/>
                </a:cxn>
                <a:cxn ang="5400000">
                  <a:pos x="wd2" y="hd2"/>
                </a:cxn>
                <a:cxn ang="10800000">
                  <a:pos x="wd2" y="hd2"/>
                </a:cxn>
                <a:cxn ang="16200000">
                  <a:pos x="wd2" y="hd2"/>
                </a:cxn>
              </a:cxnLst>
              <a:rect l="0" t="0" r="r" b="b"/>
              <a:pathLst>
                <a:path w="21600" h="21600" extrusionOk="0">
                  <a:moveTo>
                    <a:pt x="21600" y="13590"/>
                  </a:moveTo>
                  <a:cubicBezTo>
                    <a:pt x="21600" y="14730"/>
                    <a:pt x="20700" y="15660"/>
                    <a:pt x="19560" y="15660"/>
                  </a:cubicBezTo>
                  <a:cubicBezTo>
                    <a:pt x="19560" y="15660"/>
                    <a:pt x="19560" y="15660"/>
                    <a:pt x="19560" y="15660"/>
                  </a:cubicBezTo>
                  <a:cubicBezTo>
                    <a:pt x="19500" y="15660"/>
                    <a:pt x="19350" y="15660"/>
                    <a:pt x="19170" y="15600"/>
                  </a:cubicBezTo>
                  <a:cubicBezTo>
                    <a:pt x="18990" y="15540"/>
                    <a:pt x="18750" y="15420"/>
                    <a:pt x="18510" y="15210"/>
                  </a:cubicBezTo>
                  <a:cubicBezTo>
                    <a:pt x="18450" y="15150"/>
                    <a:pt x="18360" y="15090"/>
                    <a:pt x="18300" y="15030"/>
                  </a:cubicBezTo>
                  <a:cubicBezTo>
                    <a:pt x="18000" y="14760"/>
                    <a:pt x="17700" y="14460"/>
                    <a:pt x="17340" y="14460"/>
                  </a:cubicBezTo>
                  <a:cubicBezTo>
                    <a:pt x="16710" y="14460"/>
                    <a:pt x="16470" y="15270"/>
                    <a:pt x="16290" y="15960"/>
                  </a:cubicBezTo>
                  <a:cubicBezTo>
                    <a:pt x="16260" y="16080"/>
                    <a:pt x="16260" y="16170"/>
                    <a:pt x="16260" y="16290"/>
                  </a:cubicBezTo>
                  <a:cubicBezTo>
                    <a:pt x="16260" y="21600"/>
                    <a:pt x="16260" y="21600"/>
                    <a:pt x="16260" y="21600"/>
                  </a:cubicBezTo>
                  <a:cubicBezTo>
                    <a:pt x="16260" y="21600"/>
                    <a:pt x="16260" y="21600"/>
                    <a:pt x="16260" y="21600"/>
                  </a:cubicBezTo>
                  <a:cubicBezTo>
                    <a:pt x="16260" y="21600"/>
                    <a:pt x="16260" y="21600"/>
                    <a:pt x="16260" y="21600"/>
                  </a:cubicBezTo>
                  <a:cubicBezTo>
                    <a:pt x="10950" y="21600"/>
                    <a:pt x="10950" y="21600"/>
                    <a:pt x="10950" y="21600"/>
                  </a:cubicBezTo>
                  <a:cubicBezTo>
                    <a:pt x="10860" y="21600"/>
                    <a:pt x="10800" y="21600"/>
                    <a:pt x="10740" y="21570"/>
                  </a:cubicBezTo>
                  <a:cubicBezTo>
                    <a:pt x="9780" y="21360"/>
                    <a:pt x="9660" y="21120"/>
                    <a:pt x="9630" y="21060"/>
                  </a:cubicBezTo>
                  <a:cubicBezTo>
                    <a:pt x="9570" y="20910"/>
                    <a:pt x="9840" y="20610"/>
                    <a:pt x="10050" y="20400"/>
                  </a:cubicBezTo>
                  <a:cubicBezTo>
                    <a:pt x="10110" y="20340"/>
                    <a:pt x="10200" y="20250"/>
                    <a:pt x="10260" y="20190"/>
                  </a:cubicBezTo>
                  <a:cubicBezTo>
                    <a:pt x="10800" y="19560"/>
                    <a:pt x="10800" y="18900"/>
                    <a:pt x="10800" y="18810"/>
                  </a:cubicBezTo>
                  <a:cubicBezTo>
                    <a:pt x="10800" y="17400"/>
                    <a:pt x="9660" y="16260"/>
                    <a:pt x="8250" y="16260"/>
                  </a:cubicBezTo>
                  <a:cubicBezTo>
                    <a:pt x="6840" y="16260"/>
                    <a:pt x="5700" y="17400"/>
                    <a:pt x="5700" y="18810"/>
                  </a:cubicBezTo>
                  <a:cubicBezTo>
                    <a:pt x="5700" y="18900"/>
                    <a:pt x="5700" y="19560"/>
                    <a:pt x="6240" y="20190"/>
                  </a:cubicBezTo>
                  <a:cubicBezTo>
                    <a:pt x="6300" y="20250"/>
                    <a:pt x="6390" y="20340"/>
                    <a:pt x="6450" y="20400"/>
                  </a:cubicBezTo>
                  <a:cubicBezTo>
                    <a:pt x="6660" y="20610"/>
                    <a:pt x="6930" y="20910"/>
                    <a:pt x="6870" y="21060"/>
                  </a:cubicBezTo>
                  <a:cubicBezTo>
                    <a:pt x="6870" y="21120"/>
                    <a:pt x="6720" y="21360"/>
                    <a:pt x="5760" y="21570"/>
                  </a:cubicBezTo>
                  <a:cubicBezTo>
                    <a:pt x="5700" y="21600"/>
                    <a:pt x="5640" y="21600"/>
                    <a:pt x="5550" y="21600"/>
                  </a:cubicBezTo>
                  <a:cubicBezTo>
                    <a:pt x="0" y="21600"/>
                    <a:pt x="0" y="21600"/>
                    <a:pt x="0" y="21600"/>
                  </a:cubicBezTo>
                  <a:cubicBezTo>
                    <a:pt x="0" y="16290"/>
                    <a:pt x="0" y="16290"/>
                    <a:pt x="0" y="16290"/>
                  </a:cubicBezTo>
                  <a:cubicBezTo>
                    <a:pt x="0" y="16200"/>
                    <a:pt x="0" y="16110"/>
                    <a:pt x="30" y="16020"/>
                  </a:cubicBezTo>
                  <a:cubicBezTo>
                    <a:pt x="270" y="15030"/>
                    <a:pt x="540" y="14730"/>
                    <a:pt x="840" y="14730"/>
                  </a:cubicBezTo>
                  <a:cubicBezTo>
                    <a:pt x="1170" y="14730"/>
                    <a:pt x="1530" y="15150"/>
                    <a:pt x="1830" y="15420"/>
                  </a:cubicBezTo>
                  <a:cubicBezTo>
                    <a:pt x="2370" y="15870"/>
                    <a:pt x="2910" y="15900"/>
                    <a:pt x="3030" y="15900"/>
                  </a:cubicBezTo>
                  <a:cubicBezTo>
                    <a:pt x="3030" y="15900"/>
                    <a:pt x="3060" y="15900"/>
                    <a:pt x="3060" y="15900"/>
                  </a:cubicBezTo>
                  <a:cubicBezTo>
                    <a:pt x="4320" y="15900"/>
                    <a:pt x="5340" y="14880"/>
                    <a:pt x="5340" y="13590"/>
                  </a:cubicBezTo>
                  <a:cubicBezTo>
                    <a:pt x="5340" y="12330"/>
                    <a:pt x="4320" y="11310"/>
                    <a:pt x="3060" y="11310"/>
                  </a:cubicBezTo>
                  <a:cubicBezTo>
                    <a:pt x="3060" y="11310"/>
                    <a:pt x="3030" y="11310"/>
                    <a:pt x="3030" y="11310"/>
                  </a:cubicBezTo>
                  <a:cubicBezTo>
                    <a:pt x="2910" y="11310"/>
                    <a:pt x="2370" y="11340"/>
                    <a:pt x="1830" y="11790"/>
                  </a:cubicBezTo>
                  <a:cubicBezTo>
                    <a:pt x="1530" y="12060"/>
                    <a:pt x="1170" y="12480"/>
                    <a:pt x="840" y="12480"/>
                  </a:cubicBezTo>
                  <a:cubicBezTo>
                    <a:pt x="540" y="12480"/>
                    <a:pt x="270" y="12180"/>
                    <a:pt x="30" y="11190"/>
                  </a:cubicBezTo>
                  <a:cubicBezTo>
                    <a:pt x="0" y="11100"/>
                    <a:pt x="0" y="11010"/>
                    <a:pt x="0" y="10920"/>
                  </a:cubicBezTo>
                  <a:cubicBezTo>
                    <a:pt x="0" y="5340"/>
                    <a:pt x="0" y="5340"/>
                    <a:pt x="0" y="5340"/>
                  </a:cubicBezTo>
                  <a:cubicBezTo>
                    <a:pt x="5550" y="5340"/>
                    <a:pt x="5550" y="5340"/>
                    <a:pt x="5550" y="5340"/>
                  </a:cubicBezTo>
                  <a:cubicBezTo>
                    <a:pt x="5640" y="5340"/>
                    <a:pt x="5730" y="5340"/>
                    <a:pt x="5820" y="5310"/>
                  </a:cubicBezTo>
                  <a:cubicBezTo>
                    <a:pt x="7980" y="4830"/>
                    <a:pt x="6960" y="4110"/>
                    <a:pt x="6450" y="3510"/>
                  </a:cubicBezTo>
                  <a:cubicBezTo>
                    <a:pt x="5910" y="2910"/>
                    <a:pt x="5940" y="2310"/>
                    <a:pt x="5940" y="2310"/>
                  </a:cubicBezTo>
                  <a:cubicBezTo>
                    <a:pt x="5940" y="1020"/>
                    <a:pt x="6990" y="0"/>
                    <a:pt x="8250" y="0"/>
                  </a:cubicBezTo>
                  <a:cubicBezTo>
                    <a:pt x="9510" y="0"/>
                    <a:pt x="10560" y="1020"/>
                    <a:pt x="10560" y="2310"/>
                  </a:cubicBezTo>
                  <a:cubicBezTo>
                    <a:pt x="10560" y="2310"/>
                    <a:pt x="10590" y="2910"/>
                    <a:pt x="10050" y="3510"/>
                  </a:cubicBezTo>
                  <a:cubicBezTo>
                    <a:pt x="9540" y="4110"/>
                    <a:pt x="8550" y="4830"/>
                    <a:pt x="10680" y="5310"/>
                  </a:cubicBezTo>
                  <a:cubicBezTo>
                    <a:pt x="10770" y="5340"/>
                    <a:pt x="10860" y="5340"/>
                    <a:pt x="10950" y="5340"/>
                  </a:cubicBezTo>
                  <a:cubicBezTo>
                    <a:pt x="16260" y="5340"/>
                    <a:pt x="16260" y="5340"/>
                    <a:pt x="16260" y="5340"/>
                  </a:cubicBezTo>
                  <a:cubicBezTo>
                    <a:pt x="16260" y="10920"/>
                    <a:pt x="16260" y="10920"/>
                    <a:pt x="16260" y="10920"/>
                  </a:cubicBezTo>
                  <a:cubicBezTo>
                    <a:pt x="16260" y="11010"/>
                    <a:pt x="16260" y="11130"/>
                    <a:pt x="16290" y="11220"/>
                  </a:cubicBezTo>
                  <a:cubicBezTo>
                    <a:pt x="16470" y="11940"/>
                    <a:pt x="16710" y="12720"/>
                    <a:pt x="17340" y="12720"/>
                  </a:cubicBezTo>
                  <a:cubicBezTo>
                    <a:pt x="17700" y="12720"/>
                    <a:pt x="18000" y="12450"/>
                    <a:pt x="18300" y="12180"/>
                  </a:cubicBezTo>
                  <a:cubicBezTo>
                    <a:pt x="18360" y="12090"/>
                    <a:pt x="18450" y="12030"/>
                    <a:pt x="18510" y="11970"/>
                  </a:cubicBezTo>
                  <a:cubicBezTo>
                    <a:pt x="18990" y="11580"/>
                    <a:pt x="19440" y="11550"/>
                    <a:pt x="19530" y="11550"/>
                  </a:cubicBezTo>
                  <a:cubicBezTo>
                    <a:pt x="19560" y="11550"/>
                    <a:pt x="19560" y="11550"/>
                    <a:pt x="19560" y="11550"/>
                  </a:cubicBezTo>
                  <a:cubicBezTo>
                    <a:pt x="20700" y="11550"/>
                    <a:pt x="21600" y="12480"/>
                    <a:pt x="21600" y="13590"/>
                  </a:cubicBezTo>
                  <a:close/>
                </a:path>
              </a:pathLst>
            </a:custGeom>
            <a:solidFill>
              <a:srgbClr val="A5C067"/>
            </a:solid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3600">
                <a:latin typeface="微软雅黑" panose="020B0503020204020204" pitchFamily="34" charset="-122"/>
                <a:ea typeface="微软雅黑" panose="020B0503020204020204" pitchFamily="34" charset="-122"/>
              </a:endParaRPr>
            </a:p>
          </p:txBody>
        </p:sp>
        <p:sp>
          <p:nvSpPr>
            <p:cNvPr id="17" name="Shape 14342">
              <a:extLst>
                <a:ext uri="{FF2B5EF4-FFF2-40B4-BE49-F238E27FC236}">
                  <a16:creationId xmlns:a16="http://schemas.microsoft.com/office/drawing/2014/main" id="{AE27F903-8F3B-E0AD-EA5E-849AE4B5BEBD}"/>
                </a:ext>
              </a:extLst>
            </p:cNvPr>
            <p:cNvSpPr/>
            <p:nvPr/>
          </p:nvSpPr>
          <p:spPr>
            <a:xfrm>
              <a:off x="757823" y="804406"/>
              <a:ext cx="255671" cy="283139"/>
            </a:xfrm>
            <a:custGeom>
              <a:avLst/>
              <a:gdLst/>
              <a:ahLst/>
              <a:cxnLst>
                <a:cxn ang="0">
                  <a:pos x="wd2" y="hd2"/>
                </a:cxn>
                <a:cxn ang="5400000">
                  <a:pos x="wd2" y="hd2"/>
                </a:cxn>
                <a:cxn ang="10800000">
                  <a:pos x="wd2" y="hd2"/>
                </a:cxn>
                <a:cxn ang="16200000">
                  <a:pos x="wd2" y="hd2"/>
                </a:cxn>
              </a:cxnLst>
              <a:rect l="0" t="0" r="r" b="b"/>
              <a:pathLst>
                <a:path w="21600" h="21600" extrusionOk="0">
                  <a:moveTo>
                    <a:pt x="21600" y="11862"/>
                  </a:moveTo>
                  <a:cubicBezTo>
                    <a:pt x="21600" y="17240"/>
                    <a:pt x="16764" y="21600"/>
                    <a:pt x="10800" y="21600"/>
                  </a:cubicBezTo>
                  <a:cubicBezTo>
                    <a:pt x="4836" y="21600"/>
                    <a:pt x="0" y="17240"/>
                    <a:pt x="0" y="11862"/>
                  </a:cubicBezTo>
                  <a:cubicBezTo>
                    <a:pt x="0" y="6483"/>
                    <a:pt x="4836" y="2124"/>
                    <a:pt x="10800" y="2124"/>
                  </a:cubicBezTo>
                  <a:cubicBezTo>
                    <a:pt x="11430" y="2124"/>
                    <a:pt x="12046" y="2175"/>
                    <a:pt x="12647" y="2268"/>
                  </a:cubicBezTo>
                  <a:lnTo>
                    <a:pt x="12647" y="0"/>
                  </a:lnTo>
                  <a:lnTo>
                    <a:pt x="16682" y="3646"/>
                  </a:lnTo>
                  <a:lnTo>
                    <a:pt x="12647" y="7299"/>
                  </a:lnTo>
                  <a:lnTo>
                    <a:pt x="12647" y="5030"/>
                  </a:lnTo>
                  <a:cubicBezTo>
                    <a:pt x="12054" y="4900"/>
                    <a:pt x="11436" y="4829"/>
                    <a:pt x="10800" y="4829"/>
                  </a:cubicBezTo>
                  <a:cubicBezTo>
                    <a:pt x="6499" y="4829"/>
                    <a:pt x="3000" y="7984"/>
                    <a:pt x="3000" y="11862"/>
                  </a:cubicBezTo>
                  <a:cubicBezTo>
                    <a:pt x="3000" y="15740"/>
                    <a:pt x="6499" y="18895"/>
                    <a:pt x="10800" y="18895"/>
                  </a:cubicBezTo>
                  <a:cubicBezTo>
                    <a:pt x="15101" y="18895"/>
                    <a:pt x="18600" y="15740"/>
                    <a:pt x="18600" y="11862"/>
                  </a:cubicBezTo>
                  <a:lnTo>
                    <a:pt x="21600" y="11862"/>
                  </a:lnTo>
                  <a:close/>
                </a:path>
              </a:pathLst>
            </a:custGeom>
            <a:solidFill>
              <a:srgbClr val="FFFFFF"/>
            </a:solidFill>
            <a:ln w="12700" cap="flat">
              <a:noFill/>
              <a:miter lim="400000"/>
            </a:ln>
            <a:effectLst/>
          </p:spPr>
          <p:txBody>
            <a:bodyPr wrap="square" lIns="0" tIns="0" rIns="0" bIns="0" numCol="1" anchor="t">
              <a:noAutofit/>
            </a:bodyPr>
            <a:lstStyle/>
            <a:p>
              <a:pPr lvl="0"/>
              <a:endParaRPr sz="3600">
                <a:latin typeface="微软雅黑" panose="020B0503020204020204" pitchFamily="34" charset="-122"/>
                <a:ea typeface="微软雅黑" panose="020B0503020204020204" pitchFamily="34" charset="-122"/>
              </a:endParaRPr>
            </a:p>
          </p:txBody>
        </p:sp>
      </p:grpSp>
      <p:sp>
        <p:nvSpPr>
          <p:cNvPr id="18" name="Shape 14344">
            <a:extLst>
              <a:ext uri="{FF2B5EF4-FFF2-40B4-BE49-F238E27FC236}">
                <a16:creationId xmlns:a16="http://schemas.microsoft.com/office/drawing/2014/main" id="{62B50592-2C9A-CC39-B8A3-61C259925B72}"/>
              </a:ext>
            </a:extLst>
          </p:cNvPr>
          <p:cNvSpPr/>
          <p:nvPr/>
        </p:nvSpPr>
        <p:spPr>
          <a:xfrm flipH="1">
            <a:off x="6512788" y="2333946"/>
            <a:ext cx="1523064" cy="1"/>
          </a:xfrm>
          <a:prstGeom prst="line">
            <a:avLst/>
          </a:prstGeom>
          <a:ln w="6350">
            <a:solidFill>
              <a:srgbClr val="3A5063"/>
            </a:solidFill>
            <a:prstDash val="dash"/>
            <a:round/>
            <a:headEnd type="oval"/>
          </a:ln>
        </p:spPr>
        <p:txBody>
          <a:bodyPr lIns="0" tIns="0" rIns="0" bIns="0"/>
          <a:lstStyle/>
          <a:p>
            <a:pPr lvl="0">
              <a:defRPr sz="1200">
                <a:uFillTx/>
                <a:latin typeface="+mj-lt"/>
                <a:ea typeface="+mj-ea"/>
                <a:cs typeface="+mj-cs"/>
                <a:sym typeface="Helvetica"/>
              </a:defRPr>
            </a:pPr>
            <a:endParaRPr sz="1100">
              <a:latin typeface="微软雅黑" panose="020B0503020204020204" pitchFamily="34" charset="-122"/>
              <a:ea typeface="微软雅黑" panose="020B0503020204020204" pitchFamily="34" charset="-122"/>
            </a:endParaRPr>
          </a:p>
        </p:txBody>
      </p:sp>
      <p:sp>
        <p:nvSpPr>
          <p:cNvPr id="20" name="Shape 14345">
            <a:extLst>
              <a:ext uri="{FF2B5EF4-FFF2-40B4-BE49-F238E27FC236}">
                <a16:creationId xmlns:a16="http://schemas.microsoft.com/office/drawing/2014/main" id="{00E02212-8052-48E3-B7D4-AC9E166886D2}"/>
              </a:ext>
            </a:extLst>
          </p:cNvPr>
          <p:cNvSpPr/>
          <p:nvPr/>
        </p:nvSpPr>
        <p:spPr>
          <a:xfrm>
            <a:off x="8092868" y="2000415"/>
            <a:ext cx="3619131" cy="46166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2400" dirty="0">
                <a:latin typeface="微软雅黑" panose="020B0503020204020204" pitchFamily="34" charset="-122"/>
                <a:ea typeface="微软雅黑" panose="020B0503020204020204" pitchFamily="34" charset="-122"/>
              </a:rPr>
              <a:t>标准转化</a:t>
            </a:r>
            <a:endParaRPr sz="2400" dirty="0">
              <a:latin typeface="微软雅黑" panose="020B0503020204020204" pitchFamily="34" charset="-122"/>
              <a:ea typeface="微软雅黑" panose="020B0503020204020204" pitchFamily="34" charset="-122"/>
            </a:endParaRPr>
          </a:p>
        </p:txBody>
      </p:sp>
      <p:sp>
        <p:nvSpPr>
          <p:cNvPr id="21" name="Shape 14346">
            <a:extLst>
              <a:ext uri="{FF2B5EF4-FFF2-40B4-BE49-F238E27FC236}">
                <a16:creationId xmlns:a16="http://schemas.microsoft.com/office/drawing/2014/main" id="{EA19651A-E7D6-0A74-9B01-D04A6ED88A84}"/>
              </a:ext>
            </a:extLst>
          </p:cNvPr>
          <p:cNvSpPr/>
          <p:nvPr/>
        </p:nvSpPr>
        <p:spPr>
          <a:xfrm>
            <a:off x="8092868" y="2471164"/>
            <a:ext cx="3403133" cy="11676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1200" dirty="0">
                <a:latin typeface="微软雅黑" panose="020B0503020204020204" pitchFamily="34" charset="-122"/>
                <a:ea typeface="微软雅黑" panose="020B0503020204020204" pitchFamily="34" charset="-122"/>
              </a:rPr>
              <a:t>直接将质量管理体系的标准转换为本公司的质量要求，比如根据</a:t>
            </a:r>
            <a:r>
              <a:rPr lang="zh-CN" altLang="en-US" sz="1200" dirty="0">
                <a:solidFill>
                  <a:srgbClr val="000000"/>
                </a:solidFill>
                <a:uFillTx/>
                <a:latin typeface="微软雅黑" panose="020B0503020204020204" pitchFamily="34" charset="-122"/>
                <a:ea typeface="微软雅黑" panose="020B0503020204020204" pitchFamily="34" charset="-122"/>
              </a:rPr>
              <a:t>医疗器械生产质量管理规范、</a:t>
            </a:r>
            <a:r>
              <a:rPr lang="en-US" altLang="zh-CN" sz="1200" dirty="0">
                <a:latin typeface="微软雅黑" panose="020B0503020204020204" pitchFamily="34" charset="-122"/>
                <a:ea typeface="微软雅黑" panose="020B0503020204020204" pitchFamily="34" charset="-122"/>
              </a:rPr>
              <a:t>ISO13485</a:t>
            </a:r>
            <a:r>
              <a:rPr lang="zh-CN" altLang="en-US" sz="1200" dirty="0">
                <a:latin typeface="微软雅黑" panose="020B0503020204020204" pitchFamily="34" charset="-122"/>
                <a:ea typeface="微软雅黑" panose="020B0503020204020204" pitchFamily="34" charset="-122"/>
              </a:rPr>
              <a:t>来建立我们的质量管理体系，编写质量手册；</a:t>
            </a:r>
            <a:endParaRPr sz="1800" dirty="0">
              <a:solidFill>
                <a:srgbClr val="808080"/>
              </a:solidFill>
              <a:uFill>
                <a:solidFill>
                  <a:srgbClr val="808080"/>
                </a:solidFill>
              </a:uFill>
              <a:latin typeface="微软雅黑" panose="020B0503020204020204" pitchFamily="34" charset="-122"/>
              <a:ea typeface="微软雅黑" panose="020B0503020204020204" pitchFamily="34" charset="-122"/>
            </a:endParaRPr>
          </a:p>
        </p:txBody>
      </p:sp>
      <p:sp>
        <p:nvSpPr>
          <p:cNvPr id="23" name="Shape 14348">
            <a:extLst>
              <a:ext uri="{FF2B5EF4-FFF2-40B4-BE49-F238E27FC236}">
                <a16:creationId xmlns:a16="http://schemas.microsoft.com/office/drawing/2014/main" id="{3200B9CD-730F-B8B2-C020-2ECF34C7043F}"/>
              </a:ext>
            </a:extLst>
          </p:cNvPr>
          <p:cNvSpPr/>
          <p:nvPr/>
        </p:nvSpPr>
        <p:spPr>
          <a:xfrm>
            <a:off x="8700326" y="3825191"/>
            <a:ext cx="3011673" cy="46166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2400" dirty="0">
                <a:latin typeface="微软雅黑" panose="020B0503020204020204" pitchFamily="34" charset="-122"/>
                <a:ea typeface="微软雅黑" panose="020B0503020204020204" pitchFamily="34" charset="-122"/>
              </a:rPr>
              <a:t>借鉴经验</a:t>
            </a:r>
            <a:endParaRPr sz="2400" dirty="0">
              <a:solidFill>
                <a:srgbClr val="3A5063"/>
              </a:solidFill>
              <a:uFill>
                <a:solidFill>
                  <a:srgbClr val="3A5063"/>
                </a:solidFill>
              </a:uFill>
              <a:latin typeface="微软雅黑" panose="020B0503020204020204" pitchFamily="34" charset="-122"/>
              <a:ea typeface="微软雅黑" panose="020B0503020204020204" pitchFamily="34" charset="-122"/>
            </a:endParaRPr>
          </a:p>
        </p:txBody>
      </p:sp>
      <p:sp>
        <p:nvSpPr>
          <p:cNvPr id="24" name="Shape 14349">
            <a:extLst>
              <a:ext uri="{FF2B5EF4-FFF2-40B4-BE49-F238E27FC236}">
                <a16:creationId xmlns:a16="http://schemas.microsoft.com/office/drawing/2014/main" id="{35150F38-992B-F987-060F-059894EA5904}"/>
              </a:ext>
            </a:extLst>
          </p:cNvPr>
          <p:cNvSpPr/>
          <p:nvPr/>
        </p:nvSpPr>
        <p:spPr>
          <a:xfrm>
            <a:off x="8709716" y="4295940"/>
            <a:ext cx="3002283" cy="11676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nSpc>
                <a:spcPct val="150000"/>
              </a:lnSpc>
            </a:pPr>
            <a:r>
              <a:rPr lang="zh-CN" altLang="en-US" sz="1200" dirty="0">
                <a:solidFill>
                  <a:srgbClr val="000000"/>
                </a:solidFill>
                <a:uFillTx/>
                <a:latin typeface="微软雅黑" panose="020B0503020204020204" pitchFamily="34" charset="-122"/>
                <a:ea typeface="微软雅黑" panose="020B0503020204020204" pitchFamily="34" charset="-122"/>
              </a:rPr>
              <a:t>吸取其他企业的一些生产管理及质量管理经验，借鉴其他同类型产品公司的一些文件；但不能照抄其他公司的文件，或者写一些不切实际不太好落实的文件</a:t>
            </a:r>
            <a:endParaRPr lang="en-US" altLang="zh-CN" sz="1200" dirty="0">
              <a:solidFill>
                <a:srgbClr val="000000"/>
              </a:solidFill>
              <a:uFillTx/>
              <a:latin typeface="微软雅黑" panose="020B0503020204020204" pitchFamily="34" charset="-122"/>
              <a:ea typeface="微软雅黑" panose="020B0503020204020204" pitchFamily="34" charset="-122"/>
            </a:endParaRPr>
          </a:p>
        </p:txBody>
      </p:sp>
      <p:sp>
        <p:nvSpPr>
          <p:cNvPr id="25" name="Shape 14351">
            <a:extLst>
              <a:ext uri="{FF2B5EF4-FFF2-40B4-BE49-F238E27FC236}">
                <a16:creationId xmlns:a16="http://schemas.microsoft.com/office/drawing/2014/main" id="{C75B9D74-6684-6BB9-4581-24BECA3B11EA}"/>
              </a:ext>
            </a:extLst>
          </p:cNvPr>
          <p:cNvSpPr/>
          <p:nvPr/>
        </p:nvSpPr>
        <p:spPr>
          <a:xfrm flipH="1">
            <a:off x="7920505" y="4213059"/>
            <a:ext cx="724458" cy="1"/>
          </a:xfrm>
          <a:prstGeom prst="line">
            <a:avLst/>
          </a:prstGeom>
          <a:ln w="6350">
            <a:solidFill>
              <a:srgbClr val="3194C6"/>
            </a:solidFill>
            <a:prstDash val="dash"/>
            <a:round/>
            <a:headEnd type="oval"/>
          </a:ln>
        </p:spPr>
        <p:txBody>
          <a:bodyPr lIns="0" tIns="0" rIns="0" bIns="0"/>
          <a:lstStyle/>
          <a:p>
            <a:pPr lvl="0">
              <a:defRPr sz="1200">
                <a:uFillTx/>
                <a:latin typeface="+mj-lt"/>
                <a:ea typeface="+mj-ea"/>
                <a:cs typeface="+mj-cs"/>
                <a:sym typeface="Helvetica"/>
              </a:defRPr>
            </a:pPr>
            <a:endParaRPr sz="1100">
              <a:latin typeface="微软雅黑" panose="020B0503020204020204" pitchFamily="34" charset="-122"/>
              <a:ea typeface="微软雅黑" panose="020B0503020204020204" pitchFamily="34" charset="-122"/>
            </a:endParaRPr>
          </a:p>
        </p:txBody>
      </p:sp>
      <p:sp>
        <p:nvSpPr>
          <p:cNvPr id="27" name="Shape 14352">
            <a:extLst>
              <a:ext uri="{FF2B5EF4-FFF2-40B4-BE49-F238E27FC236}">
                <a16:creationId xmlns:a16="http://schemas.microsoft.com/office/drawing/2014/main" id="{6DBC676C-7F6B-B437-A28D-4C18277907E5}"/>
              </a:ext>
            </a:extLst>
          </p:cNvPr>
          <p:cNvSpPr/>
          <p:nvPr/>
        </p:nvSpPr>
        <p:spPr>
          <a:xfrm>
            <a:off x="147886" y="3873424"/>
            <a:ext cx="2707365" cy="4616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2400" dirty="0">
                <a:latin typeface="微软雅黑" panose="020B0503020204020204" pitchFamily="34" charset="-122"/>
                <a:ea typeface="微软雅黑" panose="020B0503020204020204" pitchFamily="34" charset="-122"/>
              </a:rPr>
              <a:t>实践总结</a:t>
            </a:r>
            <a:endParaRPr sz="2400" dirty="0">
              <a:solidFill>
                <a:srgbClr val="3A5063"/>
              </a:solidFill>
              <a:uFill>
                <a:solidFill>
                  <a:srgbClr val="3A5063"/>
                </a:solidFill>
              </a:uFill>
              <a:latin typeface="微软雅黑" panose="020B0503020204020204" pitchFamily="34" charset="-122"/>
              <a:ea typeface="微软雅黑" panose="020B0503020204020204" pitchFamily="34" charset="-122"/>
            </a:endParaRPr>
          </a:p>
        </p:txBody>
      </p:sp>
      <p:sp>
        <p:nvSpPr>
          <p:cNvPr id="28" name="Shape 14353">
            <a:extLst>
              <a:ext uri="{FF2B5EF4-FFF2-40B4-BE49-F238E27FC236}">
                <a16:creationId xmlns:a16="http://schemas.microsoft.com/office/drawing/2014/main" id="{152876BE-263F-F0A1-71BC-FECC52B525D2}"/>
              </a:ext>
            </a:extLst>
          </p:cNvPr>
          <p:cNvSpPr/>
          <p:nvPr/>
        </p:nvSpPr>
        <p:spPr>
          <a:xfrm>
            <a:off x="336000" y="4295940"/>
            <a:ext cx="2551786" cy="8906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gn="l">
              <a:lnSpc>
                <a:spcPct val="150000"/>
              </a:lnSpc>
            </a:pPr>
            <a:r>
              <a:rPr lang="zh-CN" altLang="en-US" sz="1200" dirty="0">
                <a:solidFill>
                  <a:srgbClr val="000000"/>
                </a:solidFill>
                <a:uFillTx/>
                <a:latin typeface="微软雅黑" panose="020B0503020204020204" pitchFamily="34" charset="-122"/>
                <a:ea typeface="微软雅黑" panose="020B0503020204020204" pitchFamily="34" charset="-122"/>
              </a:rPr>
              <a:t>企业内部总结自己的生产实践的经验，而建立的与生产实践活动相关的一些文件；</a:t>
            </a:r>
            <a:endParaRPr sz="1200" dirty="0">
              <a:solidFill>
                <a:srgbClr val="000000"/>
              </a:solidFill>
              <a:uFillTx/>
              <a:latin typeface="微软雅黑" panose="020B0503020204020204" pitchFamily="34" charset="-122"/>
              <a:ea typeface="微软雅黑" panose="020B0503020204020204" pitchFamily="34" charset="-122"/>
            </a:endParaRPr>
          </a:p>
        </p:txBody>
      </p:sp>
      <p:sp>
        <p:nvSpPr>
          <p:cNvPr id="29" name="Shape 14355">
            <a:extLst>
              <a:ext uri="{FF2B5EF4-FFF2-40B4-BE49-F238E27FC236}">
                <a16:creationId xmlns:a16="http://schemas.microsoft.com/office/drawing/2014/main" id="{76FBCB76-942F-6CF9-0860-3C67246B506D}"/>
              </a:ext>
            </a:extLst>
          </p:cNvPr>
          <p:cNvSpPr/>
          <p:nvPr/>
        </p:nvSpPr>
        <p:spPr>
          <a:xfrm>
            <a:off x="2935469" y="4213059"/>
            <a:ext cx="724458" cy="1"/>
          </a:xfrm>
          <a:prstGeom prst="line">
            <a:avLst/>
          </a:prstGeom>
          <a:ln w="6350">
            <a:solidFill>
              <a:srgbClr val="A5C067"/>
            </a:solidFill>
            <a:prstDash val="dash"/>
            <a:round/>
            <a:headEnd type="oval"/>
          </a:ln>
        </p:spPr>
        <p:txBody>
          <a:bodyPr lIns="0" tIns="0" rIns="0" bIns="0"/>
          <a:lstStyle/>
          <a:p>
            <a:pPr lvl="0">
              <a:defRPr sz="1200">
                <a:uFillTx/>
                <a:latin typeface="+mj-lt"/>
                <a:ea typeface="+mj-ea"/>
                <a:cs typeface="+mj-cs"/>
                <a:sym typeface="Helvetica"/>
              </a:defRPr>
            </a:pPr>
            <a:endParaRPr sz="1100">
              <a:latin typeface="微软雅黑" panose="020B0503020204020204" pitchFamily="34" charset="-122"/>
              <a:ea typeface="微软雅黑" panose="020B0503020204020204" pitchFamily="34" charset="-122"/>
            </a:endParaRPr>
          </a:p>
        </p:txBody>
      </p:sp>
      <p:sp>
        <p:nvSpPr>
          <p:cNvPr id="33" name="文本框 32">
            <a:extLst>
              <a:ext uri="{FF2B5EF4-FFF2-40B4-BE49-F238E27FC236}">
                <a16:creationId xmlns:a16="http://schemas.microsoft.com/office/drawing/2014/main" id="{67D3DC8A-4276-53CE-09D9-8B21911B749B}"/>
              </a:ext>
            </a:extLst>
          </p:cNvPr>
          <p:cNvSpPr txBox="1"/>
          <p:nvPr/>
        </p:nvSpPr>
        <p:spPr>
          <a:xfrm>
            <a:off x="2286718" y="5840137"/>
            <a:ext cx="7776000" cy="400110"/>
          </a:xfrm>
          <a:prstGeom prst="rect">
            <a:avLst/>
          </a:prstGeom>
          <a:noFill/>
        </p:spPr>
        <p:txBody>
          <a:bodyPr wrap="square">
            <a:spAutoFit/>
          </a:bodyPr>
          <a:lstStyle/>
          <a:p>
            <a:pPr algn="ctr"/>
            <a:r>
              <a:rPr lang="zh-CN" altLang="en-US" sz="2000" dirty="0">
                <a:latin typeface="微软雅黑" panose="020B0503020204020204" pitchFamily="34" charset="-122"/>
                <a:ea typeface="微软雅黑" panose="020B0503020204020204" pitchFamily="34" charset="-122"/>
              </a:rPr>
              <a:t>既要符合相关法规的规定，更要结合企业实际生产实践的经验</a:t>
            </a:r>
          </a:p>
        </p:txBody>
      </p:sp>
    </p:spTree>
    <p:extLst>
      <p:ext uri="{BB962C8B-B14F-4D97-AF65-F5344CB8AC3E}">
        <p14:creationId xmlns:p14="http://schemas.microsoft.com/office/powerpoint/2010/main" val="3126074643"/>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5832285"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质量体系文件的特点</a:t>
            </a: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pSp>
        <p:nvGrpSpPr>
          <p:cNvPr id="110" name="组合 109">
            <a:extLst>
              <a:ext uri="{FF2B5EF4-FFF2-40B4-BE49-F238E27FC236}">
                <a16:creationId xmlns:a16="http://schemas.microsoft.com/office/drawing/2014/main" id="{C3A09CB4-4749-58FE-91FD-9DC53F42B8E5}"/>
              </a:ext>
            </a:extLst>
          </p:cNvPr>
          <p:cNvGrpSpPr/>
          <p:nvPr/>
        </p:nvGrpSpPr>
        <p:grpSpPr>
          <a:xfrm>
            <a:off x="7118579" y="1401697"/>
            <a:ext cx="4532949" cy="4969806"/>
            <a:chOff x="7118579" y="1401697"/>
            <a:chExt cx="4532949" cy="4969806"/>
          </a:xfrm>
        </p:grpSpPr>
        <p:sp>
          <p:nvSpPr>
            <p:cNvPr id="4" name="Shape 11370">
              <a:extLst>
                <a:ext uri="{FF2B5EF4-FFF2-40B4-BE49-F238E27FC236}">
                  <a16:creationId xmlns:a16="http://schemas.microsoft.com/office/drawing/2014/main" id="{0406BE61-AF3E-EA11-1A19-830992D89F93}"/>
                </a:ext>
              </a:extLst>
            </p:cNvPr>
            <p:cNvSpPr/>
            <p:nvPr/>
          </p:nvSpPr>
          <p:spPr>
            <a:xfrm>
              <a:off x="7486538" y="3553405"/>
              <a:ext cx="3833985" cy="1740581"/>
            </a:xfrm>
            <a:custGeom>
              <a:avLst/>
              <a:gdLst/>
              <a:ahLst/>
              <a:cxnLst>
                <a:cxn ang="0">
                  <a:pos x="wd2" y="hd2"/>
                </a:cxn>
                <a:cxn ang="5400000">
                  <a:pos x="wd2" y="hd2"/>
                </a:cxn>
                <a:cxn ang="10800000">
                  <a:pos x="wd2" y="hd2"/>
                </a:cxn>
                <a:cxn ang="16200000">
                  <a:pos x="wd2" y="hd2"/>
                </a:cxn>
              </a:cxnLst>
              <a:rect l="0" t="0" r="r" b="b"/>
              <a:pathLst>
                <a:path w="21600" h="21600" extrusionOk="0">
                  <a:moveTo>
                    <a:pt x="17407" y="0"/>
                  </a:moveTo>
                  <a:lnTo>
                    <a:pt x="0" y="13305"/>
                  </a:lnTo>
                  <a:lnTo>
                    <a:pt x="4193" y="21600"/>
                  </a:lnTo>
                  <a:lnTo>
                    <a:pt x="21600" y="8294"/>
                  </a:lnTo>
                  <a:lnTo>
                    <a:pt x="17407" y="0"/>
                  </a:lnTo>
                  <a:close/>
                </a:path>
              </a:pathLst>
            </a:custGeom>
            <a:solidFill>
              <a:srgbClr val="2C3C4A"/>
            </a:solidFill>
            <a:ln w="12700" cap="flat">
              <a:noFill/>
              <a:miter lim="400000"/>
            </a:ln>
            <a:effectLst/>
          </p:spPr>
          <p:txBody>
            <a:bodyPr wrap="square" lIns="0" tIns="0" rIns="0" bIns="0" numCol="1" anchor="t">
              <a:noAutofit/>
            </a:bodyPr>
            <a:lstStyle/>
            <a:p>
              <a:pPr lvl="0"/>
              <a:endParaRPr>
                <a:latin typeface="+mn-ea"/>
                <a:ea typeface="+mn-ea"/>
              </a:endParaRPr>
            </a:p>
          </p:txBody>
        </p:sp>
        <p:sp>
          <p:nvSpPr>
            <p:cNvPr id="7" name="Shape 11371">
              <a:extLst>
                <a:ext uri="{FF2B5EF4-FFF2-40B4-BE49-F238E27FC236}">
                  <a16:creationId xmlns:a16="http://schemas.microsoft.com/office/drawing/2014/main" id="{F988B74D-5F95-63F8-2257-70C639D87FFD}"/>
                </a:ext>
              </a:extLst>
            </p:cNvPr>
            <p:cNvSpPr/>
            <p:nvPr/>
          </p:nvSpPr>
          <p:spPr>
            <a:xfrm>
              <a:off x="7486538" y="2477550"/>
              <a:ext cx="3833985" cy="1740582"/>
            </a:xfrm>
            <a:custGeom>
              <a:avLst/>
              <a:gdLst/>
              <a:ahLst/>
              <a:cxnLst>
                <a:cxn ang="0">
                  <a:pos x="wd2" y="hd2"/>
                </a:cxn>
                <a:cxn ang="5400000">
                  <a:pos x="wd2" y="hd2"/>
                </a:cxn>
                <a:cxn ang="10800000">
                  <a:pos x="wd2" y="hd2"/>
                </a:cxn>
                <a:cxn ang="16200000">
                  <a:pos x="wd2" y="hd2"/>
                </a:cxn>
              </a:cxnLst>
              <a:rect l="0" t="0" r="r" b="b"/>
              <a:pathLst>
                <a:path w="21600" h="21600" extrusionOk="0">
                  <a:moveTo>
                    <a:pt x="17408" y="0"/>
                  </a:moveTo>
                  <a:lnTo>
                    <a:pt x="0" y="13309"/>
                  </a:lnTo>
                  <a:lnTo>
                    <a:pt x="4192" y="21600"/>
                  </a:lnTo>
                  <a:lnTo>
                    <a:pt x="21600" y="8291"/>
                  </a:lnTo>
                  <a:lnTo>
                    <a:pt x="17408" y="0"/>
                  </a:lnTo>
                  <a:close/>
                </a:path>
              </a:pathLst>
            </a:custGeom>
            <a:solidFill>
              <a:srgbClr val="2C3C4A"/>
            </a:solidFill>
            <a:ln w="12700" cap="flat">
              <a:noFill/>
              <a:miter lim="400000"/>
            </a:ln>
            <a:effectLst/>
          </p:spPr>
          <p:txBody>
            <a:bodyPr wrap="square" lIns="0" tIns="0" rIns="0" bIns="0" numCol="1" anchor="t">
              <a:noAutofit/>
            </a:bodyPr>
            <a:lstStyle/>
            <a:p>
              <a:pPr lvl="0"/>
              <a:endParaRPr>
                <a:latin typeface="+mn-ea"/>
                <a:ea typeface="+mn-ea"/>
              </a:endParaRPr>
            </a:p>
          </p:txBody>
        </p:sp>
        <p:sp>
          <p:nvSpPr>
            <p:cNvPr id="8" name="Shape 11372">
              <a:extLst>
                <a:ext uri="{FF2B5EF4-FFF2-40B4-BE49-F238E27FC236}">
                  <a16:creationId xmlns:a16="http://schemas.microsoft.com/office/drawing/2014/main" id="{488444FA-F99F-6D8B-2CCA-EC39288F8470}"/>
                </a:ext>
              </a:extLst>
            </p:cNvPr>
            <p:cNvSpPr/>
            <p:nvPr/>
          </p:nvSpPr>
          <p:spPr>
            <a:xfrm>
              <a:off x="7486538" y="1401697"/>
              <a:ext cx="3833985" cy="1740581"/>
            </a:xfrm>
            <a:custGeom>
              <a:avLst/>
              <a:gdLst/>
              <a:ahLst/>
              <a:cxnLst>
                <a:cxn ang="0">
                  <a:pos x="wd2" y="hd2"/>
                </a:cxn>
                <a:cxn ang="5400000">
                  <a:pos x="wd2" y="hd2"/>
                </a:cxn>
                <a:cxn ang="10800000">
                  <a:pos x="wd2" y="hd2"/>
                </a:cxn>
                <a:cxn ang="16200000">
                  <a:pos x="wd2" y="hd2"/>
                </a:cxn>
              </a:cxnLst>
              <a:rect l="0" t="0" r="r" b="b"/>
              <a:pathLst>
                <a:path w="21600" h="21600" extrusionOk="0">
                  <a:moveTo>
                    <a:pt x="17408" y="0"/>
                  </a:moveTo>
                  <a:lnTo>
                    <a:pt x="0" y="13306"/>
                  </a:lnTo>
                  <a:lnTo>
                    <a:pt x="4193" y="21600"/>
                  </a:lnTo>
                  <a:lnTo>
                    <a:pt x="21600" y="8294"/>
                  </a:lnTo>
                  <a:lnTo>
                    <a:pt x="17408" y="0"/>
                  </a:lnTo>
                  <a:close/>
                </a:path>
              </a:pathLst>
            </a:custGeom>
            <a:solidFill>
              <a:srgbClr val="2C3C4A"/>
            </a:solidFill>
            <a:ln w="12700" cap="flat">
              <a:noFill/>
              <a:miter lim="400000"/>
            </a:ln>
            <a:effectLst/>
          </p:spPr>
          <p:txBody>
            <a:bodyPr wrap="square" lIns="0" tIns="0" rIns="0" bIns="0" numCol="1" anchor="t">
              <a:noAutofit/>
            </a:bodyPr>
            <a:lstStyle/>
            <a:p>
              <a:pPr lvl="0"/>
              <a:endParaRPr>
                <a:latin typeface="+mn-ea"/>
                <a:ea typeface="+mn-ea"/>
              </a:endParaRPr>
            </a:p>
          </p:txBody>
        </p:sp>
        <p:sp>
          <p:nvSpPr>
            <p:cNvPr id="9" name="Shape 11373">
              <a:extLst>
                <a:ext uri="{FF2B5EF4-FFF2-40B4-BE49-F238E27FC236}">
                  <a16:creationId xmlns:a16="http://schemas.microsoft.com/office/drawing/2014/main" id="{39803FC3-6B3A-201B-47BD-AB4641F806C2}"/>
                </a:ext>
              </a:extLst>
            </p:cNvPr>
            <p:cNvSpPr/>
            <p:nvPr/>
          </p:nvSpPr>
          <p:spPr>
            <a:xfrm>
              <a:off x="7118579" y="1401697"/>
              <a:ext cx="4201566" cy="668568"/>
            </a:xfrm>
            <a:custGeom>
              <a:avLst/>
              <a:gdLst/>
              <a:ahLst/>
              <a:cxnLst>
                <a:cxn ang="0">
                  <a:pos x="wd2" y="hd2"/>
                </a:cxn>
                <a:cxn ang="5400000">
                  <a:pos x="wd2" y="hd2"/>
                </a:cxn>
                <a:cxn ang="10800000">
                  <a:pos x="wd2" y="hd2"/>
                </a:cxn>
                <a:cxn ang="16200000">
                  <a:pos x="wd2" y="hd2"/>
                </a:cxn>
              </a:cxnLst>
              <a:rect l="0" t="0" r="r" b="b"/>
              <a:pathLst>
                <a:path w="21600" h="21600" extrusionOk="0">
                  <a:moveTo>
                    <a:pt x="1899" y="0"/>
                  </a:moveTo>
                  <a:lnTo>
                    <a:pt x="0" y="10871"/>
                  </a:lnTo>
                  <a:lnTo>
                    <a:pt x="1899" y="21600"/>
                  </a:lnTo>
                  <a:lnTo>
                    <a:pt x="21600" y="21600"/>
                  </a:lnTo>
                  <a:lnTo>
                    <a:pt x="17776" y="0"/>
                  </a:lnTo>
                  <a:lnTo>
                    <a:pt x="1899" y="0"/>
                  </a:lnTo>
                  <a:close/>
                </a:path>
              </a:pathLst>
            </a:custGeom>
            <a:solidFill>
              <a:srgbClr val="3A5063"/>
            </a:solidFill>
            <a:ln w="12700" cap="flat">
              <a:noFill/>
              <a:miter lim="400000"/>
            </a:ln>
            <a:effectLst/>
          </p:spPr>
          <p:txBody>
            <a:bodyPr wrap="square" lIns="0" tIns="0" rIns="0" bIns="0" numCol="1" anchor="t">
              <a:noAutofit/>
            </a:bodyPr>
            <a:lstStyle/>
            <a:p>
              <a:pPr lvl="0"/>
              <a:endParaRPr>
                <a:latin typeface="+mn-ea"/>
                <a:ea typeface="+mn-ea"/>
              </a:endParaRPr>
            </a:p>
          </p:txBody>
        </p:sp>
        <p:sp>
          <p:nvSpPr>
            <p:cNvPr id="10" name="Shape 11374">
              <a:extLst>
                <a:ext uri="{FF2B5EF4-FFF2-40B4-BE49-F238E27FC236}">
                  <a16:creationId xmlns:a16="http://schemas.microsoft.com/office/drawing/2014/main" id="{7C6B04C7-056F-40DB-6B2D-DC3827849821}"/>
                </a:ext>
              </a:extLst>
            </p:cNvPr>
            <p:cNvSpPr/>
            <p:nvPr/>
          </p:nvSpPr>
          <p:spPr>
            <a:xfrm>
              <a:off x="7486538" y="2477550"/>
              <a:ext cx="3833985" cy="668568"/>
            </a:xfrm>
            <a:custGeom>
              <a:avLst/>
              <a:gdLst/>
              <a:ahLst/>
              <a:cxnLst>
                <a:cxn ang="0">
                  <a:pos x="wd2" y="hd2"/>
                </a:cxn>
                <a:cxn ang="5400000">
                  <a:pos x="wd2" y="hd2"/>
                </a:cxn>
                <a:cxn ang="10800000">
                  <a:pos x="wd2" y="hd2"/>
                </a:cxn>
                <a:cxn ang="16200000">
                  <a:pos x="wd2" y="hd2"/>
                </a:cxn>
              </a:cxnLst>
              <a:rect l="0" t="0" r="r" b="b"/>
              <a:pathLst>
                <a:path w="21600" h="21600" extrusionOk="0">
                  <a:moveTo>
                    <a:pt x="17408" y="0"/>
                  </a:moveTo>
                  <a:lnTo>
                    <a:pt x="0" y="0"/>
                  </a:lnTo>
                  <a:lnTo>
                    <a:pt x="4193" y="21600"/>
                  </a:lnTo>
                  <a:lnTo>
                    <a:pt x="21600" y="21600"/>
                  </a:lnTo>
                  <a:lnTo>
                    <a:pt x="17408" y="0"/>
                  </a:lnTo>
                  <a:close/>
                </a:path>
              </a:pathLst>
            </a:custGeom>
            <a:solidFill>
              <a:srgbClr val="E7535F"/>
            </a:solidFill>
            <a:ln w="12700" cap="flat">
              <a:noFill/>
              <a:miter lim="400000"/>
            </a:ln>
            <a:effectLst/>
          </p:spPr>
          <p:txBody>
            <a:bodyPr wrap="square" lIns="0" tIns="0" rIns="0" bIns="0" numCol="1" anchor="t">
              <a:noAutofit/>
            </a:bodyPr>
            <a:lstStyle/>
            <a:p>
              <a:pPr lvl="0"/>
              <a:endParaRPr>
                <a:latin typeface="+mn-ea"/>
                <a:ea typeface="+mn-ea"/>
              </a:endParaRPr>
            </a:p>
          </p:txBody>
        </p:sp>
        <p:sp>
          <p:nvSpPr>
            <p:cNvPr id="11" name="Shape 11375">
              <a:extLst>
                <a:ext uri="{FF2B5EF4-FFF2-40B4-BE49-F238E27FC236}">
                  <a16:creationId xmlns:a16="http://schemas.microsoft.com/office/drawing/2014/main" id="{60B9CF2E-17D8-34F3-B753-0BE83F905D1F}"/>
                </a:ext>
              </a:extLst>
            </p:cNvPr>
            <p:cNvSpPr/>
            <p:nvPr/>
          </p:nvSpPr>
          <p:spPr>
            <a:xfrm>
              <a:off x="7486538" y="3553405"/>
              <a:ext cx="3833985" cy="668568"/>
            </a:xfrm>
            <a:custGeom>
              <a:avLst/>
              <a:gdLst/>
              <a:ahLst/>
              <a:cxnLst>
                <a:cxn ang="0">
                  <a:pos x="wd2" y="hd2"/>
                </a:cxn>
                <a:cxn ang="5400000">
                  <a:pos x="wd2" y="hd2"/>
                </a:cxn>
                <a:cxn ang="10800000">
                  <a:pos x="wd2" y="hd2"/>
                </a:cxn>
                <a:cxn ang="16200000">
                  <a:pos x="wd2" y="hd2"/>
                </a:cxn>
              </a:cxnLst>
              <a:rect l="0" t="0" r="r" b="b"/>
              <a:pathLst>
                <a:path w="21600" h="21600" extrusionOk="0">
                  <a:moveTo>
                    <a:pt x="17407" y="0"/>
                  </a:moveTo>
                  <a:lnTo>
                    <a:pt x="0" y="0"/>
                  </a:lnTo>
                  <a:lnTo>
                    <a:pt x="4192" y="21600"/>
                  </a:lnTo>
                  <a:lnTo>
                    <a:pt x="21600" y="21600"/>
                  </a:lnTo>
                  <a:lnTo>
                    <a:pt x="17407" y="0"/>
                  </a:lnTo>
                  <a:close/>
                </a:path>
              </a:pathLst>
            </a:custGeom>
            <a:solidFill>
              <a:srgbClr val="F7AC12"/>
            </a:solidFill>
            <a:ln w="12700" cap="flat">
              <a:noFill/>
              <a:miter lim="400000"/>
            </a:ln>
            <a:effectLst/>
          </p:spPr>
          <p:txBody>
            <a:bodyPr wrap="square" lIns="0" tIns="0" rIns="0" bIns="0" numCol="1" anchor="t">
              <a:noAutofit/>
            </a:bodyPr>
            <a:lstStyle/>
            <a:p>
              <a:pPr lvl="0"/>
              <a:endParaRPr>
                <a:latin typeface="+mn-ea"/>
                <a:ea typeface="+mn-ea"/>
              </a:endParaRPr>
            </a:p>
          </p:txBody>
        </p:sp>
        <p:grpSp>
          <p:nvGrpSpPr>
            <p:cNvPr id="60" name="Group 11424">
              <a:extLst>
                <a:ext uri="{FF2B5EF4-FFF2-40B4-BE49-F238E27FC236}">
                  <a16:creationId xmlns:a16="http://schemas.microsoft.com/office/drawing/2014/main" id="{39C16C48-6F3D-FF3E-CC48-C91A9EBBDD50}"/>
                </a:ext>
              </a:extLst>
            </p:cNvPr>
            <p:cNvGrpSpPr/>
            <p:nvPr/>
          </p:nvGrpSpPr>
          <p:grpSpPr>
            <a:xfrm>
              <a:off x="8476694" y="2671705"/>
              <a:ext cx="382246" cy="240866"/>
              <a:chOff x="0" y="0"/>
              <a:chExt cx="254952" cy="160654"/>
            </a:xfrm>
          </p:grpSpPr>
          <p:sp>
            <p:nvSpPr>
              <p:cNvPr id="62" name="Shape 11422">
                <a:extLst>
                  <a:ext uri="{FF2B5EF4-FFF2-40B4-BE49-F238E27FC236}">
                    <a16:creationId xmlns:a16="http://schemas.microsoft.com/office/drawing/2014/main" id="{0A5FC678-1B83-061C-84F6-546127431B52}"/>
                  </a:ext>
                </a:extLst>
              </p:cNvPr>
              <p:cNvSpPr/>
              <p:nvPr/>
            </p:nvSpPr>
            <p:spPr>
              <a:xfrm>
                <a:off x="0" y="46027"/>
                <a:ext cx="90898" cy="114629"/>
              </a:xfrm>
              <a:custGeom>
                <a:avLst/>
                <a:gdLst/>
                <a:ahLst/>
                <a:cxnLst>
                  <a:cxn ang="0">
                    <a:pos x="wd2" y="hd2"/>
                  </a:cxn>
                  <a:cxn ang="5400000">
                    <a:pos x="wd2" y="hd2"/>
                  </a:cxn>
                  <a:cxn ang="10800000">
                    <a:pos x="wd2" y="hd2"/>
                  </a:cxn>
                  <a:cxn ang="16200000">
                    <a:pos x="wd2" y="hd2"/>
                  </a:cxn>
                </a:cxnLst>
                <a:rect l="0" t="0" r="r" b="b"/>
                <a:pathLst>
                  <a:path w="21470" h="21600" extrusionOk="0">
                    <a:moveTo>
                      <a:pt x="13938" y="18089"/>
                    </a:moveTo>
                    <a:lnTo>
                      <a:pt x="13938" y="18075"/>
                    </a:lnTo>
                    <a:cubicBezTo>
                      <a:pt x="13949" y="17312"/>
                      <a:pt x="14370" y="14919"/>
                      <a:pt x="18829" y="12741"/>
                    </a:cubicBezTo>
                    <a:cubicBezTo>
                      <a:pt x="19646" y="11856"/>
                      <a:pt x="20317" y="10649"/>
                      <a:pt x="21003" y="9256"/>
                    </a:cubicBezTo>
                    <a:cubicBezTo>
                      <a:pt x="21476" y="8293"/>
                      <a:pt x="21396" y="7471"/>
                      <a:pt x="21396" y="6302"/>
                    </a:cubicBezTo>
                    <a:cubicBezTo>
                      <a:pt x="21396" y="5437"/>
                      <a:pt x="21600" y="4050"/>
                      <a:pt x="21332" y="3287"/>
                    </a:cubicBezTo>
                    <a:cubicBezTo>
                      <a:pt x="20424" y="712"/>
                      <a:pt x="18134" y="0"/>
                      <a:pt x="15449" y="0"/>
                    </a:cubicBezTo>
                    <a:cubicBezTo>
                      <a:pt x="12764" y="0"/>
                      <a:pt x="10471" y="714"/>
                      <a:pt x="9566" y="3295"/>
                    </a:cubicBezTo>
                    <a:cubicBezTo>
                      <a:pt x="9299" y="4054"/>
                      <a:pt x="9504" y="5439"/>
                      <a:pt x="9504" y="6301"/>
                    </a:cubicBezTo>
                    <a:cubicBezTo>
                      <a:pt x="9504" y="7473"/>
                      <a:pt x="9424" y="8297"/>
                      <a:pt x="9900" y="9263"/>
                    </a:cubicBezTo>
                    <a:cubicBezTo>
                      <a:pt x="10724" y="10935"/>
                      <a:pt x="11509" y="12336"/>
                      <a:pt x="12556" y="13231"/>
                    </a:cubicBezTo>
                    <a:cubicBezTo>
                      <a:pt x="8479" y="13828"/>
                      <a:pt x="5724" y="15525"/>
                      <a:pt x="3865" y="16187"/>
                    </a:cubicBezTo>
                    <a:cubicBezTo>
                      <a:pt x="18" y="17556"/>
                      <a:pt x="0" y="19055"/>
                      <a:pt x="0" y="19055"/>
                    </a:cubicBezTo>
                    <a:lnTo>
                      <a:pt x="0" y="21600"/>
                    </a:lnTo>
                    <a:lnTo>
                      <a:pt x="13940" y="21598"/>
                    </a:lnTo>
                    <a:lnTo>
                      <a:pt x="13940" y="18089"/>
                    </a:lnTo>
                    <a:lnTo>
                      <a:pt x="13938" y="18089"/>
                    </a:lnTo>
                    <a:close/>
                  </a:path>
                </a:pathLst>
              </a:custGeom>
              <a:solidFill>
                <a:srgbClr val="FFFFFF"/>
              </a:solid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sp>
            <p:nvSpPr>
              <p:cNvPr id="63" name="Shape 11423">
                <a:extLst>
                  <a:ext uri="{FF2B5EF4-FFF2-40B4-BE49-F238E27FC236}">
                    <a16:creationId xmlns:a16="http://schemas.microsoft.com/office/drawing/2014/main" id="{5C83B142-1E4E-C7D3-DAB2-33FF5B00CCAD}"/>
                  </a:ext>
                </a:extLst>
              </p:cNvPr>
              <p:cNvSpPr/>
              <p:nvPr/>
            </p:nvSpPr>
            <p:spPr>
              <a:xfrm>
                <a:off x="74490" y="0"/>
                <a:ext cx="180463" cy="157557"/>
              </a:xfrm>
              <a:custGeom>
                <a:avLst/>
                <a:gdLst/>
                <a:ahLst/>
                <a:cxnLst>
                  <a:cxn ang="0">
                    <a:pos x="wd2" y="hd2"/>
                  </a:cxn>
                  <a:cxn ang="5400000">
                    <a:pos x="wd2" y="hd2"/>
                  </a:cxn>
                  <a:cxn ang="10800000">
                    <a:pos x="wd2" y="hd2"/>
                  </a:cxn>
                  <a:cxn ang="16200000">
                    <a:pos x="wd2" y="hd2"/>
                  </a:cxn>
                </a:cxnLst>
                <a:rect l="0" t="0" r="r" b="b"/>
                <a:pathLst>
                  <a:path w="21600" h="21600" extrusionOk="0">
                    <a:moveTo>
                      <a:pt x="18895" y="16182"/>
                    </a:moveTo>
                    <a:cubicBezTo>
                      <a:pt x="17591" y="15518"/>
                      <a:pt x="15655" y="13809"/>
                      <a:pt x="12789" y="13222"/>
                    </a:cubicBezTo>
                    <a:cubicBezTo>
                      <a:pt x="13522" y="12323"/>
                      <a:pt x="14076" y="10920"/>
                      <a:pt x="14647" y="9256"/>
                    </a:cubicBezTo>
                    <a:cubicBezTo>
                      <a:pt x="14978" y="8292"/>
                      <a:pt x="14921" y="7470"/>
                      <a:pt x="14921" y="6300"/>
                    </a:cubicBezTo>
                    <a:cubicBezTo>
                      <a:pt x="14921" y="5435"/>
                      <a:pt x="15063" y="4048"/>
                      <a:pt x="14876" y="3287"/>
                    </a:cubicBezTo>
                    <a:cubicBezTo>
                      <a:pt x="14244" y="710"/>
                      <a:pt x="12647" y="0"/>
                      <a:pt x="10775" y="0"/>
                    </a:cubicBezTo>
                    <a:cubicBezTo>
                      <a:pt x="8902" y="0"/>
                      <a:pt x="7303" y="714"/>
                      <a:pt x="6672" y="3294"/>
                    </a:cubicBezTo>
                    <a:cubicBezTo>
                      <a:pt x="6486" y="4054"/>
                      <a:pt x="6628" y="5438"/>
                      <a:pt x="6628" y="6300"/>
                    </a:cubicBezTo>
                    <a:cubicBezTo>
                      <a:pt x="6628" y="7473"/>
                      <a:pt x="6572" y="8297"/>
                      <a:pt x="6904" y="9262"/>
                    </a:cubicBezTo>
                    <a:cubicBezTo>
                      <a:pt x="7479" y="10934"/>
                      <a:pt x="8026" y="12336"/>
                      <a:pt x="8756" y="13231"/>
                    </a:cubicBezTo>
                    <a:cubicBezTo>
                      <a:pt x="5913" y="13828"/>
                      <a:pt x="3991" y="15526"/>
                      <a:pt x="2695" y="16187"/>
                    </a:cubicBezTo>
                    <a:cubicBezTo>
                      <a:pt x="13" y="17556"/>
                      <a:pt x="0" y="19054"/>
                      <a:pt x="0" y="19054"/>
                    </a:cubicBezTo>
                    <a:lnTo>
                      <a:pt x="0" y="21600"/>
                    </a:lnTo>
                    <a:lnTo>
                      <a:pt x="21600" y="21597"/>
                    </a:lnTo>
                    <a:lnTo>
                      <a:pt x="21600" y="19054"/>
                    </a:lnTo>
                    <a:cubicBezTo>
                      <a:pt x="21600" y="19054"/>
                      <a:pt x="21587" y="17551"/>
                      <a:pt x="18895" y="16182"/>
                    </a:cubicBezTo>
                    <a:close/>
                  </a:path>
                </a:pathLst>
              </a:custGeom>
              <a:solidFill>
                <a:srgbClr val="FFFFFF"/>
              </a:solid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grpSp>
        <p:grpSp>
          <p:nvGrpSpPr>
            <p:cNvPr id="65" name="Group 11429">
              <a:extLst>
                <a:ext uri="{FF2B5EF4-FFF2-40B4-BE49-F238E27FC236}">
                  <a16:creationId xmlns:a16="http://schemas.microsoft.com/office/drawing/2014/main" id="{867A8140-7A1A-8AC2-31A2-C8362197A4F6}"/>
                </a:ext>
              </a:extLst>
            </p:cNvPr>
            <p:cNvGrpSpPr/>
            <p:nvPr/>
          </p:nvGrpSpPr>
          <p:grpSpPr>
            <a:xfrm>
              <a:off x="8532613" y="3734168"/>
              <a:ext cx="347494" cy="307041"/>
              <a:chOff x="0" y="-2"/>
              <a:chExt cx="231774" cy="204791"/>
            </a:xfrm>
          </p:grpSpPr>
          <p:sp>
            <p:nvSpPr>
              <p:cNvPr id="67" name="Shape 11427">
                <a:extLst>
                  <a:ext uri="{FF2B5EF4-FFF2-40B4-BE49-F238E27FC236}">
                    <a16:creationId xmlns:a16="http://schemas.microsoft.com/office/drawing/2014/main" id="{8DE736C2-667E-AF6D-6946-D25F5219426D}"/>
                  </a:ext>
                </a:extLst>
              </p:cNvPr>
              <p:cNvSpPr/>
              <p:nvPr/>
            </p:nvSpPr>
            <p:spPr>
              <a:xfrm>
                <a:off x="74168" y="48566"/>
                <a:ext cx="157607" cy="156223"/>
              </a:xfrm>
              <a:custGeom>
                <a:avLst/>
                <a:gdLst/>
                <a:ahLst/>
                <a:cxnLst>
                  <a:cxn ang="0">
                    <a:pos x="wd2" y="hd2"/>
                  </a:cxn>
                  <a:cxn ang="5400000">
                    <a:pos x="wd2" y="hd2"/>
                  </a:cxn>
                  <a:cxn ang="10800000">
                    <a:pos x="wd2" y="hd2"/>
                  </a:cxn>
                  <a:cxn ang="16200000">
                    <a:pos x="wd2" y="hd2"/>
                  </a:cxn>
                </a:cxnLst>
                <a:rect l="0" t="0" r="r" b="b"/>
                <a:pathLst>
                  <a:path w="21600" h="20967" extrusionOk="0">
                    <a:moveTo>
                      <a:pt x="20820" y="9022"/>
                    </a:moveTo>
                    <a:cubicBezTo>
                      <a:pt x="20811" y="9007"/>
                      <a:pt x="20801" y="8992"/>
                      <a:pt x="20793" y="8977"/>
                    </a:cubicBezTo>
                    <a:cubicBezTo>
                      <a:pt x="20489" y="8427"/>
                      <a:pt x="20112" y="7930"/>
                      <a:pt x="19674" y="7499"/>
                    </a:cubicBezTo>
                    <a:lnTo>
                      <a:pt x="13690" y="1617"/>
                    </a:lnTo>
                    <a:cubicBezTo>
                      <a:pt x="13666" y="1593"/>
                      <a:pt x="13643" y="1572"/>
                      <a:pt x="13622" y="1554"/>
                    </a:cubicBezTo>
                    <a:cubicBezTo>
                      <a:pt x="12860" y="827"/>
                      <a:pt x="11933" y="294"/>
                      <a:pt x="10925" y="0"/>
                    </a:cubicBezTo>
                    <a:cubicBezTo>
                      <a:pt x="12087" y="1195"/>
                      <a:pt x="12856" y="2688"/>
                      <a:pt x="13154" y="4330"/>
                    </a:cubicBezTo>
                    <a:cubicBezTo>
                      <a:pt x="13243" y="4823"/>
                      <a:pt x="13289" y="5326"/>
                      <a:pt x="13289" y="5827"/>
                    </a:cubicBezTo>
                    <a:cubicBezTo>
                      <a:pt x="13289" y="6027"/>
                      <a:pt x="13280" y="6237"/>
                      <a:pt x="13262" y="6469"/>
                    </a:cubicBezTo>
                    <a:lnTo>
                      <a:pt x="16991" y="10136"/>
                    </a:lnTo>
                    <a:cubicBezTo>
                      <a:pt x="17315" y="10454"/>
                      <a:pt x="17555" y="10856"/>
                      <a:pt x="17685" y="11298"/>
                    </a:cubicBezTo>
                    <a:cubicBezTo>
                      <a:pt x="17760" y="11551"/>
                      <a:pt x="17797" y="11814"/>
                      <a:pt x="17797" y="12082"/>
                    </a:cubicBezTo>
                    <a:cubicBezTo>
                      <a:pt x="17797" y="12378"/>
                      <a:pt x="17751" y="12669"/>
                      <a:pt x="17660" y="12949"/>
                    </a:cubicBezTo>
                    <a:cubicBezTo>
                      <a:pt x="17523" y="13371"/>
                      <a:pt x="17298" y="13738"/>
                      <a:pt x="16990" y="14040"/>
                    </a:cubicBezTo>
                    <a:lnTo>
                      <a:pt x="14559" y="16430"/>
                    </a:lnTo>
                    <a:cubicBezTo>
                      <a:pt x="14038" y="16942"/>
                      <a:pt x="13333" y="17224"/>
                      <a:pt x="12573" y="17224"/>
                    </a:cubicBezTo>
                    <a:cubicBezTo>
                      <a:pt x="11813" y="17224"/>
                      <a:pt x="11108" y="16942"/>
                      <a:pt x="10587" y="16430"/>
                    </a:cubicBezTo>
                    <a:lnTo>
                      <a:pt x="8270" y="14152"/>
                    </a:lnTo>
                    <a:lnTo>
                      <a:pt x="6770" y="12677"/>
                    </a:lnTo>
                    <a:lnTo>
                      <a:pt x="4605" y="10549"/>
                    </a:lnTo>
                    <a:cubicBezTo>
                      <a:pt x="4389" y="10338"/>
                      <a:pt x="4211" y="10088"/>
                      <a:pt x="4075" y="9805"/>
                    </a:cubicBezTo>
                    <a:cubicBezTo>
                      <a:pt x="3895" y="9434"/>
                      <a:pt x="3800" y="9016"/>
                      <a:pt x="3800" y="8598"/>
                    </a:cubicBezTo>
                    <a:cubicBezTo>
                      <a:pt x="3800" y="8316"/>
                      <a:pt x="3842" y="8037"/>
                      <a:pt x="3925" y="7769"/>
                    </a:cubicBezTo>
                    <a:cubicBezTo>
                      <a:pt x="3932" y="7746"/>
                      <a:pt x="3941" y="7722"/>
                      <a:pt x="3951" y="7698"/>
                    </a:cubicBezTo>
                    <a:lnTo>
                      <a:pt x="3965" y="7659"/>
                    </a:lnTo>
                    <a:cubicBezTo>
                      <a:pt x="4000" y="7561"/>
                      <a:pt x="4033" y="7481"/>
                      <a:pt x="4068" y="7408"/>
                    </a:cubicBezTo>
                    <a:cubicBezTo>
                      <a:pt x="4087" y="7366"/>
                      <a:pt x="4109" y="7325"/>
                      <a:pt x="4132" y="7283"/>
                    </a:cubicBezTo>
                    <a:cubicBezTo>
                      <a:pt x="4172" y="7208"/>
                      <a:pt x="4218" y="7133"/>
                      <a:pt x="4271" y="7053"/>
                    </a:cubicBezTo>
                    <a:lnTo>
                      <a:pt x="4294" y="7020"/>
                    </a:lnTo>
                    <a:cubicBezTo>
                      <a:pt x="4310" y="6997"/>
                      <a:pt x="4325" y="6972"/>
                      <a:pt x="4343" y="6949"/>
                    </a:cubicBezTo>
                    <a:cubicBezTo>
                      <a:pt x="4431" y="6831"/>
                      <a:pt x="4517" y="6731"/>
                      <a:pt x="4605" y="6646"/>
                    </a:cubicBezTo>
                    <a:lnTo>
                      <a:pt x="5532" y="5735"/>
                    </a:lnTo>
                    <a:cubicBezTo>
                      <a:pt x="5522" y="5626"/>
                      <a:pt x="5497" y="5529"/>
                      <a:pt x="5456" y="5447"/>
                    </a:cubicBezTo>
                    <a:cubicBezTo>
                      <a:pt x="5417" y="5367"/>
                      <a:pt x="5370" y="5298"/>
                      <a:pt x="5314" y="5243"/>
                    </a:cubicBezTo>
                    <a:lnTo>
                      <a:pt x="3149" y="3115"/>
                    </a:lnTo>
                    <a:lnTo>
                      <a:pt x="2990" y="2958"/>
                    </a:lnTo>
                    <a:lnTo>
                      <a:pt x="1922" y="4008"/>
                    </a:lnTo>
                    <a:cubicBezTo>
                      <a:pt x="1819" y="4110"/>
                      <a:pt x="1715" y="4219"/>
                      <a:pt x="1606" y="4344"/>
                    </a:cubicBezTo>
                    <a:cubicBezTo>
                      <a:pt x="1589" y="4362"/>
                      <a:pt x="1574" y="4381"/>
                      <a:pt x="1558" y="4400"/>
                    </a:cubicBezTo>
                    <a:lnTo>
                      <a:pt x="1524" y="4442"/>
                    </a:lnTo>
                    <a:cubicBezTo>
                      <a:pt x="1451" y="4527"/>
                      <a:pt x="1381" y="4613"/>
                      <a:pt x="1313" y="4702"/>
                    </a:cubicBezTo>
                    <a:cubicBezTo>
                      <a:pt x="1290" y="4731"/>
                      <a:pt x="1268" y="4762"/>
                      <a:pt x="1246" y="4792"/>
                    </a:cubicBezTo>
                    <a:lnTo>
                      <a:pt x="1233" y="4809"/>
                    </a:lnTo>
                    <a:cubicBezTo>
                      <a:pt x="1167" y="4901"/>
                      <a:pt x="1103" y="4993"/>
                      <a:pt x="1042" y="5088"/>
                    </a:cubicBezTo>
                    <a:lnTo>
                      <a:pt x="1026" y="5112"/>
                    </a:lnTo>
                    <a:cubicBezTo>
                      <a:pt x="1011" y="5135"/>
                      <a:pt x="996" y="5158"/>
                      <a:pt x="981" y="5179"/>
                    </a:cubicBezTo>
                    <a:cubicBezTo>
                      <a:pt x="910" y="5295"/>
                      <a:pt x="841" y="5411"/>
                      <a:pt x="779" y="5526"/>
                    </a:cubicBezTo>
                    <a:lnTo>
                      <a:pt x="769" y="5543"/>
                    </a:lnTo>
                    <a:lnTo>
                      <a:pt x="761" y="5559"/>
                    </a:lnTo>
                    <a:cubicBezTo>
                      <a:pt x="543" y="5965"/>
                      <a:pt x="369" y="6397"/>
                      <a:pt x="243" y="6846"/>
                    </a:cubicBezTo>
                    <a:cubicBezTo>
                      <a:pt x="198" y="7005"/>
                      <a:pt x="163" y="7152"/>
                      <a:pt x="134" y="7295"/>
                    </a:cubicBezTo>
                    <a:cubicBezTo>
                      <a:pt x="45" y="7730"/>
                      <a:pt x="0" y="8169"/>
                      <a:pt x="0" y="8605"/>
                    </a:cubicBezTo>
                    <a:cubicBezTo>
                      <a:pt x="0" y="8989"/>
                      <a:pt x="35" y="9375"/>
                      <a:pt x="102" y="9750"/>
                    </a:cubicBezTo>
                    <a:cubicBezTo>
                      <a:pt x="340" y="11063"/>
                      <a:pt x="970" y="12253"/>
                      <a:pt x="1921" y="13188"/>
                    </a:cubicBezTo>
                    <a:lnTo>
                      <a:pt x="3167" y="14414"/>
                    </a:lnTo>
                    <a:lnTo>
                      <a:pt x="4988" y="16203"/>
                    </a:lnTo>
                    <a:lnTo>
                      <a:pt x="7904" y="19069"/>
                    </a:lnTo>
                    <a:cubicBezTo>
                      <a:pt x="10479" y="21600"/>
                      <a:pt x="14667" y="21600"/>
                      <a:pt x="17242" y="19069"/>
                    </a:cubicBezTo>
                    <a:lnTo>
                      <a:pt x="19673" y="16679"/>
                    </a:lnTo>
                    <a:cubicBezTo>
                      <a:pt x="20506" y="15861"/>
                      <a:pt x="21099" y="14826"/>
                      <a:pt x="21391" y="13687"/>
                    </a:cubicBezTo>
                    <a:cubicBezTo>
                      <a:pt x="21529" y="13146"/>
                      <a:pt x="21600" y="12608"/>
                      <a:pt x="21600" y="12089"/>
                    </a:cubicBezTo>
                    <a:cubicBezTo>
                      <a:pt x="21600" y="11064"/>
                      <a:pt x="21349" y="10039"/>
                      <a:pt x="20876" y="9127"/>
                    </a:cubicBezTo>
                    <a:cubicBezTo>
                      <a:pt x="20870" y="9116"/>
                      <a:pt x="20865" y="9105"/>
                      <a:pt x="20860" y="9094"/>
                    </a:cubicBezTo>
                    <a:cubicBezTo>
                      <a:pt x="20856" y="9085"/>
                      <a:pt x="20852" y="9077"/>
                      <a:pt x="20847" y="9068"/>
                    </a:cubicBezTo>
                    <a:cubicBezTo>
                      <a:pt x="20839" y="9051"/>
                      <a:pt x="20830" y="9038"/>
                      <a:pt x="20820" y="9022"/>
                    </a:cubicBezTo>
                    <a:close/>
                  </a:path>
                </a:pathLst>
              </a:custGeom>
              <a:solidFill>
                <a:srgbClr val="FFFFFF"/>
              </a:solid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sp>
            <p:nvSpPr>
              <p:cNvPr id="68" name="Shape 11428">
                <a:extLst>
                  <a:ext uri="{FF2B5EF4-FFF2-40B4-BE49-F238E27FC236}">
                    <a16:creationId xmlns:a16="http://schemas.microsoft.com/office/drawing/2014/main" id="{8B9117A5-8339-16AB-492E-89D94165B922}"/>
                  </a:ext>
                </a:extLst>
              </p:cNvPr>
              <p:cNvSpPr/>
              <p:nvPr/>
            </p:nvSpPr>
            <p:spPr>
              <a:xfrm>
                <a:off x="0" y="-3"/>
                <a:ext cx="157607" cy="156224"/>
              </a:xfrm>
              <a:custGeom>
                <a:avLst/>
                <a:gdLst/>
                <a:ahLst/>
                <a:cxnLst>
                  <a:cxn ang="0">
                    <a:pos x="wd2" y="hd2"/>
                  </a:cxn>
                  <a:cxn ang="5400000">
                    <a:pos x="wd2" y="hd2"/>
                  </a:cxn>
                  <a:cxn ang="10800000">
                    <a:pos x="wd2" y="hd2"/>
                  </a:cxn>
                  <a:cxn ang="16200000">
                    <a:pos x="wd2" y="hd2"/>
                  </a:cxn>
                </a:cxnLst>
                <a:rect l="0" t="0" r="r" b="b"/>
                <a:pathLst>
                  <a:path w="21600" h="20967" extrusionOk="0">
                    <a:moveTo>
                      <a:pt x="19678" y="7779"/>
                    </a:moveTo>
                    <a:lnTo>
                      <a:pt x="18431" y="6554"/>
                    </a:lnTo>
                    <a:lnTo>
                      <a:pt x="16611" y="4764"/>
                    </a:lnTo>
                    <a:lnTo>
                      <a:pt x="13695" y="1897"/>
                    </a:lnTo>
                    <a:cubicBezTo>
                      <a:pt x="11121" y="-633"/>
                      <a:pt x="6932" y="-633"/>
                      <a:pt x="4358" y="1898"/>
                    </a:cubicBezTo>
                    <a:lnTo>
                      <a:pt x="1926" y="4288"/>
                    </a:lnTo>
                    <a:cubicBezTo>
                      <a:pt x="1093" y="5106"/>
                      <a:pt x="501" y="6141"/>
                      <a:pt x="209" y="7280"/>
                    </a:cubicBezTo>
                    <a:cubicBezTo>
                      <a:pt x="71" y="7821"/>
                      <a:pt x="0" y="8359"/>
                      <a:pt x="0" y="8879"/>
                    </a:cubicBezTo>
                    <a:cubicBezTo>
                      <a:pt x="0" y="9904"/>
                      <a:pt x="251" y="10928"/>
                      <a:pt x="724" y="11841"/>
                    </a:cubicBezTo>
                    <a:cubicBezTo>
                      <a:pt x="731" y="11851"/>
                      <a:pt x="735" y="11863"/>
                      <a:pt x="740" y="11874"/>
                    </a:cubicBezTo>
                    <a:cubicBezTo>
                      <a:pt x="744" y="11883"/>
                      <a:pt x="748" y="11892"/>
                      <a:pt x="753" y="11900"/>
                    </a:cubicBezTo>
                    <a:cubicBezTo>
                      <a:pt x="761" y="11915"/>
                      <a:pt x="769" y="11929"/>
                      <a:pt x="779" y="11945"/>
                    </a:cubicBezTo>
                    <a:cubicBezTo>
                      <a:pt x="788" y="11960"/>
                      <a:pt x="798" y="11975"/>
                      <a:pt x="806" y="11991"/>
                    </a:cubicBezTo>
                    <a:cubicBezTo>
                      <a:pt x="1111" y="12541"/>
                      <a:pt x="1488" y="13038"/>
                      <a:pt x="1926" y="13468"/>
                    </a:cubicBezTo>
                    <a:lnTo>
                      <a:pt x="7909" y="19350"/>
                    </a:lnTo>
                    <a:cubicBezTo>
                      <a:pt x="7934" y="19376"/>
                      <a:pt x="7956" y="19396"/>
                      <a:pt x="7978" y="19413"/>
                    </a:cubicBezTo>
                    <a:cubicBezTo>
                      <a:pt x="8740" y="20140"/>
                      <a:pt x="9666" y="20673"/>
                      <a:pt x="10674" y="20967"/>
                    </a:cubicBezTo>
                    <a:cubicBezTo>
                      <a:pt x="9513" y="19772"/>
                      <a:pt x="8744" y="18279"/>
                      <a:pt x="8446" y="16636"/>
                    </a:cubicBezTo>
                    <a:cubicBezTo>
                      <a:pt x="8357" y="16145"/>
                      <a:pt x="8311" y="15641"/>
                      <a:pt x="8311" y="15140"/>
                    </a:cubicBezTo>
                    <a:cubicBezTo>
                      <a:pt x="8311" y="14941"/>
                      <a:pt x="8320" y="14731"/>
                      <a:pt x="8338" y="14497"/>
                    </a:cubicBezTo>
                    <a:lnTo>
                      <a:pt x="4609" y="10831"/>
                    </a:lnTo>
                    <a:cubicBezTo>
                      <a:pt x="4285" y="10512"/>
                      <a:pt x="4044" y="10110"/>
                      <a:pt x="3915" y="9668"/>
                    </a:cubicBezTo>
                    <a:cubicBezTo>
                      <a:pt x="3840" y="9415"/>
                      <a:pt x="3802" y="9152"/>
                      <a:pt x="3802" y="8885"/>
                    </a:cubicBezTo>
                    <a:cubicBezTo>
                      <a:pt x="3802" y="8589"/>
                      <a:pt x="3848" y="8297"/>
                      <a:pt x="3939" y="8017"/>
                    </a:cubicBezTo>
                    <a:cubicBezTo>
                      <a:pt x="4077" y="7595"/>
                      <a:pt x="4301" y="7228"/>
                      <a:pt x="4609" y="6926"/>
                    </a:cubicBezTo>
                    <a:lnTo>
                      <a:pt x="7041" y="4536"/>
                    </a:lnTo>
                    <a:cubicBezTo>
                      <a:pt x="8118" y="3477"/>
                      <a:pt x="9936" y="3477"/>
                      <a:pt x="11012" y="4536"/>
                    </a:cubicBezTo>
                    <a:lnTo>
                      <a:pt x="13330" y="6814"/>
                    </a:lnTo>
                    <a:lnTo>
                      <a:pt x="14830" y="8289"/>
                    </a:lnTo>
                    <a:lnTo>
                      <a:pt x="16994" y="10417"/>
                    </a:lnTo>
                    <a:cubicBezTo>
                      <a:pt x="17210" y="10629"/>
                      <a:pt x="17389" y="10879"/>
                      <a:pt x="17525" y="11161"/>
                    </a:cubicBezTo>
                    <a:cubicBezTo>
                      <a:pt x="17704" y="11532"/>
                      <a:pt x="17800" y="11949"/>
                      <a:pt x="17800" y="12368"/>
                    </a:cubicBezTo>
                    <a:cubicBezTo>
                      <a:pt x="17800" y="12650"/>
                      <a:pt x="17757" y="12929"/>
                      <a:pt x="17675" y="13197"/>
                    </a:cubicBezTo>
                    <a:cubicBezTo>
                      <a:pt x="17667" y="13222"/>
                      <a:pt x="17658" y="13245"/>
                      <a:pt x="17649" y="13270"/>
                    </a:cubicBezTo>
                    <a:lnTo>
                      <a:pt x="17634" y="13307"/>
                    </a:lnTo>
                    <a:cubicBezTo>
                      <a:pt x="17599" y="13406"/>
                      <a:pt x="17566" y="13485"/>
                      <a:pt x="17532" y="13558"/>
                    </a:cubicBezTo>
                    <a:cubicBezTo>
                      <a:pt x="17512" y="13601"/>
                      <a:pt x="17489" y="13642"/>
                      <a:pt x="17467" y="13684"/>
                    </a:cubicBezTo>
                    <a:cubicBezTo>
                      <a:pt x="17427" y="13760"/>
                      <a:pt x="17380" y="13837"/>
                      <a:pt x="17329" y="13913"/>
                    </a:cubicBezTo>
                    <a:lnTo>
                      <a:pt x="17308" y="13943"/>
                    </a:lnTo>
                    <a:cubicBezTo>
                      <a:pt x="17292" y="13969"/>
                      <a:pt x="17275" y="13993"/>
                      <a:pt x="17257" y="14017"/>
                    </a:cubicBezTo>
                    <a:cubicBezTo>
                      <a:pt x="17168" y="14136"/>
                      <a:pt x="17083" y="14235"/>
                      <a:pt x="16996" y="14321"/>
                    </a:cubicBezTo>
                    <a:lnTo>
                      <a:pt x="16068" y="15232"/>
                    </a:lnTo>
                    <a:cubicBezTo>
                      <a:pt x="16078" y="15340"/>
                      <a:pt x="16103" y="15437"/>
                      <a:pt x="16144" y="15520"/>
                    </a:cubicBezTo>
                    <a:cubicBezTo>
                      <a:pt x="16183" y="15601"/>
                      <a:pt x="16230" y="15669"/>
                      <a:pt x="16286" y="15724"/>
                    </a:cubicBezTo>
                    <a:lnTo>
                      <a:pt x="18451" y="17852"/>
                    </a:lnTo>
                    <a:lnTo>
                      <a:pt x="18610" y="18009"/>
                    </a:lnTo>
                    <a:lnTo>
                      <a:pt x="19678" y="16958"/>
                    </a:lnTo>
                    <a:cubicBezTo>
                      <a:pt x="19779" y="16859"/>
                      <a:pt x="19883" y="16748"/>
                      <a:pt x="19995" y="16623"/>
                    </a:cubicBezTo>
                    <a:cubicBezTo>
                      <a:pt x="20011" y="16604"/>
                      <a:pt x="20028" y="16585"/>
                      <a:pt x="20043" y="16565"/>
                    </a:cubicBezTo>
                    <a:lnTo>
                      <a:pt x="20076" y="16526"/>
                    </a:lnTo>
                    <a:cubicBezTo>
                      <a:pt x="20149" y="16440"/>
                      <a:pt x="20219" y="16353"/>
                      <a:pt x="20286" y="16264"/>
                    </a:cubicBezTo>
                    <a:cubicBezTo>
                      <a:pt x="20314" y="16229"/>
                      <a:pt x="20340" y="16194"/>
                      <a:pt x="20366" y="16157"/>
                    </a:cubicBezTo>
                    <a:cubicBezTo>
                      <a:pt x="20434" y="16066"/>
                      <a:pt x="20497" y="15973"/>
                      <a:pt x="20559" y="15879"/>
                    </a:cubicBezTo>
                    <a:lnTo>
                      <a:pt x="20579" y="15848"/>
                    </a:lnTo>
                    <a:lnTo>
                      <a:pt x="20618" y="15787"/>
                    </a:lnTo>
                    <a:cubicBezTo>
                      <a:pt x="20690" y="15672"/>
                      <a:pt x="20758" y="15556"/>
                      <a:pt x="20821" y="15440"/>
                    </a:cubicBezTo>
                    <a:lnTo>
                      <a:pt x="20830" y="15425"/>
                    </a:lnTo>
                    <a:lnTo>
                      <a:pt x="20839" y="15407"/>
                    </a:lnTo>
                    <a:cubicBezTo>
                      <a:pt x="21057" y="15002"/>
                      <a:pt x="21231" y="14570"/>
                      <a:pt x="21358" y="14121"/>
                    </a:cubicBezTo>
                    <a:cubicBezTo>
                      <a:pt x="21401" y="13966"/>
                      <a:pt x="21436" y="13818"/>
                      <a:pt x="21466" y="13671"/>
                    </a:cubicBezTo>
                    <a:cubicBezTo>
                      <a:pt x="21555" y="13237"/>
                      <a:pt x="21600" y="12798"/>
                      <a:pt x="21600" y="12361"/>
                    </a:cubicBezTo>
                    <a:cubicBezTo>
                      <a:pt x="21600" y="11976"/>
                      <a:pt x="21565" y="11591"/>
                      <a:pt x="21498" y="11216"/>
                    </a:cubicBezTo>
                    <a:cubicBezTo>
                      <a:pt x="21258" y="9904"/>
                      <a:pt x="20629" y="8715"/>
                      <a:pt x="19678" y="7779"/>
                    </a:cubicBezTo>
                    <a:close/>
                  </a:path>
                </a:pathLst>
              </a:custGeom>
              <a:solidFill>
                <a:srgbClr val="FFFFFF"/>
              </a:solid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grpSp>
        <p:sp>
          <p:nvSpPr>
            <p:cNvPr id="75" name="Shape 11370">
              <a:extLst>
                <a:ext uri="{FF2B5EF4-FFF2-40B4-BE49-F238E27FC236}">
                  <a16:creationId xmlns:a16="http://schemas.microsoft.com/office/drawing/2014/main" id="{B8005015-AE51-C050-F526-6715D626D746}"/>
                </a:ext>
              </a:extLst>
            </p:cNvPr>
            <p:cNvSpPr/>
            <p:nvPr/>
          </p:nvSpPr>
          <p:spPr>
            <a:xfrm>
              <a:off x="7465328" y="4629632"/>
              <a:ext cx="3833985" cy="1740581"/>
            </a:xfrm>
            <a:custGeom>
              <a:avLst/>
              <a:gdLst/>
              <a:ahLst/>
              <a:cxnLst>
                <a:cxn ang="0">
                  <a:pos x="wd2" y="hd2"/>
                </a:cxn>
                <a:cxn ang="5400000">
                  <a:pos x="wd2" y="hd2"/>
                </a:cxn>
                <a:cxn ang="10800000">
                  <a:pos x="wd2" y="hd2"/>
                </a:cxn>
                <a:cxn ang="16200000">
                  <a:pos x="wd2" y="hd2"/>
                </a:cxn>
              </a:cxnLst>
              <a:rect l="0" t="0" r="r" b="b"/>
              <a:pathLst>
                <a:path w="21600" h="21600" extrusionOk="0">
                  <a:moveTo>
                    <a:pt x="17407" y="0"/>
                  </a:moveTo>
                  <a:lnTo>
                    <a:pt x="0" y="13305"/>
                  </a:lnTo>
                  <a:lnTo>
                    <a:pt x="4193" y="21600"/>
                  </a:lnTo>
                  <a:lnTo>
                    <a:pt x="21600" y="8294"/>
                  </a:lnTo>
                  <a:lnTo>
                    <a:pt x="17407" y="0"/>
                  </a:lnTo>
                  <a:close/>
                </a:path>
              </a:pathLst>
            </a:custGeom>
            <a:solidFill>
              <a:srgbClr val="2C3C4A"/>
            </a:solidFill>
            <a:ln w="12700" cap="flat">
              <a:noFill/>
              <a:miter lim="400000"/>
            </a:ln>
            <a:effectLst/>
          </p:spPr>
          <p:txBody>
            <a:bodyPr wrap="square" lIns="0" tIns="0" rIns="0" bIns="0" numCol="1" anchor="t">
              <a:noAutofit/>
            </a:bodyPr>
            <a:lstStyle/>
            <a:p>
              <a:pPr lvl="0"/>
              <a:endParaRPr>
                <a:latin typeface="+mn-ea"/>
                <a:ea typeface="+mn-ea"/>
              </a:endParaRPr>
            </a:p>
          </p:txBody>
        </p:sp>
        <p:sp>
          <p:nvSpPr>
            <p:cNvPr id="76" name="Shape 11375">
              <a:extLst>
                <a:ext uri="{FF2B5EF4-FFF2-40B4-BE49-F238E27FC236}">
                  <a16:creationId xmlns:a16="http://schemas.microsoft.com/office/drawing/2014/main" id="{9A1F6C58-C1D0-98F5-BAAF-99341F71D016}"/>
                </a:ext>
              </a:extLst>
            </p:cNvPr>
            <p:cNvSpPr/>
            <p:nvPr/>
          </p:nvSpPr>
          <p:spPr>
            <a:xfrm>
              <a:off x="7465328" y="4629632"/>
              <a:ext cx="3833985" cy="668568"/>
            </a:xfrm>
            <a:custGeom>
              <a:avLst/>
              <a:gdLst/>
              <a:ahLst/>
              <a:cxnLst>
                <a:cxn ang="0">
                  <a:pos x="wd2" y="hd2"/>
                </a:cxn>
                <a:cxn ang="5400000">
                  <a:pos x="wd2" y="hd2"/>
                </a:cxn>
                <a:cxn ang="10800000">
                  <a:pos x="wd2" y="hd2"/>
                </a:cxn>
                <a:cxn ang="16200000">
                  <a:pos x="wd2" y="hd2"/>
                </a:cxn>
              </a:cxnLst>
              <a:rect l="0" t="0" r="r" b="b"/>
              <a:pathLst>
                <a:path w="21600" h="21600" extrusionOk="0">
                  <a:moveTo>
                    <a:pt x="17407" y="0"/>
                  </a:moveTo>
                  <a:lnTo>
                    <a:pt x="0" y="0"/>
                  </a:lnTo>
                  <a:lnTo>
                    <a:pt x="4192" y="21600"/>
                  </a:lnTo>
                  <a:lnTo>
                    <a:pt x="21600" y="21600"/>
                  </a:lnTo>
                  <a:lnTo>
                    <a:pt x="17407" y="0"/>
                  </a:lnTo>
                  <a:close/>
                </a:path>
              </a:pathLst>
            </a:custGeom>
            <a:solidFill>
              <a:schemeClr val="accent6"/>
            </a:solidFill>
            <a:ln w="12700" cap="flat">
              <a:noFill/>
              <a:miter lim="400000"/>
            </a:ln>
            <a:effectLst/>
          </p:spPr>
          <p:txBody>
            <a:bodyPr wrap="square" lIns="0" tIns="0" rIns="0" bIns="0" numCol="1" anchor="t">
              <a:noAutofit/>
            </a:bodyPr>
            <a:lstStyle/>
            <a:p>
              <a:pPr lvl="0"/>
              <a:endParaRPr>
                <a:latin typeface="+mn-ea"/>
                <a:ea typeface="+mn-ea"/>
              </a:endParaRPr>
            </a:p>
          </p:txBody>
        </p:sp>
        <p:sp>
          <p:nvSpPr>
            <p:cNvPr id="12" name="Shape 11376">
              <a:extLst>
                <a:ext uri="{FF2B5EF4-FFF2-40B4-BE49-F238E27FC236}">
                  <a16:creationId xmlns:a16="http://schemas.microsoft.com/office/drawing/2014/main" id="{7BA819F8-1898-43CB-0FF1-D5F2D545B4CA}"/>
                </a:ext>
              </a:extLst>
            </p:cNvPr>
            <p:cNvSpPr/>
            <p:nvPr/>
          </p:nvSpPr>
          <p:spPr>
            <a:xfrm>
              <a:off x="7449962" y="5702935"/>
              <a:ext cx="4201566" cy="668568"/>
            </a:xfrm>
            <a:custGeom>
              <a:avLst/>
              <a:gdLst/>
              <a:ahLst/>
              <a:cxnLst>
                <a:cxn ang="0">
                  <a:pos x="wd2" y="hd2"/>
                </a:cxn>
                <a:cxn ang="5400000">
                  <a:pos x="wd2" y="hd2"/>
                </a:cxn>
                <a:cxn ang="10800000">
                  <a:pos x="wd2" y="hd2"/>
                </a:cxn>
                <a:cxn ang="16200000">
                  <a:pos x="wd2" y="hd2"/>
                </a:cxn>
              </a:cxnLst>
              <a:rect l="0" t="0" r="r" b="b"/>
              <a:pathLst>
                <a:path w="21600" h="21600" extrusionOk="0">
                  <a:moveTo>
                    <a:pt x="19701" y="0"/>
                  </a:moveTo>
                  <a:lnTo>
                    <a:pt x="0" y="0"/>
                  </a:lnTo>
                  <a:lnTo>
                    <a:pt x="3824" y="21600"/>
                  </a:lnTo>
                  <a:lnTo>
                    <a:pt x="19701" y="21600"/>
                  </a:lnTo>
                  <a:lnTo>
                    <a:pt x="21600" y="10872"/>
                  </a:lnTo>
                  <a:lnTo>
                    <a:pt x="19701" y="0"/>
                  </a:lnTo>
                  <a:close/>
                </a:path>
              </a:pathLst>
            </a:custGeom>
            <a:solidFill>
              <a:srgbClr val="3194C6"/>
            </a:solidFill>
            <a:ln w="12700" cap="flat">
              <a:noFill/>
              <a:miter lim="400000"/>
            </a:ln>
            <a:effectLst/>
          </p:spPr>
          <p:txBody>
            <a:bodyPr wrap="square" lIns="0" tIns="0" rIns="0" bIns="0" numCol="1" anchor="t">
              <a:noAutofit/>
            </a:bodyPr>
            <a:lstStyle/>
            <a:p>
              <a:pPr lvl="0"/>
              <a:endParaRPr>
                <a:latin typeface="+mn-ea"/>
                <a:ea typeface="+mn-ea"/>
              </a:endParaRPr>
            </a:p>
          </p:txBody>
        </p:sp>
        <p:grpSp>
          <p:nvGrpSpPr>
            <p:cNvPr id="70" name="Group 11434">
              <a:extLst>
                <a:ext uri="{FF2B5EF4-FFF2-40B4-BE49-F238E27FC236}">
                  <a16:creationId xmlns:a16="http://schemas.microsoft.com/office/drawing/2014/main" id="{9B62915B-8C53-2E29-AE77-E1CE92E172F3}"/>
                </a:ext>
              </a:extLst>
            </p:cNvPr>
            <p:cNvGrpSpPr/>
            <p:nvPr/>
          </p:nvGrpSpPr>
          <p:grpSpPr>
            <a:xfrm>
              <a:off x="9205614" y="5861337"/>
              <a:ext cx="280853" cy="347497"/>
              <a:chOff x="0" y="0"/>
              <a:chExt cx="187324" cy="231775"/>
            </a:xfrm>
          </p:grpSpPr>
          <p:sp>
            <p:nvSpPr>
              <p:cNvPr id="72" name="Shape 11432">
                <a:extLst>
                  <a:ext uri="{FF2B5EF4-FFF2-40B4-BE49-F238E27FC236}">
                    <a16:creationId xmlns:a16="http://schemas.microsoft.com/office/drawing/2014/main" id="{6E5FB628-AF94-4F8C-02D3-BD5D90B98B95}"/>
                  </a:ext>
                </a:extLst>
              </p:cNvPr>
              <p:cNvSpPr/>
              <p:nvPr/>
            </p:nvSpPr>
            <p:spPr>
              <a:xfrm>
                <a:off x="35527" y="9712"/>
                <a:ext cx="151798" cy="130247"/>
              </a:xfrm>
              <a:custGeom>
                <a:avLst/>
                <a:gdLst/>
                <a:ahLst/>
                <a:cxnLst>
                  <a:cxn ang="0">
                    <a:pos x="wd2" y="hd2"/>
                  </a:cxn>
                  <a:cxn ang="5400000">
                    <a:pos x="wd2" y="hd2"/>
                  </a:cxn>
                  <a:cxn ang="10800000">
                    <a:pos x="wd2" y="hd2"/>
                  </a:cxn>
                  <a:cxn ang="16200000">
                    <a:pos x="wd2" y="hd2"/>
                  </a:cxn>
                </a:cxnLst>
                <a:rect l="0" t="0" r="r" b="b"/>
                <a:pathLst>
                  <a:path w="21115" h="18556" extrusionOk="0">
                    <a:moveTo>
                      <a:pt x="20779" y="3634"/>
                    </a:moveTo>
                    <a:cubicBezTo>
                      <a:pt x="20779" y="3634"/>
                      <a:pt x="16054" y="3834"/>
                      <a:pt x="13538" y="4150"/>
                    </a:cubicBezTo>
                    <a:cubicBezTo>
                      <a:pt x="12114" y="4329"/>
                      <a:pt x="13006" y="1475"/>
                      <a:pt x="13006" y="910"/>
                    </a:cubicBezTo>
                    <a:cubicBezTo>
                      <a:pt x="13006" y="-1685"/>
                      <a:pt x="0" y="2093"/>
                      <a:pt x="0" y="2093"/>
                    </a:cubicBezTo>
                    <a:lnTo>
                      <a:pt x="0" y="17383"/>
                    </a:lnTo>
                    <a:cubicBezTo>
                      <a:pt x="0" y="17383"/>
                      <a:pt x="988" y="17823"/>
                      <a:pt x="2373" y="17285"/>
                    </a:cubicBezTo>
                    <a:cubicBezTo>
                      <a:pt x="5889" y="15918"/>
                      <a:pt x="11968" y="13958"/>
                      <a:pt x="10988" y="17188"/>
                    </a:cubicBezTo>
                    <a:cubicBezTo>
                      <a:pt x="10160" y="19915"/>
                      <a:pt x="20491" y="17721"/>
                      <a:pt x="20491" y="17721"/>
                    </a:cubicBezTo>
                    <a:cubicBezTo>
                      <a:pt x="20491" y="17721"/>
                      <a:pt x="19749" y="12036"/>
                      <a:pt x="20675" y="8734"/>
                    </a:cubicBezTo>
                    <a:cubicBezTo>
                      <a:pt x="21600" y="5432"/>
                      <a:pt x="20779" y="3634"/>
                      <a:pt x="20779" y="3634"/>
                    </a:cubicBezTo>
                    <a:close/>
                  </a:path>
                </a:pathLst>
              </a:custGeom>
              <a:solidFill>
                <a:srgbClr val="FFFFFF"/>
              </a:solid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sp>
            <p:nvSpPr>
              <p:cNvPr id="73" name="Shape 11433">
                <a:extLst>
                  <a:ext uri="{FF2B5EF4-FFF2-40B4-BE49-F238E27FC236}">
                    <a16:creationId xmlns:a16="http://schemas.microsoft.com/office/drawing/2014/main" id="{0F179EBE-735E-F223-1A14-D6B2D5F82402}"/>
                  </a:ext>
                </a:extLst>
              </p:cNvPr>
              <p:cNvSpPr/>
              <p:nvPr/>
            </p:nvSpPr>
            <p:spPr>
              <a:xfrm>
                <a:off x="0" y="-1"/>
                <a:ext cx="22609" cy="231776"/>
              </a:xfrm>
              <a:custGeom>
                <a:avLst/>
                <a:gdLst/>
                <a:ahLst/>
                <a:cxnLst>
                  <a:cxn ang="0">
                    <a:pos x="wd2" y="hd2"/>
                  </a:cxn>
                  <a:cxn ang="5400000">
                    <a:pos x="wd2" y="hd2"/>
                  </a:cxn>
                  <a:cxn ang="10800000">
                    <a:pos x="wd2" y="hd2"/>
                  </a:cxn>
                  <a:cxn ang="16200000">
                    <a:pos x="wd2" y="hd2"/>
                  </a:cxn>
                </a:cxnLst>
                <a:rect l="0" t="0" r="r" b="b"/>
                <a:pathLst>
                  <a:path w="21600" h="21600" extrusionOk="0">
                    <a:moveTo>
                      <a:pt x="21600" y="1065"/>
                    </a:moveTo>
                    <a:cubicBezTo>
                      <a:pt x="21600" y="477"/>
                      <a:pt x="16763" y="0"/>
                      <a:pt x="10802" y="0"/>
                    </a:cubicBezTo>
                    <a:cubicBezTo>
                      <a:pt x="4834" y="0"/>
                      <a:pt x="0" y="477"/>
                      <a:pt x="0" y="1065"/>
                    </a:cubicBezTo>
                    <a:lnTo>
                      <a:pt x="0" y="21600"/>
                    </a:lnTo>
                    <a:lnTo>
                      <a:pt x="21600" y="21600"/>
                    </a:lnTo>
                    <a:lnTo>
                      <a:pt x="21600" y="1065"/>
                    </a:lnTo>
                    <a:close/>
                  </a:path>
                </a:pathLst>
              </a:custGeom>
              <a:solidFill>
                <a:srgbClr val="FFFFFF"/>
              </a:solid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grpSp>
        <p:sp>
          <p:nvSpPr>
            <p:cNvPr id="77" name="文本框 76">
              <a:extLst>
                <a:ext uri="{FF2B5EF4-FFF2-40B4-BE49-F238E27FC236}">
                  <a16:creationId xmlns:a16="http://schemas.microsoft.com/office/drawing/2014/main" id="{4F812662-EC34-E07A-4384-312D35B327E3}"/>
                </a:ext>
              </a:extLst>
            </p:cNvPr>
            <p:cNvSpPr txBox="1"/>
            <p:nvPr/>
          </p:nvSpPr>
          <p:spPr>
            <a:xfrm>
              <a:off x="8569991" y="1560392"/>
              <a:ext cx="877163" cy="369332"/>
            </a:xfrm>
            <a:prstGeom prst="rect">
              <a:avLst/>
            </a:prstGeom>
            <a:noFill/>
          </p:spPr>
          <p:txBody>
            <a:bodyPr wrap="none" rtlCol="0">
              <a:spAutoFit/>
            </a:bodyPr>
            <a:lstStyle/>
            <a:p>
              <a:r>
                <a:rPr kumimoji="0" lang="zh-CN" altLang="en-US"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法规性</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8" name="Shape 11319">
              <a:extLst>
                <a:ext uri="{FF2B5EF4-FFF2-40B4-BE49-F238E27FC236}">
                  <a16:creationId xmlns:a16="http://schemas.microsoft.com/office/drawing/2014/main" id="{A34F6571-BA3B-C7F6-754F-EC8D9EFC20E1}"/>
                </a:ext>
              </a:extLst>
            </p:cNvPr>
            <p:cNvSpPr>
              <a:spLocks noChangeAspect="1"/>
            </p:cNvSpPr>
            <p:nvPr/>
          </p:nvSpPr>
          <p:spPr>
            <a:xfrm>
              <a:off x="7906008" y="1563593"/>
              <a:ext cx="374739" cy="377305"/>
            </a:xfrm>
            <a:custGeom>
              <a:avLst/>
              <a:gdLst/>
              <a:ahLst/>
              <a:cxnLst>
                <a:cxn ang="0">
                  <a:pos x="wd2" y="hd2"/>
                </a:cxn>
                <a:cxn ang="5400000">
                  <a:pos x="wd2" y="hd2"/>
                </a:cxn>
                <a:cxn ang="10800000">
                  <a:pos x="wd2" y="hd2"/>
                </a:cxn>
                <a:cxn ang="16200000">
                  <a:pos x="wd2" y="hd2"/>
                </a:cxn>
              </a:cxnLst>
              <a:rect l="0" t="0" r="r" b="b"/>
              <a:pathLst>
                <a:path w="21600" h="21600" extrusionOk="0">
                  <a:moveTo>
                    <a:pt x="17999" y="0"/>
                  </a:moveTo>
                  <a:lnTo>
                    <a:pt x="3601" y="0"/>
                  </a:lnTo>
                  <a:cubicBezTo>
                    <a:pt x="1612" y="0"/>
                    <a:pt x="0" y="1611"/>
                    <a:pt x="0" y="3599"/>
                  </a:cubicBezTo>
                  <a:lnTo>
                    <a:pt x="0" y="18001"/>
                  </a:lnTo>
                  <a:cubicBezTo>
                    <a:pt x="0" y="19989"/>
                    <a:pt x="1612" y="21600"/>
                    <a:pt x="3601" y="21600"/>
                  </a:cubicBezTo>
                  <a:lnTo>
                    <a:pt x="17999" y="21600"/>
                  </a:lnTo>
                  <a:cubicBezTo>
                    <a:pt x="19988" y="21600"/>
                    <a:pt x="21600" y="19989"/>
                    <a:pt x="21600" y="18001"/>
                  </a:cubicBezTo>
                  <a:lnTo>
                    <a:pt x="21600" y="3599"/>
                  </a:lnTo>
                  <a:cubicBezTo>
                    <a:pt x="21600" y="1611"/>
                    <a:pt x="19988" y="0"/>
                    <a:pt x="17999" y="0"/>
                  </a:cubicBezTo>
                  <a:close/>
                  <a:moveTo>
                    <a:pt x="18899" y="5391"/>
                  </a:moveTo>
                  <a:lnTo>
                    <a:pt x="18899" y="8389"/>
                  </a:lnTo>
                  <a:lnTo>
                    <a:pt x="5722" y="8389"/>
                  </a:lnTo>
                  <a:lnTo>
                    <a:pt x="5722" y="5391"/>
                  </a:lnTo>
                  <a:lnTo>
                    <a:pt x="18899" y="5391"/>
                  </a:lnTo>
                  <a:close/>
                  <a:moveTo>
                    <a:pt x="5172" y="12406"/>
                  </a:moveTo>
                  <a:lnTo>
                    <a:pt x="5172" y="15341"/>
                  </a:lnTo>
                  <a:lnTo>
                    <a:pt x="2701" y="15341"/>
                  </a:lnTo>
                  <a:lnTo>
                    <a:pt x="2701" y="12406"/>
                  </a:lnTo>
                  <a:lnTo>
                    <a:pt x="5172" y="12406"/>
                  </a:lnTo>
                  <a:close/>
                  <a:moveTo>
                    <a:pt x="2701" y="11856"/>
                  </a:moveTo>
                  <a:lnTo>
                    <a:pt x="2701" y="8938"/>
                  </a:lnTo>
                  <a:lnTo>
                    <a:pt x="5172" y="8938"/>
                  </a:lnTo>
                  <a:lnTo>
                    <a:pt x="5172" y="11856"/>
                  </a:lnTo>
                  <a:lnTo>
                    <a:pt x="2701" y="11856"/>
                  </a:lnTo>
                  <a:close/>
                  <a:moveTo>
                    <a:pt x="5722" y="12406"/>
                  </a:moveTo>
                  <a:lnTo>
                    <a:pt x="18899" y="12406"/>
                  </a:lnTo>
                  <a:lnTo>
                    <a:pt x="18899" y="15341"/>
                  </a:lnTo>
                  <a:lnTo>
                    <a:pt x="5722" y="15341"/>
                  </a:lnTo>
                  <a:lnTo>
                    <a:pt x="5722" y="12406"/>
                  </a:lnTo>
                  <a:close/>
                  <a:moveTo>
                    <a:pt x="5722" y="11856"/>
                  </a:moveTo>
                  <a:lnTo>
                    <a:pt x="5722" y="8938"/>
                  </a:lnTo>
                  <a:lnTo>
                    <a:pt x="18899" y="8938"/>
                  </a:lnTo>
                  <a:lnTo>
                    <a:pt x="18899" y="11856"/>
                  </a:lnTo>
                  <a:lnTo>
                    <a:pt x="5722" y="11856"/>
                  </a:lnTo>
                  <a:close/>
                  <a:moveTo>
                    <a:pt x="5172" y="5391"/>
                  </a:moveTo>
                  <a:lnTo>
                    <a:pt x="5172" y="8389"/>
                  </a:lnTo>
                  <a:lnTo>
                    <a:pt x="2701" y="8389"/>
                  </a:lnTo>
                  <a:lnTo>
                    <a:pt x="2701" y="5391"/>
                  </a:lnTo>
                  <a:lnTo>
                    <a:pt x="5172" y="5391"/>
                  </a:lnTo>
                  <a:close/>
                  <a:moveTo>
                    <a:pt x="2701" y="18002"/>
                  </a:moveTo>
                  <a:lnTo>
                    <a:pt x="2701" y="15891"/>
                  </a:lnTo>
                  <a:lnTo>
                    <a:pt x="5172" y="15891"/>
                  </a:lnTo>
                  <a:lnTo>
                    <a:pt x="5172" y="18901"/>
                  </a:lnTo>
                  <a:lnTo>
                    <a:pt x="3601" y="18901"/>
                  </a:lnTo>
                  <a:cubicBezTo>
                    <a:pt x="3105" y="18901"/>
                    <a:pt x="2701" y="18498"/>
                    <a:pt x="2701" y="18002"/>
                  </a:cubicBezTo>
                  <a:close/>
                  <a:moveTo>
                    <a:pt x="17999" y="18901"/>
                  </a:moveTo>
                  <a:lnTo>
                    <a:pt x="5722" y="18901"/>
                  </a:lnTo>
                  <a:lnTo>
                    <a:pt x="5722" y="15891"/>
                  </a:lnTo>
                  <a:lnTo>
                    <a:pt x="18899" y="15891"/>
                  </a:lnTo>
                  <a:lnTo>
                    <a:pt x="18899" y="18002"/>
                  </a:lnTo>
                  <a:cubicBezTo>
                    <a:pt x="18899" y="18498"/>
                    <a:pt x="18495" y="18901"/>
                    <a:pt x="17999" y="18901"/>
                  </a:cubicBezTo>
                  <a:close/>
                </a:path>
              </a:pathLst>
            </a:custGeom>
            <a:solidFill>
              <a:srgbClr val="FFFFFF"/>
            </a:solidFill>
            <a:ln w="12700" cap="flat">
              <a:noFill/>
              <a:miter lim="400000"/>
            </a:ln>
            <a:effectLst/>
          </p:spPr>
          <p:txBody>
            <a:bodyPr wrap="square" lIns="0" tIns="0" rIns="0" bIns="0" numCol="1" anchor="t">
              <a:noAutofit/>
            </a:bodyPr>
            <a:lstStyle/>
            <a:p>
              <a:pPr lvl="0"/>
              <a:endParaRPr>
                <a:latin typeface="+mn-ea"/>
                <a:ea typeface="+mn-ea"/>
              </a:endParaRPr>
            </a:p>
          </p:txBody>
        </p:sp>
        <p:grpSp>
          <p:nvGrpSpPr>
            <p:cNvPr id="55" name="Group 11419">
              <a:extLst>
                <a:ext uri="{FF2B5EF4-FFF2-40B4-BE49-F238E27FC236}">
                  <a16:creationId xmlns:a16="http://schemas.microsoft.com/office/drawing/2014/main" id="{CAFB8B33-E4E3-34DE-D2DE-E95EA41889FD}"/>
                </a:ext>
              </a:extLst>
            </p:cNvPr>
            <p:cNvGrpSpPr/>
            <p:nvPr/>
          </p:nvGrpSpPr>
          <p:grpSpPr>
            <a:xfrm>
              <a:off x="8570252" y="4773947"/>
              <a:ext cx="349875" cy="347496"/>
              <a:chOff x="0" y="0"/>
              <a:chExt cx="233362" cy="231775"/>
            </a:xfrm>
          </p:grpSpPr>
          <p:sp>
            <p:nvSpPr>
              <p:cNvPr id="57" name="Shape 11417">
                <a:extLst>
                  <a:ext uri="{FF2B5EF4-FFF2-40B4-BE49-F238E27FC236}">
                    <a16:creationId xmlns:a16="http://schemas.microsoft.com/office/drawing/2014/main" id="{59B1635B-F8F2-99EF-179D-1ABA5763B568}"/>
                  </a:ext>
                </a:extLst>
              </p:cNvPr>
              <p:cNvSpPr/>
              <p:nvPr/>
            </p:nvSpPr>
            <p:spPr>
              <a:xfrm>
                <a:off x="-1" y="25394"/>
                <a:ext cx="206670" cy="206382"/>
              </a:xfrm>
              <a:custGeom>
                <a:avLst/>
                <a:gdLst/>
                <a:ahLst/>
                <a:cxnLst>
                  <a:cxn ang="0">
                    <a:pos x="wd2" y="hd2"/>
                  </a:cxn>
                  <a:cxn ang="5400000">
                    <a:pos x="wd2" y="hd2"/>
                  </a:cxn>
                  <a:cxn ang="10800000">
                    <a:pos x="wd2" y="hd2"/>
                  </a:cxn>
                  <a:cxn ang="16200000">
                    <a:pos x="wd2" y="hd2"/>
                  </a:cxn>
                </a:cxnLst>
                <a:rect l="0" t="0" r="r" b="b"/>
                <a:pathLst>
                  <a:path w="21600" h="21600" extrusionOk="0">
                    <a:moveTo>
                      <a:pt x="10743" y="0"/>
                    </a:moveTo>
                    <a:cubicBezTo>
                      <a:pt x="4805" y="31"/>
                      <a:pt x="0" y="4853"/>
                      <a:pt x="0" y="10799"/>
                    </a:cubicBezTo>
                    <a:cubicBezTo>
                      <a:pt x="0" y="16764"/>
                      <a:pt x="4835" y="21600"/>
                      <a:pt x="10800" y="21600"/>
                    </a:cubicBezTo>
                    <a:cubicBezTo>
                      <a:pt x="16762" y="21600"/>
                      <a:pt x="21595" y="16769"/>
                      <a:pt x="21600" y="10808"/>
                    </a:cubicBezTo>
                    <a:lnTo>
                      <a:pt x="10743" y="10808"/>
                    </a:lnTo>
                    <a:lnTo>
                      <a:pt x="10743" y="0"/>
                    </a:lnTo>
                    <a:close/>
                  </a:path>
                </a:pathLst>
              </a:custGeom>
              <a:solidFill>
                <a:srgbClr val="FFFFFF"/>
              </a:solid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sp>
            <p:nvSpPr>
              <p:cNvPr id="58" name="Shape 11418">
                <a:extLst>
                  <a:ext uri="{FF2B5EF4-FFF2-40B4-BE49-F238E27FC236}">
                    <a16:creationId xmlns:a16="http://schemas.microsoft.com/office/drawing/2014/main" id="{7D3C0B95-F3AD-B9E1-009E-C5ED2335D593}"/>
                  </a:ext>
                </a:extLst>
              </p:cNvPr>
              <p:cNvSpPr/>
              <p:nvPr/>
            </p:nvSpPr>
            <p:spPr>
              <a:xfrm>
                <a:off x="129420" y="0"/>
                <a:ext cx="103943" cy="103191"/>
              </a:xfrm>
              <a:custGeom>
                <a:avLst/>
                <a:gdLst/>
                <a:ahLst/>
                <a:cxnLst>
                  <a:cxn ang="0">
                    <a:pos x="wd2" y="hd2"/>
                  </a:cxn>
                  <a:cxn ang="5400000">
                    <a:pos x="wd2" y="hd2"/>
                  </a:cxn>
                  <a:cxn ang="10800000">
                    <a:pos x="wd2" y="hd2"/>
                  </a:cxn>
                  <a:cxn ang="16200000">
                    <a:pos x="wd2" y="hd2"/>
                  </a:cxn>
                </a:cxnLst>
                <a:rect l="0" t="0" r="r" b="b"/>
                <a:pathLst>
                  <a:path w="21600" h="21600" extrusionOk="0">
                    <a:moveTo>
                      <a:pt x="112" y="0"/>
                    </a:moveTo>
                    <a:cubicBezTo>
                      <a:pt x="75" y="0"/>
                      <a:pt x="38" y="3"/>
                      <a:pt x="0" y="3"/>
                    </a:cubicBezTo>
                    <a:lnTo>
                      <a:pt x="0" y="21600"/>
                    </a:lnTo>
                    <a:lnTo>
                      <a:pt x="21600" y="21600"/>
                    </a:lnTo>
                    <a:cubicBezTo>
                      <a:pt x="21600" y="21595"/>
                      <a:pt x="21600" y="21589"/>
                      <a:pt x="21600" y="21584"/>
                    </a:cubicBezTo>
                    <a:cubicBezTo>
                      <a:pt x="21600" y="9664"/>
                      <a:pt x="11980" y="0"/>
                      <a:pt x="112" y="0"/>
                    </a:cubicBezTo>
                    <a:close/>
                  </a:path>
                </a:pathLst>
              </a:custGeom>
              <a:solidFill>
                <a:srgbClr val="FFFFFF"/>
              </a:solid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grpSp>
        <p:sp>
          <p:nvSpPr>
            <p:cNvPr id="79" name="文本框 78">
              <a:extLst>
                <a:ext uri="{FF2B5EF4-FFF2-40B4-BE49-F238E27FC236}">
                  <a16:creationId xmlns:a16="http://schemas.microsoft.com/office/drawing/2014/main" id="{DD0DFB41-ADDA-96D7-AAD0-50E36B6970C3}"/>
                </a:ext>
              </a:extLst>
            </p:cNvPr>
            <p:cNvSpPr txBox="1"/>
            <p:nvPr/>
          </p:nvSpPr>
          <p:spPr>
            <a:xfrm>
              <a:off x="8980935" y="2605150"/>
              <a:ext cx="877163" cy="369332"/>
            </a:xfrm>
            <a:prstGeom prst="rect">
              <a:avLst/>
            </a:prstGeom>
            <a:noFill/>
          </p:spPr>
          <p:txBody>
            <a:bodyPr wrap="none" rtlCol="0">
              <a:spAutoFit/>
            </a:bodyPr>
            <a:lstStyle>
              <a:defPPr>
                <a:defRPr lang="zh-CN"/>
              </a:defPPr>
              <a:lvl1pPr>
                <a:defRPr kumimoji="0" b="0" i="0" u="none" strike="noStrike" cap="none" spc="0" normalizeH="0" baseline="0">
                  <a:ln>
                    <a:noFill/>
                  </a:ln>
                  <a:solidFill>
                    <a:schemeClr val="bg1"/>
                  </a:solidFill>
                  <a:effectLst/>
                  <a:uLnTx/>
                  <a:uFillTx/>
                  <a:latin typeface="微软雅黑" panose="020B0503020204020204" pitchFamily="34" charset="-122"/>
                  <a:ea typeface="微软雅黑" panose="020B0503020204020204" pitchFamily="34" charset="-122"/>
                </a:defRPr>
              </a:lvl1pPr>
            </a:lstStyle>
            <a:p>
              <a:r>
                <a:rPr lang="zh-CN" altLang="en-US" dirty="0"/>
                <a:t>制度性</a:t>
              </a:r>
            </a:p>
          </p:txBody>
        </p:sp>
        <p:sp>
          <p:nvSpPr>
            <p:cNvPr id="80" name="文本框 79">
              <a:extLst>
                <a:ext uri="{FF2B5EF4-FFF2-40B4-BE49-F238E27FC236}">
                  <a16:creationId xmlns:a16="http://schemas.microsoft.com/office/drawing/2014/main" id="{1CD7E343-19C5-BA4F-2A30-3F6BB2FE7C21}"/>
                </a:ext>
              </a:extLst>
            </p:cNvPr>
            <p:cNvSpPr txBox="1"/>
            <p:nvPr/>
          </p:nvSpPr>
          <p:spPr>
            <a:xfrm>
              <a:off x="8964948" y="3703023"/>
              <a:ext cx="877163" cy="369332"/>
            </a:xfrm>
            <a:prstGeom prst="rect">
              <a:avLst/>
            </a:prstGeom>
            <a:noFill/>
          </p:spPr>
          <p:txBody>
            <a:bodyPr wrap="none" rtlCol="0">
              <a:spAutoFit/>
            </a:bodyPr>
            <a:lstStyle>
              <a:defPPr>
                <a:defRPr lang="zh-CN"/>
              </a:defPPr>
              <a:lvl1pPr>
                <a:defRPr kumimoji="0" b="0" i="0" u="none" strike="noStrike" cap="none" spc="0" normalizeH="0" baseline="0">
                  <a:ln>
                    <a:noFill/>
                  </a:ln>
                  <a:solidFill>
                    <a:schemeClr val="bg1"/>
                  </a:solidFill>
                  <a:effectLst/>
                  <a:uLnTx/>
                  <a:uFillTx/>
                  <a:latin typeface="微软雅黑" panose="020B0503020204020204" pitchFamily="34" charset="-122"/>
                  <a:ea typeface="微软雅黑" panose="020B0503020204020204" pitchFamily="34" charset="-122"/>
                </a:defRPr>
              </a:lvl1pPr>
            </a:lstStyle>
            <a:p>
              <a:r>
                <a:rPr lang="zh-CN" altLang="en-US" dirty="0"/>
                <a:t>策划性</a:t>
              </a:r>
            </a:p>
          </p:txBody>
        </p:sp>
        <p:sp>
          <p:nvSpPr>
            <p:cNvPr id="81" name="文本框 80">
              <a:extLst>
                <a:ext uri="{FF2B5EF4-FFF2-40B4-BE49-F238E27FC236}">
                  <a16:creationId xmlns:a16="http://schemas.microsoft.com/office/drawing/2014/main" id="{92240064-1455-923C-0504-1E5F851C61DC}"/>
                </a:ext>
              </a:extLst>
            </p:cNvPr>
            <p:cNvSpPr txBox="1"/>
            <p:nvPr/>
          </p:nvSpPr>
          <p:spPr>
            <a:xfrm>
              <a:off x="8955736" y="4773947"/>
              <a:ext cx="877163" cy="369332"/>
            </a:xfrm>
            <a:prstGeom prst="rect">
              <a:avLst/>
            </a:prstGeom>
            <a:noFill/>
          </p:spPr>
          <p:txBody>
            <a:bodyPr wrap="none" rtlCol="0">
              <a:spAutoFit/>
            </a:bodyPr>
            <a:lstStyle>
              <a:defPPr>
                <a:defRPr lang="zh-CN"/>
              </a:defPPr>
              <a:lvl1pPr>
                <a:defRPr kumimoji="0" b="0" i="0" u="none" strike="noStrike" cap="none" spc="0" normalizeH="0" baseline="0">
                  <a:ln>
                    <a:noFill/>
                  </a:ln>
                  <a:solidFill>
                    <a:schemeClr val="bg1"/>
                  </a:solidFill>
                  <a:effectLst/>
                  <a:uLnTx/>
                  <a:uFillTx/>
                  <a:latin typeface="微软雅黑" panose="020B0503020204020204" pitchFamily="34" charset="-122"/>
                  <a:ea typeface="微软雅黑" panose="020B0503020204020204" pitchFamily="34" charset="-122"/>
                </a:defRPr>
              </a:lvl1pPr>
            </a:lstStyle>
            <a:p>
              <a:r>
                <a:rPr lang="zh-CN" altLang="en-US" dirty="0"/>
                <a:t>适用性</a:t>
              </a:r>
            </a:p>
          </p:txBody>
        </p:sp>
        <p:sp>
          <p:nvSpPr>
            <p:cNvPr id="82" name="文本框 81">
              <a:extLst>
                <a:ext uri="{FF2B5EF4-FFF2-40B4-BE49-F238E27FC236}">
                  <a16:creationId xmlns:a16="http://schemas.microsoft.com/office/drawing/2014/main" id="{FF23C59E-3941-CCCD-932C-1A39DB8949FB}"/>
                </a:ext>
              </a:extLst>
            </p:cNvPr>
            <p:cNvSpPr txBox="1"/>
            <p:nvPr/>
          </p:nvSpPr>
          <p:spPr>
            <a:xfrm>
              <a:off x="9523289" y="5853603"/>
              <a:ext cx="877163" cy="369332"/>
            </a:xfrm>
            <a:prstGeom prst="rect">
              <a:avLst/>
            </a:prstGeom>
            <a:noFill/>
          </p:spPr>
          <p:txBody>
            <a:bodyPr wrap="none" rtlCol="0">
              <a:spAutoFit/>
            </a:bodyPr>
            <a:lstStyle>
              <a:defPPr>
                <a:defRPr lang="zh-CN"/>
              </a:defPPr>
              <a:lvl1pPr>
                <a:defRPr kumimoji="0" b="0" i="0" u="none" strike="noStrike" cap="none" spc="0" normalizeH="0" baseline="0">
                  <a:ln>
                    <a:noFill/>
                  </a:ln>
                  <a:solidFill>
                    <a:schemeClr val="bg1"/>
                  </a:solidFill>
                  <a:effectLst/>
                  <a:uLnTx/>
                  <a:uFillTx/>
                  <a:latin typeface="微软雅黑" panose="020B0503020204020204" pitchFamily="34" charset="-122"/>
                  <a:ea typeface="微软雅黑" panose="020B0503020204020204" pitchFamily="34" charset="-122"/>
                </a:defRPr>
              </a:lvl1pPr>
            </a:lstStyle>
            <a:p>
              <a:r>
                <a:rPr lang="zh-CN" altLang="en-US" dirty="0"/>
                <a:t>追溯性</a:t>
              </a:r>
            </a:p>
          </p:txBody>
        </p:sp>
      </p:grpSp>
      <p:grpSp>
        <p:nvGrpSpPr>
          <p:cNvPr id="2" name="组合 1">
            <a:extLst>
              <a:ext uri="{FF2B5EF4-FFF2-40B4-BE49-F238E27FC236}">
                <a16:creationId xmlns:a16="http://schemas.microsoft.com/office/drawing/2014/main" id="{D6622A77-1011-C5A7-4600-8A1CB7502DF5}"/>
              </a:ext>
            </a:extLst>
          </p:cNvPr>
          <p:cNvGrpSpPr/>
          <p:nvPr/>
        </p:nvGrpSpPr>
        <p:grpSpPr>
          <a:xfrm>
            <a:off x="849343" y="1184832"/>
            <a:ext cx="5477050" cy="643733"/>
            <a:chOff x="853097" y="1184832"/>
            <a:chExt cx="5477050" cy="643733"/>
          </a:xfrm>
        </p:grpSpPr>
        <p:sp>
          <p:nvSpPr>
            <p:cNvPr id="84" name="Shape 11319">
              <a:extLst>
                <a:ext uri="{FF2B5EF4-FFF2-40B4-BE49-F238E27FC236}">
                  <a16:creationId xmlns:a16="http://schemas.microsoft.com/office/drawing/2014/main" id="{AD76452D-E685-8FEC-23FE-B6325AB70A37}"/>
                </a:ext>
              </a:extLst>
            </p:cNvPr>
            <p:cNvSpPr>
              <a:spLocks noChangeAspect="1"/>
            </p:cNvSpPr>
            <p:nvPr/>
          </p:nvSpPr>
          <p:spPr>
            <a:xfrm>
              <a:off x="853097" y="1194135"/>
              <a:ext cx="374739" cy="377305"/>
            </a:xfrm>
            <a:custGeom>
              <a:avLst/>
              <a:gdLst/>
              <a:ahLst/>
              <a:cxnLst>
                <a:cxn ang="0">
                  <a:pos x="wd2" y="hd2"/>
                </a:cxn>
                <a:cxn ang="5400000">
                  <a:pos x="wd2" y="hd2"/>
                </a:cxn>
                <a:cxn ang="10800000">
                  <a:pos x="wd2" y="hd2"/>
                </a:cxn>
                <a:cxn ang="16200000">
                  <a:pos x="wd2" y="hd2"/>
                </a:cxn>
              </a:cxnLst>
              <a:rect l="0" t="0" r="r" b="b"/>
              <a:pathLst>
                <a:path w="21600" h="21600" extrusionOk="0">
                  <a:moveTo>
                    <a:pt x="17999" y="0"/>
                  </a:moveTo>
                  <a:lnTo>
                    <a:pt x="3601" y="0"/>
                  </a:lnTo>
                  <a:cubicBezTo>
                    <a:pt x="1612" y="0"/>
                    <a:pt x="0" y="1611"/>
                    <a:pt x="0" y="3599"/>
                  </a:cubicBezTo>
                  <a:lnTo>
                    <a:pt x="0" y="18001"/>
                  </a:lnTo>
                  <a:cubicBezTo>
                    <a:pt x="0" y="19989"/>
                    <a:pt x="1612" y="21600"/>
                    <a:pt x="3601" y="21600"/>
                  </a:cubicBezTo>
                  <a:lnTo>
                    <a:pt x="17999" y="21600"/>
                  </a:lnTo>
                  <a:cubicBezTo>
                    <a:pt x="19988" y="21600"/>
                    <a:pt x="21600" y="19989"/>
                    <a:pt x="21600" y="18001"/>
                  </a:cubicBezTo>
                  <a:lnTo>
                    <a:pt x="21600" y="3599"/>
                  </a:lnTo>
                  <a:cubicBezTo>
                    <a:pt x="21600" y="1611"/>
                    <a:pt x="19988" y="0"/>
                    <a:pt x="17999" y="0"/>
                  </a:cubicBezTo>
                  <a:close/>
                  <a:moveTo>
                    <a:pt x="18899" y="5391"/>
                  </a:moveTo>
                  <a:lnTo>
                    <a:pt x="18899" y="8389"/>
                  </a:lnTo>
                  <a:lnTo>
                    <a:pt x="5722" y="8389"/>
                  </a:lnTo>
                  <a:lnTo>
                    <a:pt x="5722" y="5391"/>
                  </a:lnTo>
                  <a:lnTo>
                    <a:pt x="18899" y="5391"/>
                  </a:lnTo>
                  <a:close/>
                  <a:moveTo>
                    <a:pt x="5172" y="12406"/>
                  </a:moveTo>
                  <a:lnTo>
                    <a:pt x="5172" y="15341"/>
                  </a:lnTo>
                  <a:lnTo>
                    <a:pt x="2701" y="15341"/>
                  </a:lnTo>
                  <a:lnTo>
                    <a:pt x="2701" y="12406"/>
                  </a:lnTo>
                  <a:lnTo>
                    <a:pt x="5172" y="12406"/>
                  </a:lnTo>
                  <a:close/>
                  <a:moveTo>
                    <a:pt x="2701" y="11856"/>
                  </a:moveTo>
                  <a:lnTo>
                    <a:pt x="2701" y="8938"/>
                  </a:lnTo>
                  <a:lnTo>
                    <a:pt x="5172" y="8938"/>
                  </a:lnTo>
                  <a:lnTo>
                    <a:pt x="5172" y="11856"/>
                  </a:lnTo>
                  <a:lnTo>
                    <a:pt x="2701" y="11856"/>
                  </a:lnTo>
                  <a:close/>
                  <a:moveTo>
                    <a:pt x="5722" y="12406"/>
                  </a:moveTo>
                  <a:lnTo>
                    <a:pt x="18899" y="12406"/>
                  </a:lnTo>
                  <a:lnTo>
                    <a:pt x="18899" y="15341"/>
                  </a:lnTo>
                  <a:lnTo>
                    <a:pt x="5722" y="15341"/>
                  </a:lnTo>
                  <a:lnTo>
                    <a:pt x="5722" y="12406"/>
                  </a:lnTo>
                  <a:close/>
                  <a:moveTo>
                    <a:pt x="5722" y="11856"/>
                  </a:moveTo>
                  <a:lnTo>
                    <a:pt x="5722" y="8938"/>
                  </a:lnTo>
                  <a:lnTo>
                    <a:pt x="18899" y="8938"/>
                  </a:lnTo>
                  <a:lnTo>
                    <a:pt x="18899" y="11856"/>
                  </a:lnTo>
                  <a:lnTo>
                    <a:pt x="5722" y="11856"/>
                  </a:lnTo>
                  <a:close/>
                  <a:moveTo>
                    <a:pt x="5172" y="5391"/>
                  </a:moveTo>
                  <a:lnTo>
                    <a:pt x="5172" y="8389"/>
                  </a:lnTo>
                  <a:lnTo>
                    <a:pt x="2701" y="8389"/>
                  </a:lnTo>
                  <a:lnTo>
                    <a:pt x="2701" y="5391"/>
                  </a:lnTo>
                  <a:lnTo>
                    <a:pt x="5172" y="5391"/>
                  </a:lnTo>
                  <a:close/>
                  <a:moveTo>
                    <a:pt x="2701" y="18002"/>
                  </a:moveTo>
                  <a:lnTo>
                    <a:pt x="2701" y="15891"/>
                  </a:lnTo>
                  <a:lnTo>
                    <a:pt x="5172" y="15891"/>
                  </a:lnTo>
                  <a:lnTo>
                    <a:pt x="5172" y="18901"/>
                  </a:lnTo>
                  <a:lnTo>
                    <a:pt x="3601" y="18901"/>
                  </a:lnTo>
                  <a:cubicBezTo>
                    <a:pt x="3105" y="18901"/>
                    <a:pt x="2701" y="18498"/>
                    <a:pt x="2701" y="18002"/>
                  </a:cubicBezTo>
                  <a:close/>
                  <a:moveTo>
                    <a:pt x="17999" y="18901"/>
                  </a:moveTo>
                  <a:lnTo>
                    <a:pt x="5722" y="18901"/>
                  </a:lnTo>
                  <a:lnTo>
                    <a:pt x="5722" y="15891"/>
                  </a:lnTo>
                  <a:lnTo>
                    <a:pt x="18899" y="15891"/>
                  </a:lnTo>
                  <a:lnTo>
                    <a:pt x="18899" y="18002"/>
                  </a:lnTo>
                  <a:cubicBezTo>
                    <a:pt x="18899" y="18498"/>
                    <a:pt x="18495" y="18901"/>
                    <a:pt x="17999" y="18901"/>
                  </a:cubicBezTo>
                  <a:close/>
                </a:path>
              </a:pathLst>
            </a:custGeom>
            <a:solidFill>
              <a:srgbClr val="3A5063"/>
            </a:solidFill>
            <a:ln w="12700" cap="flat">
              <a:noFill/>
              <a:miter lim="400000"/>
            </a:ln>
            <a:effectLst/>
          </p:spPr>
          <p:txBody>
            <a:bodyPr wrap="square" lIns="0" tIns="0" rIns="0" bIns="0" numCol="1" anchor="t">
              <a:noAutofit/>
            </a:bodyPr>
            <a:lstStyle/>
            <a:p>
              <a:pPr lvl="0"/>
              <a:endParaRPr>
                <a:latin typeface="+mn-ea"/>
                <a:ea typeface="+mn-ea"/>
              </a:endParaRPr>
            </a:p>
          </p:txBody>
        </p:sp>
        <p:sp>
          <p:nvSpPr>
            <p:cNvPr id="85" name="文本框 84">
              <a:extLst>
                <a:ext uri="{FF2B5EF4-FFF2-40B4-BE49-F238E27FC236}">
                  <a16:creationId xmlns:a16="http://schemas.microsoft.com/office/drawing/2014/main" id="{46E2C8F9-65E8-49B0-25C8-2043784D8807}"/>
                </a:ext>
              </a:extLst>
            </p:cNvPr>
            <p:cNvSpPr txBox="1"/>
            <p:nvPr/>
          </p:nvSpPr>
          <p:spPr>
            <a:xfrm>
              <a:off x="1304066" y="1184832"/>
              <a:ext cx="877163" cy="369332"/>
            </a:xfrm>
            <a:prstGeom prst="rect">
              <a:avLst/>
            </a:prstGeom>
            <a:noFill/>
          </p:spPr>
          <p:txBody>
            <a:bodyPr wrap="none" rtlCol="0">
              <a:spAutoFit/>
            </a:bodyPr>
            <a:lstStyle/>
            <a:p>
              <a:r>
                <a:rPr lang="zh-CN" altLang="en-US" dirty="0">
                  <a:solidFill>
                    <a:srgbClr val="3A5063"/>
                  </a:solidFill>
                  <a:latin typeface="微软雅黑" panose="020B0503020204020204" pitchFamily="34" charset="-122"/>
                  <a:ea typeface="微软雅黑" panose="020B0503020204020204" pitchFamily="34" charset="-122"/>
                </a:rPr>
                <a:t>法规性</a:t>
              </a:r>
            </a:p>
          </p:txBody>
        </p:sp>
        <p:sp>
          <p:nvSpPr>
            <p:cNvPr id="86" name="Shape 14353">
              <a:extLst>
                <a:ext uri="{FF2B5EF4-FFF2-40B4-BE49-F238E27FC236}">
                  <a16:creationId xmlns:a16="http://schemas.microsoft.com/office/drawing/2014/main" id="{6A122E27-629F-7F46-5E9B-DEA65784039F}"/>
                </a:ext>
              </a:extLst>
            </p:cNvPr>
            <p:cNvSpPr/>
            <p:nvPr/>
          </p:nvSpPr>
          <p:spPr>
            <a:xfrm>
              <a:off x="1206430" y="1491872"/>
              <a:ext cx="5123717" cy="3366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gn="l">
                <a:lnSpc>
                  <a:spcPct val="150000"/>
                </a:lnSpc>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rPr>
                <a:t>文件批准后就必须认真执行，因为文件是评价质量体系实际运作的一个依据</a:t>
              </a:r>
              <a:r>
                <a:rPr kumimoji="0" lang="en-US" altLang="zh-CN" sz="12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rPr>
                <a:t>;</a:t>
              </a:r>
            </a:p>
          </p:txBody>
        </p:sp>
      </p:grpSp>
      <p:grpSp>
        <p:nvGrpSpPr>
          <p:cNvPr id="6" name="组合 5">
            <a:extLst>
              <a:ext uri="{FF2B5EF4-FFF2-40B4-BE49-F238E27FC236}">
                <a16:creationId xmlns:a16="http://schemas.microsoft.com/office/drawing/2014/main" id="{CFE3D11B-3467-5230-41D7-311D20FEF158}"/>
              </a:ext>
            </a:extLst>
          </p:cNvPr>
          <p:cNvGrpSpPr/>
          <p:nvPr/>
        </p:nvGrpSpPr>
        <p:grpSpPr>
          <a:xfrm>
            <a:off x="849343" y="2031276"/>
            <a:ext cx="5480556" cy="1206130"/>
            <a:chOff x="849343" y="2012282"/>
            <a:chExt cx="5480556" cy="1206130"/>
          </a:xfrm>
        </p:grpSpPr>
        <p:grpSp>
          <p:nvGrpSpPr>
            <p:cNvPr id="87" name="Group 11424">
              <a:extLst>
                <a:ext uri="{FF2B5EF4-FFF2-40B4-BE49-F238E27FC236}">
                  <a16:creationId xmlns:a16="http://schemas.microsoft.com/office/drawing/2014/main" id="{0B3172FE-6085-03D7-83D4-6D963B80CB65}"/>
                </a:ext>
              </a:extLst>
            </p:cNvPr>
            <p:cNvGrpSpPr/>
            <p:nvPr/>
          </p:nvGrpSpPr>
          <p:grpSpPr>
            <a:xfrm>
              <a:off x="849343" y="2070265"/>
              <a:ext cx="382246" cy="240866"/>
              <a:chOff x="0" y="0"/>
              <a:chExt cx="254952" cy="160654"/>
            </a:xfrm>
            <a:solidFill>
              <a:srgbClr val="E7535F"/>
            </a:solidFill>
          </p:grpSpPr>
          <p:sp>
            <p:nvSpPr>
              <p:cNvPr id="88" name="Shape 11422">
                <a:extLst>
                  <a:ext uri="{FF2B5EF4-FFF2-40B4-BE49-F238E27FC236}">
                    <a16:creationId xmlns:a16="http://schemas.microsoft.com/office/drawing/2014/main" id="{4AC03CAF-11DC-FE87-911C-07881A9FC341}"/>
                  </a:ext>
                </a:extLst>
              </p:cNvPr>
              <p:cNvSpPr/>
              <p:nvPr/>
            </p:nvSpPr>
            <p:spPr>
              <a:xfrm>
                <a:off x="0" y="46027"/>
                <a:ext cx="90898" cy="114629"/>
              </a:xfrm>
              <a:custGeom>
                <a:avLst/>
                <a:gdLst/>
                <a:ahLst/>
                <a:cxnLst>
                  <a:cxn ang="0">
                    <a:pos x="wd2" y="hd2"/>
                  </a:cxn>
                  <a:cxn ang="5400000">
                    <a:pos x="wd2" y="hd2"/>
                  </a:cxn>
                  <a:cxn ang="10800000">
                    <a:pos x="wd2" y="hd2"/>
                  </a:cxn>
                  <a:cxn ang="16200000">
                    <a:pos x="wd2" y="hd2"/>
                  </a:cxn>
                </a:cxnLst>
                <a:rect l="0" t="0" r="r" b="b"/>
                <a:pathLst>
                  <a:path w="21470" h="21600" extrusionOk="0">
                    <a:moveTo>
                      <a:pt x="13938" y="18089"/>
                    </a:moveTo>
                    <a:lnTo>
                      <a:pt x="13938" y="18075"/>
                    </a:lnTo>
                    <a:cubicBezTo>
                      <a:pt x="13949" y="17312"/>
                      <a:pt x="14370" y="14919"/>
                      <a:pt x="18829" y="12741"/>
                    </a:cubicBezTo>
                    <a:cubicBezTo>
                      <a:pt x="19646" y="11856"/>
                      <a:pt x="20317" y="10649"/>
                      <a:pt x="21003" y="9256"/>
                    </a:cubicBezTo>
                    <a:cubicBezTo>
                      <a:pt x="21476" y="8293"/>
                      <a:pt x="21396" y="7471"/>
                      <a:pt x="21396" y="6302"/>
                    </a:cubicBezTo>
                    <a:cubicBezTo>
                      <a:pt x="21396" y="5437"/>
                      <a:pt x="21600" y="4050"/>
                      <a:pt x="21332" y="3287"/>
                    </a:cubicBezTo>
                    <a:cubicBezTo>
                      <a:pt x="20424" y="712"/>
                      <a:pt x="18134" y="0"/>
                      <a:pt x="15449" y="0"/>
                    </a:cubicBezTo>
                    <a:cubicBezTo>
                      <a:pt x="12764" y="0"/>
                      <a:pt x="10471" y="714"/>
                      <a:pt x="9566" y="3295"/>
                    </a:cubicBezTo>
                    <a:cubicBezTo>
                      <a:pt x="9299" y="4054"/>
                      <a:pt x="9504" y="5439"/>
                      <a:pt x="9504" y="6301"/>
                    </a:cubicBezTo>
                    <a:cubicBezTo>
                      <a:pt x="9504" y="7473"/>
                      <a:pt x="9424" y="8297"/>
                      <a:pt x="9900" y="9263"/>
                    </a:cubicBezTo>
                    <a:cubicBezTo>
                      <a:pt x="10724" y="10935"/>
                      <a:pt x="11509" y="12336"/>
                      <a:pt x="12556" y="13231"/>
                    </a:cubicBezTo>
                    <a:cubicBezTo>
                      <a:pt x="8479" y="13828"/>
                      <a:pt x="5724" y="15525"/>
                      <a:pt x="3865" y="16187"/>
                    </a:cubicBezTo>
                    <a:cubicBezTo>
                      <a:pt x="18" y="17556"/>
                      <a:pt x="0" y="19055"/>
                      <a:pt x="0" y="19055"/>
                    </a:cubicBezTo>
                    <a:lnTo>
                      <a:pt x="0" y="21600"/>
                    </a:lnTo>
                    <a:lnTo>
                      <a:pt x="13940" y="21598"/>
                    </a:lnTo>
                    <a:lnTo>
                      <a:pt x="13940" y="18089"/>
                    </a:lnTo>
                    <a:lnTo>
                      <a:pt x="13938" y="18089"/>
                    </a:lnTo>
                    <a:close/>
                  </a:path>
                </a:pathLst>
              </a:custGeom>
              <a:grp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sp>
            <p:nvSpPr>
              <p:cNvPr id="89" name="Shape 11423">
                <a:extLst>
                  <a:ext uri="{FF2B5EF4-FFF2-40B4-BE49-F238E27FC236}">
                    <a16:creationId xmlns:a16="http://schemas.microsoft.com/office/drawing/2014/main" id="{528512C8-53F6-1F53-D004-12F17FE3E76E}"/>
                  </a:ext>
                </a:extLst>
              </p:cNvPr>
              <p:cNvSpPr/>
              <p:nvPr/>
            </p:nvSpPr>
            <p:spPr>
              <a:xfrm>
                <a:off x="74490" y="0"/>
                <a:ext cx="180463" cy="157557"/>
              </a:xfrm>
              <a:custGeom>
                <a:avLst/>
                <a:gdLst/>
                <a:ahLst/>
                <a:cxnLst>
                  <a:cxn ang="0">
                    <a:pos x="wd2" y="hd2"/>
                  </a:cxn>
                  <a:cxn ang="5400000">
                    <a:pos x="wd2" y="hd2"/>
                  </a:cxn>
                  <a:cxn ang="10800000">
                    <a:pos x="wd2" y="hd2"/>
                  </a:cxn>
                  <a:cxn ang="16200000">
                    <a:pos x="wd2" y="hd2"/>
                  </a:cxn>
                </a:cxnLst>
                <a:rect l="0" t="0" r="r" b="b"/>
                <a:pathLst>
                  <a:path w="21600" h="21600" extrusionOk="0">
                    <a:moveTo>
                      <a:pt x="18895" y="16182"/>
                    </a:moveTo>
                    <a:cubicBezTo>
                      <a:pt x="17591" y="15518"/>
                      <a:pt x="15655" y="13809"/>
                      <a:pt x="12789" y="13222"/>
                    </a:cubicBezTo>
                    <a:cubicBezTo>
                      <a:pt x="13522" y="12323"/>
                      <a:pt x="14076" y="10920"/>
                      <a:pt x="14647" y="9256"/>
                    </a:cubicBezTo>
                    <a:cubicBezTo>
                      <a:pt x="14978" y="8292"/>
                      <a:pt x="14921" y="7470"/>
                      <a:pt x="14921" y="6300"/>
                    </a:cubicBezTo>
                    <a:cubicBezTo>
                      <a:pt x="14921" y="5435"/>
                      <a:pt x="15063" y="4048"/>
                      <a:pt x="14876" y="3287"/>
                    </a:cubicBezTo>
                    <a:cubicBezTo>
                      <a:pt x="14244" y="710"/>
                      <a:pt x="12647" y="0"/>
                      <a:pt x="10775" y="0"/>
                    </a:cubicBezTo>
                    <a:cubicBezTo>
                      <a:pt x="8902" y="0"/>
                      <a:pt x="7303" y="714"/>
                      <a:pt x="6672" y="3294"/>
                    </a:cubicBezTo>
                    <a:cubicBezTo>
                      <a:pt x="6486" y="4054"/>
                      <a:pt x="6628" y="5438"/>
                      <a:pt x="6628" y="6300"/>
                    </a:cubicBezTo>
                    <a:cubicBezTo>
                      <a:pt x="6628" y="7473"/>
                      <a:pt x="6572" y="8297"/>
                      <a:pt x="6904" y="9262"/>
                    </a:cubicBezTo>
                    <a:cubicBezTo>
                      <a:pt x="7479" y="10934"/>
                      <a:pt x="8026" y="12336"/>
                      <a:pt x="8756" y="13231"/>
                    </a:cubicBezTo>
                    <a:cubicBezTo>
                      <a:pt x="5913" y="13828"/>
                      <a:pt x="3991" y="15526"/>
                      <a:pt x="2695" y="16187"/>
                    </a:cubicBezTo>
                    <a:cubicBezTo>
                      <a:pt x="13" y="17556"/>
                      <a:pt x="0" y="19054"/>
                      <a:pt x="0" y="19054"/>
                    </a:cubicBezTo>
                    <a:lnTo>
                      <a:pt x="0" y="21600"/>
                    </a:lnTo>
                    <a:lnTo>
                      <a:pt x="21600" y="21597"/>
                    </a:lnTo>
                    <a:lnTo>
                      <a:pt x="21600" y="19054"/>
                    </a:lnTo>
                    <a:cubicBezTo>
                      <a:pt x="21600" y="19054"/>
                      <a:pt x="21587" y="17551"/>
                      <a:pt x="18895" y="16182"/>
                    </a:cubicBezTo>
                    <a:close/>
                  </a:path>
                </a:pathLst>
              </a:custGeom>
              <a:grp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grpSp>
        <p:sp>
          <p:nvSpPr>
            <p:cNvPr id="90" name="文本框 89">
              <a:extLst>
                <a:ext uri="{FF2B5EF4-FFF2-40B4-BE49-F238E27FC236}">
                  <a16:creationId xmlns:a16="http://schemas.microsoft.com/office/drawing/2014/main" id="{B9A098AD-D10F-E38D-18FD-A48F7C92C3DC}"/>
                </a:ext>
              </a:extLst>
            </p:cNvPr>
            <p:cNvSpPr txBox="1"/>
            <p:nvPr/>
          </p:nvSpPr>
          <p:spPr>
            <a:xfrm>
              <a:off x="1304066" y="2012282"/>
              <a:ext cx="877163" cy="369332"/>
            </a:xfrm>
            <a:prstGeom prst="rect">
              <a:avLst/>
            </a:prstGeom>
            <a:noFill/>
          </p:spPr>
          <p:txBody>
            <a:bodyPr wrap="none" rtlCol="0">
              <a:spAutoFit/>
            </a:bodyPr>
            <a:lstStyle>
              <a:defPPr>
                <a:defRPr lang="zh-CN"/>
              </a:defPPr>
              <a:lvl1pPr>
                <a:defRPr>
                  <a:solidFill>
                    <a:srgbClr val="3A5063"/>
                  </a:solidFill>
                  <a:latin typeface="微软雅黑" panose="020B0503020204020204" pitchFamily="34" charset="-122"/>
                  <a:ea typeface="微软雅黑" panose="020B0503020204020204" pitchFamily="34" charset="-122"/>
                </a:defRPr>
              </a:lvl1pPr>
            </a:lstStyle>
            <a:p>
              <a:r>
                <a:rPr lang="zh-CN" altLang="en-US" dirty="0">
                  <a:solidFill>
                    <a:srgbClr val="E7535F"/>
                  </a:solidFill>
                </a:rPr>
                <a:t>制度性</a:t>
              </a:r>
            </a:p>
          </p:txBody>
        </p:sp>
        <p:sp>
          <p:nvSpPr>
            <p:cNvPr id="91" name="Shape 14353">
              <a:extLst>
                <a:ext uri="{FF2B5EF4-FFF2-40B4-BE49-F238E27FC236}">
                  <a16:creationId xmlns:a16="http://schemas.microsoft.com/office/drawing/2014/main" id="{0228849A-3A71-5227-331E-714143455107}"/>
                </a:ext>
              </a:extLst>
            </p:cNvPr>
            <p:cNvSpPr/>
            <p:nvPr/>
          </p:nvSpPr>
          <p:spPr>
            <a:xfrm>
              <a:off x="1206182" y="2324195"/>
              <a:ext cx="5123717" cy="89421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gn="l">
                <a:lnSpc>
                  <a:spcPct val="150000"/>
                </a:lnSpc>
              </a:pPr>
              <a:r>
                <a:rPr lang="zh-CN" altLang="en-US" sz="1200" dirty="0">
                  <a:solidFill>
                    <a:schemeClr val="tx1">
                      <a:lumMod val="65000"/>
                      <a:lumOff val="35000"/>
                    </a:schemeClr>
                  </a:solidFill>
                  <a:uFillTx/>
                  <a:latin typeface="微软雅黑" panose="020B0503020204020204" pitchFamily="34" charset="-122"/>
                  <a:ea typeface="微软雅黑" panose="020B0503020204020204" pitchFamily="34" charset="-122"/>
                </a:rPr>
                <a:t>文件是企业内部建立的一种制度</a:t>
              </a:r>
              <a:r>
                <a:rPr lang="en-US" altLang="zh-CN" sz="1200" dirty="0">
                  <a:solidFill>
                    <a:schemeClr val="tx1">
                      <a:lumMod val="65000"/>
                      <a:lumOff val="35000"/>
                    </a:schemeClr>
                  </a:solidFill>
                  <a:uFillTx/>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uFillTx/>
                  <a:latin typeface="微软雅黑" panose="020B0503020204020204" pitchFamily="34" charset="-122"/>
                  <a:ea typeface="微软雅黑" panose="020B0503020204020204" pitchFamily="34" charset="-122"/>
                </a:rPr>
                <a:t>企业全体员工就必须完整的进行执行；比如制定和发布文件也必须要建立一个程序，需要经过批准，专业的管理和保持准确性；</a:t>
              </a:r>
              <a:endParaRPr lang="en-US" altLang="zh-CN" sz="1200" dirty="0">
                <a:solidFill>
                  <a:schemeClr val="tx1">
                    <a:lumMod val="65000"/>
                    <a:lumOff val="35000"/>
                  </a:schemeClr>
                </a:solidFill>
                <a:uFillTx/>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id="{A5EDA4A0-D713-FDED-99C4-23DB17F9D72F}"/>
              </a:ext>
            </a:extLst>
          </p:cNvPr>
          <p:cNvGrpSpPr/>
          <p:nvPr/>
        </p:nvGrpSpPr>
        <p:grpSpPr>
          <a:xfrm>
            <a:off x="849343" y="3440117"/>
            <a:ext cx="5463180" cy="942458"/>
            <a:chOff x="866719" y="3333478"/>
            <a:chExt cx="5463180" cy="942458"/>
          </a:xfrm>
        </p:grpSpPr>
        <p:grpSp>
          <p:nvGrpSpPr>
            <p:cNvPr id="95" name="Group 11429">
              <a:extLst>
                <a:ext uri="{FF2B5EF4-FFF2-40B4-BE49-F238E27FC236}">
                  <a16:creationId xmlns:a16="http://schemas.microsoft.com/office/drawing/2014/main" id="{698B9C37-D39F-3B19-8EFD-C7735F932F8B}"/>
                </a:ext>
              </a:extLst>
            </p:cNvPr>
            <p:cNvGrpSpPr/>
            <p:nvPr/>
          </p:nvGrpSpPr>
          <p:grpSpPr>
            <a:xfrm>
              <a:off x="866719" y="3364623"/>
              <a:ext cx="347494" cy="307041"/>
              <a:chOff x="0" y="-2"/>
              <a:chExt cx="231774" cy="204791"/>
            </a:xfrm>
            <a:solidFill>
              <a:srgbClr val="F7AC12"/>
            </a:solidFill>
          </p:grpSpPr>
          <p:sp>
            <p:nvSpPr>
              <p:cNvPr id="96" name="Shape 11427">
                <a:extLst>
                  <a:ext uri="{FF2B5EF4-FFF2-40B4-BE49-F238E27FC236}">
                    <a16:creationId xmlns:a16="http://schemas.microsoft.com/office/drawing/2014/main" id="{813C5EDA-F24E-0C59-25F8-084DB94BA953}"/>
                  </a:ext>
                </a:extLst>
              </p:cNvPr>
              <p:cNvSpPr/>
              <p:nvPr/>
            </p:nvSpPr>
            <p:spPr>
              <a:xfrm>
                <a:off x="74168" y="48566"/>
                <a:ext cx="157607" cy="156223"/>
              </a:xfrm>
              <a:custGeom>
                <a:avLst/>
                <a:gdLst/>
                <a:ahLst/>
                <a:cxnLst>
                  <a:cxn ang="0">
                    <a:pos x="wd2" y="hd2"/>
                  </a:cxn>
                  <a:cxn ang="5400000">
                    <a:pos x="wd2" y="hd2"/>
                  </a:cxn>
                  <a:cxn ang="10800000">
                    <a:pos x="wd2" y="hd2"/>
                  </a:cxn>
                  <a:cxn ang="16200000">
                    <a:pos x="wd2" y="hd2"/>
                  </a:cxn>
                </a:cxnLst>
                <a:rect l="0" t="0" r="r" b="b"/>
                <a:pathLst>
                  <a:path w="21600" h="20967" extrusionOk="0">
                    <a:moveTo>
                      <a:pt x="20820" y="9022"/>
                    </a:moveTo>
                    <a:cubicBezTo>
                      <a:pt x="20811" y="9007"/>
                      <a:pt x="20801" y="8992"/>
                      <a:pt x="20793" y="8977"/>
                    </a:cubicBezTo>
                    <a:cubicBezTo>
                      <a:pt x="20489" y="8427"/>
                      <a:pt x="20112" y="7930"/>
                      <a:pt x="19674" y="7499"/>
                    </a:cubicBezTo>
                    <a:lnTo>
                      <a:pt x="13690" y="1617"/>
                    </a:lnTo>
                    <a:cubicBezTo>
                      <a:pt x="13666" y="1593"/>
                      <a:pt x="13643" y="1572"/>
                      <a:pt x="13622" y="1554"/>
                    </a:cubicBezTo>
                    <a:cubicBezTo>
                      <a:pt x="12860" y="827"/>
                      <a:pt x="11933" y="294"/>
                      <a:pt x="10925" y="0"/>
                    </a:cubicBezTo>
                    <a:cubicBezTo>
                      <a:pt x="12087" y="1195"/>
                      <a:pt x="12856" y="2688"/>
                      <a:pt x="13154" y="4330"/>
                    </a:cubicBezTo>
                    <a:cubicBezTo>
                      <a:pt x="13243" y="4823"/>
                      <a:pt x="13289" y="5326"/>
                      <a:pt x="13289" y="5827"/>
                    </a:cubicBezTo>
                    <a:cubicBezTo>
                      <a:pt x="13289" y="6027"/>
                      <a:pt x="13280" y="6237"/>
                      <a:pt x="13262" y="6469"/>
                    </a:cubicBezTo>
                    <a:lnTo>
                      <a:pt x="16991" y="10136"/>
                    </a:lnTo>
                    <a:cubicBezTo>
                      <a:pt x="17315" y="10454"/>
                      <a:pt x="17555" y="10856"/>
                      <a:pt x="17685" y="11298"/>
                    </a:cubicBezTo>
                    <a:cubicBezTo>
                      <a:pt x="17760" y="11551"/>
                      <a:pt x="17797" y="11814"/>
                      <a:pt x="17797" y="12082"/>
                    </a:cubicBezTo>
                    <a:cubicBezTo>
                      <a:pt x="17797" y="12378"/>
                      <a:pt x="17751" y="12669"/>
                      <a:pt x="17660" y="12949"/>
                    </a:cubicBezTo>
                    <a:cubicBezTo>
                      <a:pt x="17523" y="13371"/>
                      <a:pt x="17298" y="13738"/>
                      <a:pt x="16990" y="14040"/>
                    </a:cubicBezTo>
                    <a:lnTo>
                      <a:pt x="14559" y="16430"/>
                    </a:lnTo>
                    <a:cubicBezTo>
                      <a:pt x="14038" y="16942"/>
                      <a:pt x="13333" y="17224"/>
                      <a:pt x="12573" y="17224"/>
                    </a:cubicBezTo>
                    <a:cubicBezTo>
                      <a:pt x="11813" y="17224"/>
                      <a:pt x="11108" y="16942"/>
                      <a:pt x="10587" y="16430"/>
                    </a:cubicBezTo>
                    <a:lnTo>
                      <a:pt x="8270" y="14152"/>
                    </a:lnTo>
                    <a:lnTo>
                      <a:pt x="6770" y="12677"/>
                    </a:lnTo>
                    <a:lnTo>
                      <a:pt x="4605" y="10549"/>
                    </a:lnTo>
                    <a:cubicBezTo>
                      <a:pt x="4389" y="10338"/>
                      <a:pt x="4211" y="10088"/>
                      <a:pt x="4075" y="9805"/>
                    </a:cubicBezTo>
                    <a:cubicBezTo>
                      <a:pt x="3895" y="9434"/>
                      <a:pt x="3800" y="9016"/>
                      <a:pt x="3800" y="8598"/>
                    </a:cubicBezTo>
                    <a:cubicBezTo>
                      <a:pt x="3800" y="8316"/>
                      <a:pt x="3842" y="8037"/>
                      <a:pt x="3925" y="7769"/>
                    </a:cubicBezTo>
                    <a:cubicBezTo>
                      <a:pt x="3932" y="7746"/>
                      <a:pt x="3941" y="7722"/>
                      <a:pt x="3951" y="7698"/>
                    </a:cubicBezTo>
                    <a:lnTo>
                      <a:pt x="3965" y="7659"/>
                    </a:lnTo>
                    <a:cubicBezTo>
                      <a:pt x="4000" y="7561"/>
                      <a:pt x="4033" y="7481"/>
                      <a:pt x="4068" y="7408"/>
                    </a:cubicBezTo>
                    <a:cubicBezTo>
                      <a:pt x="4087" y="7366"/>
                      <a:pt x="4109" y="7325"/>
                      <a:pt x="4132" y="7283"/>
                    </a:cubicBezTo>
                    <a:cubicBezTo>
                      <a:pt x="4172" y="7208"/>
                      <a:pt x="4218" y="7133"/>
                      <a:pt x="4271" y="7053"/>
                    </a:cubicBezTo>
                    <a:lnTo>
                      <a:pt x="4294" y="7020"/>
                    </a:lnTo>
                    <a:cubicBezTo>
                      <a:pt x="4310" y="6997"/>
                      <a:pt x="4325" y="6972"/>
                      <a:pt x="4343" y="6949"/>
                    </a:cubicBezTo>
                    <a:cubicBezTo>
                      <a:pt x="4431" y="6831"/>
                      <a:pt x="4517" y="6731"/>
                      <a:pt x="4605" y="6646"/>
                    </a:cubicBezTo>
                    <a:lnTo>
                      <a:pt x="5532" y="5735"/>
                    </a:lnTo>
                    <a:cubicBezTo>
                      <a:pt x="5522" y="5626"/>
                      <a:pt x="5497" y="5529"/>
                      <a:pt x="5456" y="5447"/>
                    </a:cubicBezTo>
                    <a:cubicBezTo>
                      <a:pt x="5417" y="5367"/>
                      <a:pt x="5370" y="5298"/>
                      <a:pt x="5314" y="5243"/>
                    </a:cubicBezTo>
                    <a:lnTo>
                      <a:pt x="3149" y="3115"/>
                    </a:lnTo>
                    <a:lnTo>
                      <a:pt x="2990" y="2958"/>
                    </a:lnTo>
                    <a:lnTo>
                      <a:pt x="1922" y="4008"/>
                    </a:lnTo>
                    <a:cubicBezTo>
                      <a:pt x="1819" y="4110"/>
                      <a:pt x="1715" y="4219"/>
                      <a:pt x="1606" y="4344"/>
                    </a:cubicBezTo>
                    <a:cubicBezTo>
                      <a:pt x="1589" y="4362"/>
                      <a:pt x="1574" y="4381"/>
                      <a:pt x="1558" y="4400"/>
                    </a:cubicBezTo>
                    <a:lnTo>
                      <a:pt x="1524" y="4442"/>
                    </a:lnTo>
                    <a:cubicBezTo>
                      <a:pt x="1451" y="4527"/>
                      <a:pt x="1381" y="4613"/>
                      <a:pt x="1313" y="4702"/>
                    </a:cubicBezTo>
                    <a:cubicBezTo>
                      <a:pt x="1290" y="4731"/>
                      <a:pt x="1268" y="4762"/>
                      <a:pt x="1246" y="4792"/>
                    </a:cubicBezTo>
                    <a:lnTo>
                      <a:pt x="1233" y="4809"/>
                    </a:lnTo>
                    <a:cubicBezTo>
                      <a:pt x="1167" y="4901"/>
                      <a:pt x="1103" y="4993"/>
                      <a:pt x="1042" y="5088"/>
                    </a:cubicBezTo>
                    <a:lnTo>
                      <a:pt x="1026" y="5112"/>
                    </a:lnTo>
                    <a:cubicBezTo>
                      <a:pt x="1011" y="5135"/>
                      <a:pt x="996" y="5158"/>
                      <a:pt x="981" y="5179"/>
                    </a:cubicBezTo>
                    <a:cubicBezTo>
                      <a:pt x="910" y="5295"/>
                      <a:pt x="841" y="5411"/>
                      <a:pt x="779" y="5526"/>
                    </a:cubicBezTo>
                    <a:lnTo>
                      <a:pt x="769" y="5543"/>
                    </a:lnTo>
                    <a:lnTo>
                      <a:pt x="761" y="5559"/>
                    </a:lnTo>
                    <a:cubicBezTo>
                      <a:pt x="543" y="5965"/>
                      <a:pt x="369" y="6397"/>
                      <a:pt x="243" y="6846"/>
                    </a:cubicBezTo>
                    <a:cubicBezTo>
                      <a:pt x="198" y="7005"/>
                      <a:pt x="163" y="7152"/>
                      <a:pt x="134" y="7295"/>
                    </a:cubicBezTo>
                    <a:cubicBezTo>
                      <a:pt x="45" y="7730"/>
                      <a:pt x="0" y="8169"/>
                      <a:pt x="0" y="8605"/>
                    </a:cubicBezTo>
                    <a:cubicBezTo>
                      <a:pt x="0" y="8989"/>
                      <a:pt x="35" y="9375"/>
                      <a:pt x="102" y="9750"/>
                    </a:cubicBezTo>
                    <a:cubicBezTo>
                      <a:pt x="340" y="11063"/>
                      <a:pt x="970" y="12253"/>
                      <a:pt x="1921" y="13188"/>
                    </a:cubicBezTo>
                    <a:lnTo>
                      <a:pt x="3167" y="14414"/>
                    </a:lnTo>
                    <a:lnTo>
                      <a:pt x="4988" y="16203"/>
                    </a:lnTo>
                    <a:lnTo>
                      <a:pt x="7904" y="19069"/>
                    </a:lnTo>
                    <a:cubicBezTo>
                      <a:pt x="10479" y="21600"/>
                      <a:pt x="14667" y="21600"/>
                      <a:pt x="17242" y="19069"/>
                    </a:cubicBezTo>
                    <a:lnTo>
                      <a:pt x="19673" y="16679"/>
                    </a:lnTo>
                    <a:cubicBezTo>
                      <a:pt x="20506" y="15861"/>
                      <a:pt x="21099" y="14826"/>
                      <a:pt x="21391" y="13687"/>
                    </a:cubicBezTo>
                    <a:cubicBezTo>
                      <a:pt x="21529" y="13146"/>
                      <a:pt x="21600" y="12608"/>
                      <a:pt x="21600" y="12089"/>
                    </a:cubicBezTo>
                    <a:cubicBezTo>
                      <a:pt x="21600" y="11064"/>
                      <a:pt x="21349" y="10039"/>
                      <a:pt x="20876" y="9127"/>
                    </a:cubicBezTo>
                    <a:cubicBezTo>
                      <a:pt x="20870" y="9116"/>
                      <a:pt x="20865" y="9105"/>
                      <a:pt x="20860" y="9094"/>
                    </a:cubicBezTo>
                    <a:cubicBezTo>
                      <a:pt x="20856" y="9085"/>
                      <a:pt x="20852" y="9077"/>
                      <a:pt x="20847" y="9068"/>
                    </a:cubicBezTo>
                    <a:cubicBezTo>
                      <a:pt x="20839" y="9051"/>
                      <a:pt x="20830" y="9038"/>
                      <a:pt x="20820" y="9022"/>
                    </a:cubicBezTo>
                    <a:close/>
                  </a:path>
                </a:pathLst>
              </a:custGeom>
              <a:grp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sp>
            <p:nvSpPr>
              <p:cNvPr id="97" name="Shape 11428">
                <a:extLst>
                  <a:ext uri="{FF2B5EF4-FFF2-40B4-BE49-F238E27FC236}">
                    <a16:creationId xmlns:a16="http://schemas.microsoft.com/office/drawing/2014/main" id="{38B28264-F57F-4F2F-3D3C-05C90C1EF4DA}"/>
                  </a:ext>
                </a:extLst>
              </p:cNvPr>
              <p:cNvSpPr/>
              <p:nvPr/>
            </p:nvSpPr>
            <p:spPr>
              <a:xfrm>
                <a:off x="0" y="-3"/>
                <a:ext cx="157607" cy="156224"/>
              </a:xfrm>
              <a:custGeom>
                <a:avLst/>
                <a:gdLst/>
                <a:ahLst/>
                <a:cxnLst>
                  <a:cxn ang="0">
                    <a:pos x="wd2" y="hd2"/>
                  </a:cxn>
                  <a:cxn ang="5400000">
                    <a:pos x="wd2" y="hd2"/>
                  </a:cxn>
                  <a:cxn ang="10800000">
                    <a:pos x="wd2" y="hd2"/>
                  </a:cxn>
                  <a:cxn ang="16200000">
                    <a:pos x="wd2" y="hd2"/>
                  </a:cxn>
                </a:cxnLst>
                <a:rect l="0" t="0" r="r" b="b"/>
                <a:pathLst>
                  <a:path w="21600" h="20967" extrusionOk="0">
                    <a:moveTo>
                      <a:pt x="19678" y="7779"/>
                    </a:moveTo>
                    <a:lnTo>
                      <a:pt x="18431" y="6554"/>
                    </a:lnTo>
                    <a:lnTo>
                      <a:pt x="16611" y="4764"/>
                    </a:lnTo>
                    <a:lnTo>
                      <a:pt x="13695" y="1897"/>
                    </a:lnTo>
                    <a:cubicBezTo>
                      <a:pt x="11121" y="-633"/>
                      <a:pt x="6932" y="-633"/>
                      <a:pt x="4358" y="1898"/>
                    </a:cubicBezTo>
                    <a:lnTo>
                      <a:pt x="1926" y="4288"/>
                    </a:lnTo>
                    <a:cubicBezTo>
                      <a:pt x="1093" y="5106"/>
                      <a:pt x="501" y="6141"/>
                      <a:pt x="209" y="7280"/>
                    </a:cubicBezTo>
                    <a:cubicBezTo>
                      <a:pt x="71" y="7821"/>
                      <a:pt x="0" y="8359"/>
                      <a:pt x="0" y="8879"/>
                    </a:cubicBezTo>
                    <a:cubicBezTo>
                      <a:pt x="0" y="9904"/>
                      <a:pt x="251" y="10928"/>
                      <a:pt x="724" y="11841"/>
                    </a:cubicBezTo>
                    <a:cubicBezTo>
                      <a:pt x="731" y="11851"/>
                      <a:pt x="735" y="11863"/>
                      <a:pt x="740" y="11874"/>
                    </a:cubicBezTo>
                    <a:cubicBezTo>
                      <a:pt x="744" y="11883"/>
                      <a:pt x="748" y="11892"/>
                      <a:pt x="753" y="11900"/>
                    </a:cubicBezTo>
                    <a:cubicBezTo>
                      <a:pt x="761" y="11915"/>
                      <a:pt x="769" y="11929"/>
                      <a:pt x="779" y="11945"/>
                    </a:cubicBezTo>
                    <a:cubicBezTo>
                      <a:pt x="788" y="11960"/>
                      <a:pt x="798" y="11975"/>
                      <a:pt x="806" y="11991"/>
                    </a:cubicBezTo>
                    <a:cubicBezTo>
                      <a:pt x="1111" y="12541"/>
                      <a:pt x="1488" y="13038"/>
                      <a:pt x="1926" y="13468"/>
                    </a:cubicBezTo>
                    <a:lnTo>
                      <a:pt x="7909" y="19350"/>
                    </a:lnTo>
                    <a:cubicBezTo>
                      <a:pt x="7934" y="19376"/>
                      <a:pt x="7956" y="19396"/>
                      <a:pt x="7978" y="19413"/>
                    </a:cubicBezTo>
                    <a:cubicBezTo>
                      <a:pt x="8740" y="20140"/>
                      <a:pt x="9666" y="20673"/>
                      <a:pt x="10674" y="20967"/>
                    </a:cubicBezTo>
                    <a:cubicBezTo>
                      <a:pt x="9513" y="19772"/>
                      <a:pt x="8744" y="18279"/>
                      <a:pt x="8446" y="16636"/>
                    </a:cubicBezTo>
                    <a:cubicBezTo>
                      <a:pt x="8357" y="16145"/>
                      <a:pt x="8311" y="15641"/>
                      <a:pt x="8311" y="15140"/>
                    </a:cubicBezTo>
                    <a:cubicBezTo>
                      <a:pt x="8311" y="14941"/>
                      <a:pt x="8320" y="14731"/>
                      <a:pt x="8338" y="14497"/>
                    </a:cubicBezTo>
                    <a:lnTo>
                      <a:pt x="4609" y="10831"/>
                    </a:lnTo>
                    <a:cubicBezTo>
                      <a:pt x="4285" y="10512"/>
                      <a:pt x="4044" y="10110"/>
                      <a:pt x="3915" y="9668"/>
                    </a:cubicBezTo>
                    <a:cubicBezTo>
                      <a:pt x="3840" y="9415"/>
                      <a:pt x="3802" y="9152"/>
                      <a:pt x="3802" y="8885"/>
                    </a:cubicBezTo>
                    <a:cubicBezTo>
                      <a:pt x="3802" y="8589"/>
                      <a:pt x="3848" y="8297"/>
                      <a:pt x="3939" y="8017"/>
                    </a:cubicBezTo>
                    <a:cubicBezTo>
                      <a:pt x="4077" y="7595"/>
                      <a:pt x="4301" y="7228"/>
                      <a:pt x="4609" y="6926"/>
                    </a:cubicBezTo>
                    <a:lnTo>
                      <a:pt x="7041" y="4536"/>
                    </a:lnTo>
                    <a:cubicBezTo>
                      <a:pt x="8118" y="3477"/>
                      <a:pt x="9936" y="3477"/>
                      <a:pt x="11012" y="4536"/>
                    </a:cubicBezTo>
                    <a:lnTo>
                      <a:pt x="13330" y="6814"/>
                    </a:lnTo>
                    <a:lnTo>
                      <a:pt x="14830" y="8289"/>
                    </a:lnTo>
                    <a:lnTo>
                      <a:pt x="16994" y="10417"/>
                    </a:lnTo>
                    <a:cubicBezTo>
                      <a:pt x="17210" y="10629"/>
                      <a:pt x="17389" y="10879"/>
                      <a:pt x="17525" y="11161"/>
                    </a:cubicBezTo>
                    <a:cubicBezTo>
                      <a:pt x="17704" y="11532"/>
                      <a:pt x="17800" y="11949"/>
                      <a:pt x="17800" y="12368"/>
                    </a:cubicBezTo>
                    <a:cubicBezTo>
                      <a:pt x="17800" y="12650"/>
                      <a:pt x="17757" y="12929"/>
                      <a:pt x="17675" y="13197"/>
                    </a:cubicBezTo>
                    <a:cubicBezTo>
                      <a:pt x="17667" y="13222"/>
                      <a:pt x="17658" y="13245"/>
                      <a:pt x="17649" y="13270"/>
                    </a:cubicBezTo>
                    <a:lnTo>
                      <a:pt x="17634" y="13307"/>
                    </a:lnTo>
                    <a:cubicBezTo>
                      <a:pt x="17599" y="13406"/>
                      <a:pt x="17566" y="13485"/>
                      <a:pt x="17532" y="13558"/>
                    </a:cubicBezTo>
                    <a:cubicBezTo>
                      <a:pt x="17512" y="13601"/>
                      <a:pt x="17489" y="13642"/>
                      <a:pt x="17467" y="13684"/>
                    </a:cubicBezTo>
                    <a:cubicBezTo>
                      <a:pt x="17427" y="13760"/>
                      <a:pt x="17380" y="13837"/>
                      <a:pt x="17329" y="13913"/>
                    </a:cubicBezTo>
                    <a:lnTo>
                      <a:pt x="17308" y="13943"/>
                    </a:lnTo>
                    <a:cubicBezTo>
                      <a:pt x="17292" y="13969"/>
                      <a:pt x="17275" y="13993"/>
                      <a:pt x="17257" y="14017"/>
                    </a:cubicBezTo>
                    <a:cubicBezTo>
                      <a:pt x="17168" y="14136"/>
                      <a:pt x="17083" y="14235"/>
                      <a:pt x="16996" y="14321"/>
                    </a:cubicBezTo>
                    <a:lnTo>
                      <a:pt x="16068" y="15232"/>
                    </a:lnTo>
                    <a:cubicBezTo>
                      <a:pt x="16078" y="15340"/>
                      <a:pt x="16103" y="15437"/>
                      <a:pt x="16144" y="15520"/>
                    </a:cubicBezTo>
                    <a:cubicBezTo>
                      <a:pt x="16183" y="15601"/>
                      <a:pt x="16230" y="15669"/>
                      <a:pt x="16286" y="15724"/>
                    </a:cubicBezTo>
                    <a:lnTo>
                      <a:pt x="18451" y="17852"/>
                    </a:lnTo>
                    <a:lnTo>
                      <a:pt x="18610" y="18009"/>
                    </a:lnTo>
                    <a:lnTo>
                      <a:pt x="19678" y="16958"/>
                    </a:lnTo>
                    <a:cubicBezTo>
                      <a:pt x="19779" y="16859"/>
                      <a:pt x="19883" y="16748"/>
                      <a:pt x="19995" y="16623"/>
                    </a:cubicBezTo>
                    <a:cubicBezTo>
                      <a:pt x="20011" y="16604"/>
                      <a:pt x="20028" y="16585"/>
                      <a:pt x="20043" y="16565"/>
                    </a:cubicBezTo>
                    <a:lnTo>
                      <a:pt x="20076" y="16526"/>
                    </a:lnTo>
                    <a:cubicBezTo>
                      <a:pt x="20149" y="16440"/>
                      <a:pt x="20219" y="16353"/>
                      <a:pt x="20286" y="16264"/>
                    </a:cubicBezTo>
                    <a:cubicBezTo>
                      <a:pt x="20314" y="16229"/>
                      <a:pt x="20340" y="16194"/>
                      <a:pt x="20366" y="16157"/>
                    </a:cubicBezTo>
                    <a:cubicBezTo>
                      <a:pt x="20434" y="16066"/>
                      <a:pt x="20497" y="15973"/>
                      <a:pt x="20559" y="15879"/>
                    </a:cubicBezTo>
                    <a:lnTo>
                      <a:pt x="20579" y="15848"/>
                    </a:lnTo>
                    <a:lnTo>
                      <a:pt x="20618" y="15787"/>
                    </a:lnTo>
                    <a:cubicBezTo>
                      <a:pt x="20690" y="15672"/>
                      <a:pt x="20758" y="15556"/>
                      <a:pt x="20821" y="15440"/>
                    </a:cubicBezTo>
                    <a:lnTo>
                      <a:pt x="20830" y="15425"/>
                    </a:lnTo>
                    <a:lnTo>
                      <a:pt x="20839" y="15407"/>
                    </a:lnTo>
                    <a:cubicBezTo>
                      <a:pt x="21057" y="15002"/>
                      <a:pt x="21231" y="14570"/>
                      <a:pt x="21358" y="14121"/>
                    </a:cubicBezTo>
                    <a:cubicBezTo>
                      <a:pt x="21401" y="13966"/>
                      <a:pt x="21436" y="13818"/>
                      <a:pt x="21466" y="13671"/>
                    </a:cubicBezTo>
                    <a:cubicBezTo>
                      <a:pt x="21555" y="13237"/>
                      <a:pt x="21600" y="12798"/>
                      <a:pt x="21600" y="12361"/>
                    </a:cubicBezTo>
                    <a:cubicBezTo>
                      <a:pt x="21600" y="11976"/>
                      <a:pt x="21565" y="11591"/>
                      <a:pt x="21498" y="11216"/>
                    </a:cubicBezTo>
                    <a:cubicBezTo>
                      <a:pt x="21258" y="9904"/>
                      <a:pt x="20629" y="8715"/>
                      <a:pt x="19678" y="7779"/>
                    </a:cubicBezTo>
                    <a:close/>
                  </a:path>
                </a:pathLst>
              </a:custGeom>
              <a:grp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grpSp>
        <p:sp>
          <p:nvSpPr>
            <p:cNvPr id="98" name="文本框 97">
              <a:extLst>
                <a:ext uri="{FF2B5EF4-FFF2-40B4-BE49-F238E27FC236}">
                  <a16:creationId xmlns:a16="http://schemas.microsoft.com/office/drawing/2014/main" id="{C09E963D-3C89-0C38-7746-0BE9072EFC08}"/>
                </a:ext>
              </a:extLst>
            </p:cNvPr>
            <p:cNvSpPr txBox="1"/>
            <p:nvPr/>
          </p:nvSpPr>
          <p:spPr>
            <a:xfrm>
              <a:off x="1304066" y="3333478"/>
              <a:ext cx="877163" cy="369332"/>
            </a:xfrm>
            <a:prstGeom prst="rect">
              <a:avLst/>
            </a:prstGeom>
            <a:noFill/>
          </p:spPr>
          <p:txBody>
            <a:bodyPr wrap="none" rtlCol="0">
              <a:spAutoFit/>
            </a:bodyPr>
            <a:lstStyle>
              <a:defPPr>
                <a:defRPr lang="zh-CN"/>
              </a:defPPr>
              <a:lvl1pPr>
                <a:defRPr kumimoji="0" b="0" i="0" u="none" strike="noStrike" cap="none" spc="0" normalizeH="0" baseline="0">
                  <a:ln>
                    <a:noFill/>
                  </a:ln>
                  <a:solidFill>
                    <a:schemeClr val="bg1"/>
                  </a:solidFill>
                  <a:effectLst/>
                  <a:uLnTx/>
                  <a:uFillTx/>
                  <a:latin typeface="微软雅黑" panose="020B0503020204020204" pitchFamily="34" charset="-122"/>
                  <a:ea typeface="微软雅黑" panose="020B0503020204020204" pitchFamily="34" charset="-122"/>
                </a:defRPr>
              </a:lvl1pPr>
            </a:lstStyle>
            <a:p>
              <a:r>
                <a:rPr lang="zh-CN" altLang="en-US" dirty="0">
                  <a:solidFill>
                    <a:srgbClr val="F7AC12"/>
                  </a:solidFill>
                </a:rPr>
                <a:t>策划性</a:t>
              </a:r>
            </a:p>
          </p:txBody>
        </p:sp>
        <p:sp>
          <p:nvSpPr>
            <p:cNvPr id="99" name="Shape 14353">
              <a:extLst>
                <a:ext uri="{FF2B5EF4-FFF2-40B4-BE49-F238E27FC236}">
                  <a16:creationId xmlns:a16="http://schemas.microsoft.com/office/drawing/2014/main" id="{3FB04B4F-6C0F-7451-DB17-1950B6E6DFF3}"/>
                </a:ext>
              </a:extLst>
            </p:cNvPr>
            <p:cNvSpPr/>
            <p:nvPr/>
          </p:nvSpPr>
          <p:spPr>
            <a:xfrm>
              <a:off x="1206182" y="3662244"/>
              <a:ext cx="5123717" cy="6136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gn="l">
                <a:lnSpc>
                  <a:spcPct val="150000"/>
                </a:lnSpc>
              </a:pPr>
              <a:r>
                <a:rPr lang="zh-CN" altLang="en-US" sz="1200" dirty="0">
                  <a:solidFill>
                    <a:schemeClr val="tx1">
                      <a:lumMod val="65000"/>
                      <a:lumOff val="35000"/>
                    </a:schemeClr>
                  </a:solidFill>
                  <a:uFillTx/>
                  <a:latin typeface="微软雅黑" panose="020B0503020204020204" pitchFamily="34" charset="-122"/>
                  <a:ea typeface="微软雅黑" panose="020B0503020204020204" pitchFamily="34" charset="-122"/>
                </a:rPr>
                <a:t>文件具有</a:t>
              </a:r>
              <a:r>
                <a:rPr lang="en-US" altLang="zh-CN" sz="1200" dirty="0">
                  <a:solidFill>
                    <a:schemeClr val="tx1">
                      <a:lumMod val="65000"/>
                      <a:lumOff val="35000"/>
                    </a:schemeClr>
                  </a:solidFill>
                  <a:uFillTx/>
                  <a:latin typeface="微软雅黑" panose="020B0503020204020204" pitchFamily="34" charset="-122"/>
                  <a:ea typeface="微软雅黑" panose="020B0503020204020204" pitchFamily="34" charset="-122"/>
                </a:rPr>
                <a:t>PDCA</a:t>
              </a:r>
              <a:r>
                <a:rPr lang="zh-CN" altLang="en-US" sz="1200" dirty="0">
                  <a:solidFill>
                    <a:schemeClr val="tx1">
                      <a:lumMod val="65000"/>
                      <a:lumOff val="35000"/>
                    </a:schemeClr>
                  </a:solidFill>
                  <a:uFillTx/>
                  <a:latin typeface="微软雅黑" panose="020B0503020204020204" pitchFamily="34" charset="-122"/>
                  <a:ea typeface="微软雅黑" panose="020B0503020204020204" pitchFamily="34" charset="-122"/>
                </a:rPr>
                <a:t>的特性，文件不是一成不变的，需要根据实际情况进行修改完善，修改也会需要一个程序，包括检查、评审和反馈是不是要替换；</a:t>
              </a:r>
              <a:endParaRPr lang="en-US" altLang="zh-CN" sz="1200" dirty="0">
                <a:solidFill>
                  <a:schemeClr val="tx1">
                    <a:lumMod val="65000"/>
                    <a:lumOff val="35000"/>
                  </a:schemeClr>
                </a:solidFill>
                <a:uFillTx/>
                <a:latin typeface="微软雅黑" panose="020B0503020204020204" pitchFamily="34" charset="-122"/>
                <a:ea typeface="微软雅黑" panose="020B0503020204020204" pitchFamily="34" charset="-122"/>
              </a:endParaRPr>
            </a:p>
          </p:txBody>
        </p:sp>
      </p:grpSp>
      <p:grpSp>
        <p:nvGrpSpPr>
          <p:cNvPr id="14" name="组合 13">
            <a:extLst>
              <a:ext uri="{FF2B5EF4-FFF2-40B4-BE49-F238E27FC236}">
                <a16:creationId xmlns:a16="http://schemas.microsoft.com/office/drawing/2014/main" id="{7ACCAB1E-729C-15B8-68EC-33EC0FB468DE}"/>
              </a:ext>
            </a:extLst>
          </p:cNvPr>
          <p:cNvGrpSpPr/>
          <p:nvPr/>
        </p:nvGrpSpPr>
        <p:grpSpPr>
          <a:xfrm>
            <a:off x="849343" y="4585286"/>
            <a:ext cx="5464369" cy="691971"/>
            <a:chOff x="865529" y="4386966"/>
            <a:chExt cx="5464369" cy="691971"/>
          </a:xfrm>
        </p:grpSpPr>
        <p:grpSp>
          <p:nvGrpSpPr>
            <p:cNvPr id="100" name="Group 11419">
              <a:extLst>
                <a:ext uri="{FF2B5EF4-FFF2-40B4-BE49-F238E27FC236}">
                  <a16:creationId xmlns:a16="http://schemas.microsoft.com/office/drawing/2014/main" id="{2E8E71D0-AB61-AD3F-233A-F2C494790666}"/>
                </a:ext>
              </a:extLst>
            </p:cNvPr>
            <p:cNvGrpSpPr/>
            <p:nvPr/>
          </p:nvGrpSpPr>
          <p:grpSpPr>
            <a:xfrm>
              <a:off x="865529" y="4386966"/>
              <a:ext cx="349875" cy="347496"/>
              <a:chOff x="0" y="0"/>
              <a:chExt cx="233362" cy="231775"/>
            </a:xfrm>
            <a:solidFill>
              <a:srgbClr val="70AD47"/>
            </a:solidFill>
          </p:grpSpPr>
          <p:sp>
            <p:nvSpPr>
              <p:cNvPr id="101" name="Shape 11417">
                <a:extLst>
                  <a:ext uri="{FF2B5EF4-FFF2-40B4-BE49-F238E27FC236}">
                    <a16:creationId xmlns:a16="http://schemas.microsoft.com/office/drawing/2014/main" id="{072E2F6D-FE57-E199-AF49-08438329F80A}"/>
                  </a:ext>
                </a:extLst>
              </p:cNvPr>
              <p:cNvSpPr/>
              <p:nvPr/>
            </p:nvSpPr>
            <p:spPr>
              <a:xfrm>
                <a:off x="-1" y="25394"/>
                <a:ext cx="206670" cy="206382"/>
              </a:xfrm>
              <a:custGeom>
                <a:avLst/>
                <a:gdLst/>
                <a:ahLst/>
                <a:cxnLst>
                  <a:cxn ang="0">
                    <a:pos x="wd2" y="hd2"/>
                  </a:cxn>
                  <a:cxn ang="5400000">
                    <a:pos x="wd2" y="hd2"/>
                  </a:cxn>
                  <a:cxn ang="10800000">
                    <a:pos x="wd2" y="hd2"/>
                  </a:cxn>
                  <a:cxn ang="16200000">
                    <a:pos x="wd2" y="hd2"/>
                  </a:cxn>
                </a:cxnLst>
                <a:rect l="0" t="0" r="r" b="b"/>
                <a:pathLst>
                  <a:path w="21600" h="21600" extrusionOk="0">
                    <a:moveTo>
                      <a:pt x="10743" y="0"/>
                    </a:moveTo>
                    <a:cubicBezTo>
                      <a:pt x="4805" y="31"/>
                      <a:pt x="0" y="4853"/>
                      <a:pt x="0" y="10799"/>
                    </a:cubicBezTo>
                    <a:cubicBezTo>
                      <a:pt x="0" y="16764"/>
                      <a:pt x="4835" y="21600"/>
                      <a:pt x="10800" y="21600"/>
                    </a:cubicBezTo>
                    <a:cubicBezTo>
                      <a:pt x="16762" y="21600"/>
                      <a:pt x="21595" y="16769"/>
                      <a:pt x="21600" y="10808"/>
                    </a:cubicBezTo>
                    <a:lnTo>
                      <a:pt x="10743" y="10808"/>
                    </a:lnTo>
                    <a:lnTo>
                      <a:pt x="10743" y="0"/>
                    </a:lnTo>
                    <a:close/>
                  </a:path>
                </a:pathLst>
              </a:custGeom>
              <a:grp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sp>
            <p:nvSpPr>
              <p:cNvPr id="102" name="Shape 11418">
                <a:extLst>
                  <a:ext uri="{FF2B5EF4-FFF2-40B4-BE49-F238E27FC236}">
                    <a16:creationId xmlns:a16="http://schemas.microsoft.com/office/drawing/2014/main" id="{1A8F5354-95DC-5465-EC0D-A2F4CBEC38B6}"/>
                  </a:ext>
                </a:extLst>
              </p:cNvPr>
              <p:cNvSpPr/>
              <p:nvPr/>
            </p:nvSpPr>
            <p:spPr>
              <a:xfrm>
                <a:off x="129420" y="0"/>
                <a:ext cx="103943" cy="103191"/>
              </a:xfrm>
              <a:custGeom>
                <a:avLst/>
                <a:gdLst/>
                <a:ahLst/>
                <a:cxnLst>
                  <a:cxn ang="0">
                    <a:pos x="wd2" y="hd2"/>
                  </a:cxn>
                  <a:cxn ang="5400000">
                    <a:pos x="wd2" y="hd2"/>
                  </a:cxn>
                  <a:cxn ang="10800000">
                    <a:pos x="wd2" y="hd2"/>
                  </a:cxn>
                  <a:cxn ang="16200000">
                    <a:pos x="wd2" y="hd2"/>
                  </a:cxn>
                </a:cxnLst>
                <a:rect l="0" t="0" r="r" b="b"/>
                <a:pathLst>
                  <a:path w="21600" h="21600" extrusionOk="0">
                    <a:moveTo>
                      <a:pt x="112" y="0"/>
                    </a:moveTo>
                    <a:cubicBezTo>
                      <a:pt x="75" y="0"/>
                      <a:pt x="38" y="3"/>
                      <a:pt x="0" y="3"/>
                    </a:cubicBezTo>
                    <a:lnTo>
                      <a:pt x="0" y="21600"/>
                    </a:lnTo>
                    <a:lnTo>
                      <a:pt x="21600" y="21600"/>
                    </a:lnTo>
                    <a:cubicBezTo>
                      <a:pt x="21600" y="21595"/>
                      <a:pt x="21600" y="21589"/>
                      <a:pt x="21600" y="21584"/>
                    </a:cubicBezTo>
                    <a:cubicBezTo>
                      <a:pt x="21600" y="9664"/>
                      <a:pt x="11980" y="0"/>
                      <a:pt x="112" y="0"/>
                    </a:cubicBezTo>
                    <a:close/>
                  </a:path>
                </a:pathLst>
              </a:custGeom>
              <a:grp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grpSp>
        <p:sp>
          <p:nvSpPr>
            <p:cNvPr id="103" name="文本框 102">
              <a:extLst>
                <a:ext uri="{FF2B5EF4-FFF2-40B4-BE49-F238E27FC236}">
                  <a16:creationId xmlns:a16="http://schemas.microsoft.com/office/drawing/2014/main" id="{AC14B0D0-F183-EEA3-8A2A-59C6C963560E}"/>
                </a:ext>
              </a:extLst>
            </p:cNvPr>
            <p:cNvSpPr txBox="1"/>
            <p:nvPr/>
          </p:nvSpPr>
          <p:spPr>
            <a:xfrm>
              <a:off x="1304066" y="4386966"/>
              <a:ext cx="877163" cy="369332"/>
            </a:xfrm>
            <a:prstGeom prst="rect">
              <a:avLst/>
            </a:prstGeom>
            <a:noFill/>
          </p:spPr>
          <p:txBody>
            <a:bodyPr wrap="none" rtlCol="0">
              <a:spAutoFit/>
            </a:bodyPr>
            <a:lstStyle>
              <a:defPPr>
                <a:defRPr lang="zh-CN"/>
              </a:defPPr>
              <a:lvl1pPr>
                <a:defRPr kumimoji="0" b="0" i="0" u="none" strike="noStrike" cap="none" spc="0" normalizeH="0" baseline="0">
                  <a:ln>
                    <a:noFill/>
                  </a:ln>
                  <a:solidFill>
                    <a:schemeClr val="bg1"/>
                  </a:solidFill>
                  <a:effectLst/>
                  <a:uLnTx/>
                  <a:uFillTx/>
                  <a:latin typeface="微软雅黑" panose="020B0503020204020204" pitchFamily="34" charset="-122"/>
                  <a:ea typeface="微软雅黑" panose="020B0503020204020204" pitchFamily="34" charset="-122"/>
                </a:defRPr>
              </a:lvl1pPr>
            </a:lstStyle>
            <a:p>
              <a:r>
                <a:rPr lang="zh-CN" altLang="en-US" dirty="0">
                  <a:solidFill>
                    <a:srgbClr val="70AD47"/>
                  </a:solidFill>
                </a:rPr>
                <a:t>适用性</a:t>
              </a:r>
            </a:p>
          </p:txBody>
        </p:sp>
        <p:sp>
          <p:nvSpPr>
            <p:cNvPr id="104" name="Shape 14353">
              <a:extLst>
                <a:ext uri="{FF2B5EF4-FFF2-40B4-BE49-F238E27FC236}">
                  <a16:creationId xmlns:a16="http://schemas.microsoft.com/office/drawing/2014/main" id="{0C8737F5-B869-5544-6637-3DD27E87F971}"/>
                </a:ext>
              </a:extLst>
            </p:cNvPr>
            <p:cNvSpPr/>
            <p:nvPr/>
          </p:nvSpPr>
          <p:spPr>
            <a:xfrm>
              <a:off x="1206181" y="4742244"/>
              <a:ext cx="5123717" cy="3366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gn="l">
                <a:lnSpc>
                  <a:spcPct val="150000"/>
                </a:lnSpc>
              </a:pPr>
              <a:r>
                <a:rPr lang="zh-CN" altLang="en-US" sz="1200" dirty="0">
                  <a:solidFill>
                    <a:schemeClr val="tx1">
                      <a:lumMod val="65000"/>
                      <a:lumOff val="35000"/>
                    </a:schemeClr>
                  </a:solidFill>
                  <a:uFillTx/>
                  <a:latin typeface="微软雅黑" panose="020B0503020204020204" pitchFamily="34" charset="-122"/>
                  <a:ea typeface="微软雅黑" panose="020B0503020204020204" pitchFamily="34" charset="-122"/>
                </a:rPr>
                <a:t>文件必须适合实际需求并符合运行情况，真实记录事实不能言行不一；</a:t>
              </a:r>
              <a:endParaRPr lang="en-US" altLang="zh-CN" sz="1200" dirty="0">
                <a:solidFill>
                  <a:schemeClr val="tx1">
                    <a:lumMod val="65000"/>
                    <a:lumOff val="35000"/>
                  </a:schemeClr>
                </a:solidFill>
                <a:uFillTx/>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8EE12712-B250-343D-4708-C730386A172E}"/>
              </a:ext>
            </a:extLst>
          </p:cNvPr>
          <p:cNvGrpSpPr/>
          <p:nvPr/>
        </p:nvGrpSpPr>
        <p:grpSpPr>
          <a:xfrm>
            <a:off x="849343" y="5479968"/>
            <a:ext cx="5439067" cy="951850"/>
            <a:chOff x="900040" y="5363668"/>
            <a:chExt cx="5439067" cy="951850"/>
          </a:xfrm>
        </p:grpSpPr>
        <p:grpSp>
          <p:nvGrpSpPr>
            <p:cNvPr id="105" name="Group 11434">
              <a:extLst>
                <a:ext uri="{FF2B5EF4-FFF2-40B4-BE49-F238E27FC236}">
                  <a16:creationId xmlns:a16="http://schemas.microsoft.com/office/drawing/2014/main" id="{377A9A15-07AE-3E68-C9A5-3E14E8FDA80E}"/>
                </a:ext>
              </a:extLst>
            </p:cNvPr>
            <p:cNvGrpSpPr/>
            <p:nvPr/>
          </p:nvGrpSpPr>
          <p:grpSpPr>
            <a:xfrm>
              <a:off x="900040" y="5371402"/>
              <a:ext cx="280853" cy="347497"/>
              <a:chOff x="0" y="0"/>
              <a:chExt cx="187324" cy="231775"/>
            </a:xfrm>
            <a:solidFill>
              <a:srgbClr val="3194C6"/>
            </a:solidFill>
          </p:grpSpPr>
          <p:sp>
            <p:nvSpPr>
              <p:cNvPr id="106" name="Shape 11432">
                <a:extLst>
                  <a:ext uri="{FF2B5EF4-FFF2-40B4-BE49-F238E27FC236}">
                    <a16:creationId xmlns:a16="http://schemas.microsoft.com/office/drawing/2014/main" id="{BFB7BB72-9F18-7A7C-52C8-9DFE92602504}"/>
                  </a:ext>
                </a:extLst>
              </p:cNvPr>
              <p:cNvSpPr/>
              <p:nvPr/>
            </p:nvSpPr>
            <p:spPr>
              <a:xfrm>
                <a:off x="35527" y="9712"/>
                <a:ext cx="151798" cy="130247"/>
              </a:xfrm>
              <a:custGeom>
                <a:avLst/>
                <a:gdLst/>
                <a:ahLst/>
                <a:cxnLst>
                  <a:cxn ang="0">
                    <a:pos x="wd2" y="hd2"/>
                  </a:cxn>
                  <a:cxn ang="5400000">
                    <a:pos x="wd2" y="hd2"/>
                  </a:cxn>
                  <a:cxn ang="10800000">
                    <a:pos x="wd2" y="hd2"/>
                  </a:cxn>
                  <a:cxn ang="16200000">
                    <a:pos x="wd2" y="hd2"/>
                  </a:cxn>
                </a:cxnLst>
                <a:rect l="0" t="0" r="r" b="b"/>
                <a:pathLst>
                  <a:path w="21115" h="18556" extrusionOk="0">
                    <a:moveTo>
                      <a:pt x="20779" y="3634"/>
                    </a:moveTo>
                    <a:cubicBezTo>
                      <a:pt x="20779" y="3634"/>
                      <a:pt x="16054" y="3834"/>
                      <a:pt x="13538" y="4150"/>
                    </a:cubicBezTo>
                    <a:cubicBezTo>
                      <a:pt x="12114" y="4329"/>
                      <a:pt x="13006" y="1475"/>
                      <a:pt x="13006" y="910"/>
                    </a:cubicBezTo>
                    <a:cubicBezTo>
                      <a:pt x="13006" y="-1685"/>
                      <a:pt x="0" y="2093"/>
                      <a:pt x="0" y="2093"/>
                    </a:cubicBezTo>
                    <a:lnTo>
                      <a:pt x="0" y="17383"/>
                    </a:lnTo>
                    <a:cubicBezTo>
                      <a:pt x="0" y="17383"/>
                      <a:pt x="988" y="17823"/>
                      <a:pt x="2373" y="17285"/>
                    </a:cubicBezTo>
                    <a:cubicBezTo>
                      <a:pt x="5889" y="15918"/>
                      <a:pt x="11968" y="13958"/>
                      <a:pt x="10988" y="17188"/>
                    </a:cubicBezTo>
                    <a:cubicBezTo>
                      <a:pt x="10160" y="19915"/>
                      <a:pt x="20491" y="17721"/>
                      <a:pt x="20491" y="17721"/>
                    </a:cubicBezTo>
                    <a:cubicBezTo>
                      <a:pt x="20491" y="17721"/>
                      <a:pt x="19749" y="12036"/>
                      <a:pt x="20675" y="8734"/>
                    </a:cubicBezTo>
                    <a:cubicBezTo>
                      <a:pt x="21600" y="5432"/>
                      <a:pt x="20779" y="3634"/>
                      <a:pt x="20779" y="3634"/>
                    </a:cubicBezTo>
                    <a:close/>
                  </a:path>
                </a:pathLst>
              </a:custGeom>
              <a:grp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sp>
            <p:nvSpPr>
              <p:cNvPr id="107" name="Shape 11433">
                <a:extLst>
                  <a:ext uri="{FF2B5EF4-FFF2-40B4-BE49-F238E27FC236}">
                    <a16:creationId xmlns:a16="http://schemas.microsoft.com/office/drawing/2014/main" id="{314FDD6C-3A6A-976C-2460-B167F1AFDBE8}"/>
                  </a:ext>
                </a:extLst>
              </p:cNvPr>
              <p:cNvSpPr/>
              <p:nvPr/>
            </p:nvSpPr>
            <p:spPr>
              <a:xfrm>
                <a:off x="0" y="-1"/>
                <a:ext cx="22609" cy="231776"/>
              </a:xfrm>
              <a:custGeom>
                <a:avLst/>
                <a:gdLst/>
                <a:ahLst/>
                <a:cxnLst>
                  <a:cxn ang="0">
                    <a:pos x="wd2" y="hd2"/>
                  </a:cxn>
                  <a:cxn ang="5400000">
                    <a:pos x="wd2" y="hd2"/>
                  </a:cxn>
                  <a:cxn ang="10800000">
                    <a:pos x="wd2" y="hd2"/>
                  </a:cxn>
                  <a:cxn ang="16200000">
                    <a:pos x="wd2" y="hd2"/>
                  </a:cxn>
                </a:cxnLst>
                <a:rect l="0" t="0" r="r" b="b"/>
                <a:pathLst>
                  <a:path w="21600" h="21600" extrusionOk="0">
                    <a:moveTo>
                      <a:pt x="21600" y="1065"/>
                    </a:moveTo>
                    <a:cubicBezTo>
                      <a:pt x="21600" y="477"/>
                      <a:pt x="16763" y="0"/>
                      <a:pt x="10802" y="0"/>
                    </a:cubicBezTo>
                    <a:cubicBezTo>
                      <a:pt x="4834" y="0"/>
                      <a:pt x="0" y="477"/>
                      <a:pt x="0" y="1065"/>
                    </a:cubicBezTo>
                    <a:lnTo>
                      <a:pt x="0" y="21600"/>
                    </a:lnTo>
                    <a:lnTo>
                      <a:pt x="21600" y="21600"/>
                    </a:lnTo>
                    <a:lnTo>
                      <a:pt x="21600" y="1065"/>
                    </a:lnTo>
                    <a:close/>
                  </a:path>
                </a:pathLst>
              </a:custGeom>
              <a:grpFill/>
              <a:ln w="12700" cap="flat">
                <a:noFill/>
                <a:miter lim="400000"/>
              </a:ln>
              <a:effectLst/>
            </p:spPr>
            <p:txBody>
              <a:bodyPr wrap="square" lIns="0" tIns="0" rIns="0" bIns="0" numCol="1" anchor="t">
                <a:noAutofit/>
              </a:bodyPr>
              <a:lstStyle/>
              <a:p>
                <a:pPr lvl="0">
                  <a:defRPr sz="1200">
                    <a:latin typeface="Roboto condensed"/>
                    <a:ea typeface="Roboto condensed"/>
                    <a:cs typeface="Roboto condensed"/>
                    <a:sym typeface="Roboto condensed"/>
                  </a:defRPr>
                </a:pPr>
                <a:endParaRPr>
                  <a:latin typeface="+mn-ea"/>
                  <a:ea typeface="+mn-ea"/>
                </a:endParaRPr>
              </a:p>
            </p:txBody>
          </p:sp>
        </p:grpSp>
        <p:sp>
          <p:nvSpPr>
            <p:cNvPr id="108" name="文本框 107">
              <a:extLst>
                <a:ext uri="{FF2B5EF4-FFF2-40B4-BE49-F238E27FC236}">
                  <a16:creationId xmlns:a16="http://schemas.microsoft.com/office/drawing/2014/main" id="{5F924E88-6F5E-58C9-D1F8-B119ED572ACC}"/>
                </a:ext>
              </a:extLst>
            </p:cNvPr>
            <p:cNvSpPr txBox="1"/>
            <p:nvPr/>
          </p:nvSpPr>
          <p:spPr>
            <a:xfrm>
              <a:off x="1304066" y="5363668"/>
              <a:ext cx="877163" cy="369332"/>
            </a:xfrm>
            <a:prstGeom prst="rect">
              <a:avLst/>
            </a:prstGeom>
            <a:noFill/>
          </p:spPr>
          <p:txBody>
            <a:bodyPr wrap="none" rtlCol="0">
              <a:spAutoFit/>
            </a:bodyPr>
            <a:lstStyle>
              <a:defPPr>
                <a:defRPr lang="zh-CN"/>
              </a:defPPr>
              <a:lvl1pPr>
                <a:defRPr kumimoji="0" b="0" i="0" u="none" strike="noStrike" cap="none" spc="0" normalizeH="0" baseline="0">
                  <a:ln>
                    <a:noFill/>
                  </a:ln>
                  <a:solidFill>
                    <a:schemeClr val="bg1"/>
                  </a:solidFill>
                  <a:effectLst/>
                  <a:uLnTx/>
                  <a:uFillTx/>
                  <a:latin typeface="微软雅黑" panose="020B0503020204020204" pitchFamily="34" charset="-122"/>
                  <a:ea typeface="微软雅黑" panose="020B0503020204020204" pitchFamily="34" charset="-122"/>
                </a:defRPr>
              </a:lvl1pPr>
            </a:lstStyle>
            <a:p>
              <a:r>
                <a:rPr lang="zh-CN" altLang="en-US" dirty="0">
                  <a:solidFill>
                    <a:srgbClr val="3194C6"/>
                  </a:solidFill>
                </a:rPr>
                <a:t>追溯性</a:t>
              </a:r>
            </a:p>
          </p:txBody>
        </p:sp>
        <p:sp>
          <p:nvSpPr>
            <p:cNvPr id="109" name="Shape 14353">
              <a:extLst>
                <a:ext uri="{FF2B5EF4-FFF2-40B4-BE49-F238E27FC236}">
                  <a16:creationId xmlns:a16="http://schemas.microsoft.com/office/drawing/2014/main" id="{41C68437-00FA-D5D8-30B6-F8FAEAFBD457}"/>
                </a:ext>
              </a:extLst>
            </p:cNvPr>
            <p:cNvSpPr/>
            <p:nvPr/>
          </p:nvSpPr>
          <p:spPr>
            <a:xfrm>
              <a:off x="1215390" y="5701826"/>
              <a:ext cx="5123717" cy="6136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gn="l">
                <a:lnSpc>
                  <a:spcPct val="150000"/>
                </a:lnSpc>
              </a:pPr>
              <a:r>
                <a:rPr lang="zh-CN" altLang="en-US" sz="1200" dirty="0">
                  <a:solidFill>
                    <a:schemeClr val="tx1">
                      <a:lumMod val="65000"/>
                      <a:lumOff val="35000"/>
                    </a:schemeClr>
                  </a:solidFill>
                  <a:uFillTx/>
                  <a:latin typeface="微软雅黑" panose="020B0503020204020204" pitchFamily="34" charset="-122"/>
                  <a:ea typeface="微软雅黑" panose="020B0503020204020204" pitchFamily="34" charset="-122"/>
                </a:rPr>
                <a:t>文件具有记录事实和保存追溯的作用，所以文件需要完整、仔细、客观；对文件的保存、修改、变更都应该要有详细的规定。</a:t>
              </a:r>
              <a:endParaRPr lang="en-US" altLang="zh-CN" sz="1200" dirty="0">
                <a:solidFill>
                  <a:schemeClr val="tx1">
                    <a:lumMod val="65000"/>
                    <a:lumOff val="35000"/>
                  </a:schemeClr>
                </a:solidFill>
                <a:uFillTx/>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59035192"/>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5832285"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文件管理层次结构管理</a:t>
            </a: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sp>
        <p:nvSpPr>
          <p:cNvPr id="65" name="Round Same Side Corner Rectangle 67">
            <a:extLst>
              <a:ext uri="{FF2B5EF4-FFF2-40B4-BE49-F238E27FC236}">
                <a16:creationId xmlns:a16="http://schemas.microsoft.com/office/drawing/2014/main" id="{46C32A77-0A08-E076-562F-6AA8EBB433CB}"/>
              </a:ext>
            </a:extLst>
          </p:cNvPr>
          <p:cNvSpPr/>
          <p:nvPr/>
        </p:nvSpPr>
        <p:spPr>
          <a:xfrm rot="10800000" flipH="1">
            <a:off x="5570897" y="1671402"/>
            <a:ext cx="74083" cy="763129"/>
          </a:xfrm>
          <a:prstGeom prst="rect">
            <a:avLst/>
          </a:prstGeom>
          <a:solidFill>
            <a:srgbClr val="D9274E"/>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7"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6" name="Round Same Side Corner Rectangle 68">
            <a:extLst>
              <a:ext uri="{FF2B5EF4-FFF2-40B4-BE49-F238E27FC236}">
                <a16:creationId xmlns:a16="http://schemas.microsoft.com/office/drawing/2014/main" id="{24B06538-6474-50C9-1DBB-5BA626248DB2}"/>
              </a:ext>
            </a:extLst>
          </p:cNvPr>
          <p:cNvSpPr/>
          <p:nvPr/>
        </p:nvSpPr>
        <p:spPr>
          <a:xfrm rot="10800000" flipH="1">
            <a:off x="5560448" y="2837436"/>
            <a:ext cx="74083" cy="763129"/>
          </a:xfrm>
          <a:prstGeom prst="rect">
            <a:avLst/>
          </a:prstGeom>
          <a:solidFill>
            <a:srgbClr val="E1495C"/>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7"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7" name="Round Same Side Corner Rectangle 69">
            <a:extLst>
              <a:ext uri="{FF2B5EF4-FFF2-40B4-BE49-F238E27FC236}">
                <a16:creationId xmlns:a16="http://schemas.microsoft.com/office/drawing/2014/main" id="{94488894-F380-7E90-1E4B-0B9BABBD912C}"/>
              </a:ext>
            </a:extLst>
          </p:cNvPr>
          <p:cNvSpPr/>
          <p:nvPr/>
        </p:nvSpPr>
        <p:spPr>
          <a:xfrm rot="10800000" flipH="1">
            <a:off x="5573331" y="3943262"/>
            <a:ext cx="74083" cy="763129"/>
          </a:xfrm>
          <a:prstGeom prst="rect">
            <a:avLst/>
          </a:prstGeom>
          <a:solidFill>
            <a:srgbClr val="DC636F"/>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7"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8" name="Round Same Side Corner Rectangle 76">
            <a:extLst>
              <a:ext uri="{FF2B5EF4-FFF2-40B4-BE49-F238E27FC236}">
                <a16:creationId xmlns:a16="http://schemas.microsoft.com/office/drawing/2014/main" id="{23BC33F9-B628-609D-40D7-1577FB2D5346}"/>
              </a:ext>
            </a:extLst>
          </p:cNvPr>
          <p:cNvSpPr/>
          <p:nvPr/>
        </p:nvSpPr>
        <p:spPr>
          <a:xfrm rot="10800000" flipH="1">
            <a:off x="5570897" y="5100118"/>
            <a:ext cx="74083" cy="763129"/>
          </a:xfrm>
          <a:prstGeom prst="rect">
            <a:avLst/>
          </a:prstGeom>
          <a:solidFill>
            <a:srgbClr val="BC8097"/>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7"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3" name="文本框 22">
            <a:extLst>
              <a:ext uri="{FF2B5EF4-FFF2-40B4-BE49-F238E27FC236}">
                <a16:creationId xmlns:a16="http://schemas.microsoft.com/office/drawing/2014/main" id="{6270D5A0-80C6-5D5F-D79C-176B052909A3}"/>
              </a:ext>
            </a:extLst>
          </p:cNvPr>
          <p:cNvSpPr txBox="1">
            <a:spLocks noChangeArrowheads="1"/>
          </p:cNvSpPr>
          <p:nvPr/>
        </p:nvSpPr>
        <p:spPr bwMode="auto">
          <a:xfrm>
            <a:off x="4687338" y="1843871"/>
            <a:ext cx="873109" cy="41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defTabSz="913017">
              <a:lnSpc>
                <a:spcPct val="150000"/>
              </a:lnSpc>
            </a:pPr>
            <a:r>
              <a:rPr lang="zh-CN" altLang="en-US" sz="1600" b="1" dirty="0">
                <a:solidFill>
                  <a:srgbClr val="344771"/>
                </a:solidFill>
                <a:latin typeface="微软雅黑" panose="020B0503020204020204" pitchFamily="34" charset="-122"/>
                <a:ea typeface="微软雅黑" panose="020B0503020204020204" pitchFamily="34" charset="-122"/>
                <a:cs typeface="+mn-ea"/>
                <a:sym typeface="+mn-lt"/>
              </a:rPr>
              <a:t>层次一</a:t>
            </a:r>
          </a:p>
        </p:txBody>
      </p:sp>
      <p:sp>
        <p:nvSpPr>
          <p:cNvPr id="84" name="矩形 21">
            <a:extLst>
              <a:ext uri="{FF2B5EF4-FFF2-40B4-BE49-F238E27FC236}">
                <a16:creationId xmlns:a16="http://schemas.microsoft.com/office/drawing/2014/main" id="{75C09C56-D4D2-8B9C-4A28-80441F64C83B}"/>
              </a:ext>
            </a:extLst>
          </p:cNvPr>
          <p:cNvSpPr>
            <a:spLocks noChangeArrowheads="1"/>
          </p:cNvSpPr>
          <p:nvPr/>
        </p:nvSpPr>
        <p:spPr bwMode="auto">
          <a:xfrm>
            <a:off x="5836335" y="1812260"/>
            <a:ext cx="2939247" cy="48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171450" indent="-171450" defTabSz="866262">
              <a:lnSpc>
                <a:spcPct val="120000"/>
              </a:lnSpc>
              <a:buFont typeface="Wingdings" panose="05000000000000000000" pitchFamily="2" charset="2"/>
              <a:buChar char="l"/>
              <a:defRPr/>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质量目标</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a:p>
            <a:pPr marL="171450" indent="-171450" defTabSz="866262">
              <a:lnSpc>
                <a:spcPct val="120000"/>
              </a:lnSpc>
              <a:buFont typeface="Wingdings" panose="05000000000000000000" pitchFamily="2" charset="2"/>
              <a:buChar char="l"/>
              <a:defRPr/>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场地管理文件</a:t>
            </a:r>
          </a:p>
        </p:txBody>
      </p:sp>
      <p:sp>
        <p:nvSpPr>
          <p:cNvPr id="81" name="文本框 22">
            <a:extLst>
              <a:ext uri="{FF2B5EF4-FFF2-40B4-BE49-F238E27FC236}">
                <a16:creationId xmlns:a16="http://schemas.microsoft.com/office/drawing/2014/main" id="{54B96A9F-DE40-0C7B-3367-F387D692BBAE}"/>
              </a:ext>
            </a:extLst>
          </p:cNvPr>
          <p:cNvSpPr txBox="1">
            <a:spLocks noChangeArrowheads="1"/>
          </p:cNvSpPr>
          <p:nvPr/>
        </p:nvSpPr>
        <p:spPr bwMode="auto">
          <a:xfrm>
            <a:off x="4687337" y="3027944"/>
            <a:ext cx="873109" cy="41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defTabSz="913017">
              <a:lnSpc>
                <a:spcPct val="150000"/>
              </a:lnSpc>
            </a:pPr>
            <a:r>
              <a:rPr lang="zh-CN" altLang="en-US" sz="1600" b="1" dirty="0">
                <a:solidFill>
                  <a:srgbClr val="344771"/>
                </a:solidFill>
                <a:latin typeface="微软雅黑" panose="020B0503020204020204" pitchFamily="34" charset="-122"/>
                <a:ea typeface="微软雅黑" panose="020B0503020204020204" pitchFamily="34" charset="-122"/>
                <a:cs typeface="+mn-ea"/>
                <a:sym typeface="+mn-lt"/>
              </a:rPr>
              <a:t>层次二</a:t>
            </a:r>
          </a:p>
        </p:txBody>
      </p:sp>
      <p:sp>
        <p:nvSpPr>
          <p:cNvPr id="82" name="矩形 21">
            <a:extLst>
              <a:ext uri="{FF2B5EF4-FFF2-40B4-BE49-F238E27FC236}">
                <a16:creationId xmlns:a16="http://schemas.microsoft.com/office/drawing/2014/main" id="{C4B127B6-51C0-C978-A394-4C2E4B9042A4}"/>
              </a:ext>
            </a:extLst>
          </p:cNvPr>
          <p:cNvSpPr>
            <a:spLocks noChangeArrowheads="1"/>
          </p:cNvSpPr>
          <p:nvPr/>
        </p:nvSpPr>
        <p:spPr bwMode="auto">
          <a:xfrm>
            <a:off x="5861141" y="2535461"/>
            <a:ext cx="2878366" cy="1293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设施设备管理</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物料管理</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生产管理</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包装和贴签管理</a:t>
            </a:r>
          </a:p>
          <a:p>
            <a:pPr marL="171450" indent="-171450" defTabSz="866262">
              <a:lnSpc>
                <a:spcPct val="120000"/>
              </a:lnSpc>
              <a:buFont typeface="Wingdings" panose="05000000000000000000" pitchFamily="2" charset="2"/>
              <a:buChar char="l"/>
            </a:pPr>
            <a:r>
              <a:rPr lang="en-US" altLang="zh-CN" sz="1100" dirty="0">
                <a:solidFill>
                  <a:srgbClr val="344771"/>
                </a:solidFill>
                <a:latin typeface="微软雅黑" panose="020B0503020204020204" pitchFamily="34" charset="-122"/>
                <a:ea typeface="微软雅黑" panose="020B0503020204020204" pitchFamily="34" charset="-122"/>
                <a:cs typeface="+mn-ea"/>
                <a:sym typeface="+mn-lt"/>
              </a:rPr>
              <a:t>QC</a:t>
            </a: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、实验室管理</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偏差、变更、回顾、</a:t>
            </a:r>
            <a:r>
              <a:rPr lang="en-US" altLang="zh-CN" sz="1100" dirty="0">
                <a:solidFill>
                  <a:srgbClr val="344771"/>
                </a:solidFill>
                <a:latin typeface="微软雅黑" panose="020B0503020204020204" pitchFamily="34" charset="-122"/>
                <a:ea typeface="微软雅黑" panose="020B0503020204020204" pitchFamily="34" charset="-122"/>
                <a:cs typeface="+mn-ea"/>
                <a:sym typeface="+mn-lt"/>
              </a:rPr>
              <a:t>CAPA</a:t>
            </a: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、验证等管理</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p:txBody>
      </p:sp>
      <p:sp>
        <p:nvSpPr>
          <p:cNvPr id="79" name="文本框 22">
            <a:extLst>
              <a:ext uri="{FF2B5EF4-FFF2-40B4-BE49-F238E27FC236}">
                <a16:creationId xmlns:a16="http://schemas.microsoft.com/office/drawing/2014/main" id="{E1259DB1-9F75-E0EB-70CE-2169961E4B2A}"/>
              </a:ext>
            </a:extLst>
          </p:cNvPr>
          <p:cNvSpPr txBox="1">
            <a:spLocks noChangeArrowheads="1"/>
          </p:cNvSpPr>
          <p:nvPr/>
        </p:nvSpPr>
        <p:spPr bwMode="auto">
          <a:xfrm>
            <a:off x="4687337" y="4111353"/>
            <a:ext cx="947194" cy="41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defTabSz="913017">
              <a:lnSpc>
                <a:spcPct val="150000"/>
              </a:lnSpc>
            </a:pPr>
            <a:r>
              <a:rPr lang="zh-CN" altLang="en-US" sz="1600" b="1" dirty="0">
                <a:solidFill>
                  <a:srgbClr val="344771"/>
                </a:solidFill>
                <a:latin typeface="微软雅黑" panose="020B0503020204020204" pitchFamily="34" charset="-122"/>
                <a:ea typeface="微软雅黑" panose="020B0503020204020204" pitchFamily="34" charset="-122"/>
                <a:cs typeface="+mn-ea"/>
                <a:sym typeface="+mn-lt"/>
              </a:rPr>
              <a:t>层次三</a:t>
            </a:r>
          </a:p>
        </p:txBody>
      </p:sp>
      <p:sp>
        <p:nvSpPr>
          <p:cNvPr id="80" name="矩形 21">
            <a:extLst>
              <a:ext uri="{FF2B5EF4-FFF2-40B4-BE49-F238E27FC236}">
                <a16:creationId xmlns:a16="http://schemas.microsoft.com/office/drawing/2014/main" id="{4DF5A884-06A0-60C6-1D5C-2B9F6B03D94A}"/>
              </a:ext>
            </a:extLst>
          </p:cNvPr>
          <p:cNvSpPr>
            <a:spLocks noChangeArrowheads="1"/>
          </p:cNvSpPr>
          <p:nvPr/>
        </p:nvSpPr>
        <p:spPr bwMode="auto">
          <a:xfrm>
            <a:off x="5836334" y="3978175"/>
            <a:ext cx="2892723" cy="684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岗位操作规程</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设备操作、维护规程</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清洁</a:t>
            </a:r>
            <a:r>
              <a:rPr lang="en-US" altLang="zh-CN" sz="1100" dirty="0">
                <a:solidFill>
                  <a:srgbClr val="344771"/>
                </a:solidFill>
                <a:latin typeface="微软雅黑" panose="020B0503020204020204" pitchFamily="34" charset="-122"/>
                <a:ea typeface="微软雅黑" panose="020B0503020204020204" pitchFamily="34" charset="-122"/>
                <a:cs typeface="+mn-ea"/>
                <a:sym typeface="+mn-lt"/>
              </a:rPr>
              <a:t>/</a:t>
            </a: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消毒</a:t>
            </a:r>
            <a:r>
              <a:rPr lang="en-US" altLang="zh-CN" sz="1100" dirty="0">
                <a:solidFill>
                  <a:srgbClr val="344771"/>
                </a:solidFill>
                <a:latin typeface="微软雅黑" panose="020B0503020204020204" pitchFamily="34" charset="-122"/>
                <a:ea typeface="微软雅黑" panose="020B0503020204020204" pitchFamily="34" charset="-122"/>
                <a:cs typeface="+mn-ea"/>
                <a:sym typeface="+mn-lt"/>
              </a:rPr>
              <a:t>/</a:t>
            </a: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灭菌规程</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p:txBody>
      </p:sp>
      <p:sp>
        <p:nvSpPr>
          <p:cNvPr id="77" name="文本框 22">
            <a:extLst>
              <a:ext uri="{FF2B5EF4-FFF2-40B4-BE49-F238E27FC236}">
                <a16:creationId xmlns:a16="http://schemas.microsoft.com/office/drawing/2014/main" id="{C8BFED18-14BE-D8E4-63F6-8FF554DF2203}"/>
              </a:ext>
            </a:extLst>
          </p:cNvPr>
          <p:cNvSpPr txBox="1">
            <a:spLocks noChangeArrowheads="1"/>
          </p:cNvSpPr>
          <p:nvPr/>
        </p:nvSpPr>
        <p:spPr bwMode="auto">
          <a:xfrm>
            <a:off x="4687338" y="5163108"/>
            <a:ext cx="1048928" cy="41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defTabSz="913017">
              <a:lnSpc>
                <a:spcPct val="150000"/>
              </a:lnSpc>
            </a:pPr>
            <a:r>
              <a:rPr lang="zh-CN" altLang="en-US" sz="1600" b="1" dirty="0">
                <a:solidFill>
                  <a:srgbClr val="344771"/>
                </a:solidFill>
                <a:latin typeface="微软雅黑" panose="020B0503020204020204" pitchFamily="34" charset="-122"/>
                <a:ea typeface="微软雅黑" panose="020B0503020204020204" pitchFamily="34" charset="-122"/>
                <a:cs typeface="+mn-ea"/>
                <a:sym typeface="+mn-lt"/>
              </a:rPr>
              <a:t>层次四</a:t>
            </a:r>
          </a:p>
        </p:txBody>
      </p:sp>
      <p:sp>
        <p:nvSpPr>
          <p:cNvPr id="78" name="矩形 21">
            <a:extLst>
              <a:ext uri="{FF2B5EF4-FFF2-40B4-BE49-F238E27FC236}">
                <a16:creationId xmlns:a16="http://schemas.microsoft.com/office/drawing/2014/main" id="{C55DA25D-42F4-570E-B4F0-BE62C1B78966}"/>
              </a:ext>
            </a:extLst>
          </p:cNvPr>
          <p:cNvSpPr>
            <a:spLocks noChangeArrowheads="1"/>
          </p:cNvSpPr>
          <p:nvPr/>
        </p:nvSpPr>
        <p:spPr bwMode="auto">
          <a:xfrm>
            <a:off x="5790877" y="5012094"/>
            <a:ext cx="2948630" cy="887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批记录和各类辅助记录</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确认</a:t>
            </a:r>
            <a:r>
              <a:rPr lang="en-US" altLang="zh-CN" sz="1100" dirty="0">
                <a:solidFill>
                  <a:srgbClr val="344771"/>
                </a:solidFill>
                <a:latin typeface="微软雅黑" panose="020B0503020204020204" pitchFamily="34" charset="-122"/>
                <a:ea typeface="微软雅黑" panose="020B0503020204020204" pitchFamily="34" charset="-122"/>
                <a:cs typeface="+mn-ea"/>
                <a:sym typeface="+mn-lt"/>
              </a:rPr>
              <a:t>/</a:t>
            </a: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验证报告</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变更控制记录</a:t>
            </a:r>
            <a:endParaRPr lang="en-US" altLang="zh-CN" sz="1100" dirty="0">
              <a:solidFill>
                <a:srgbClr val="344771"/>
              </a:solidFill>
              <a:latin typeface="微软雅黑" panose="020B0503020204020204" pitchFamily="34" charset="-122"/>
              <a:ea typeface="微软雅黑" panose="020B0503020204020204" pitchFamily="34" charset="-122"/>
              <a:cs typeface="+mn-ea"/>
              <a:sym typeface="+mn-lt"/>
            </a:endParaRPr>
          </a:p>
          <a:p>
            <a:pPr marL="171450" indent="-171450" defTabSz="866262">
              <a:lnSpc>
                <a:spcPct val="120000"/>
              </a:lnSpc>
              <a:buFont typeface="Wingdings" panose="05000000000000000000" pitchFamily="2" charset="2"/>
              <a:buChar char="l"/>
            </a:pPr>
            <a:r>
              <a:rPr lang="zh-CN" altLang="en-US" sz="1100" dirty="0">
                <a:solidFill>
                  <a:srgbClr val="344771"/>
                </a:solidFill>
                <a:latin typeface="微软雅黑" panose="020B0503020204020204" pitchFamily="34" charset="-122"/>
                <a:ea typeface="微软雅黑" panose="020B0503020204020204" pitchFamily="34" charset="-122"/>
                <a:cs typeface="+mn-ea"/>
                <a:sym typeface="+mn-lt"/>
              </a:rPr>
              <a:t>偏差调查、处理记录</a:t>
            </a:r>
          </a:p>
        </p:txBody>
      </p:sp>
      <p:grpSp>
        <p:nvGrpSpPr>
          <p:cNvPr id="90" name="组合 89">
            <a:extLst>
              <a:ext uri="{FF2B5EF4-FFF2-40B4-BE49-F238E27FC236}">
                <a16:creationId xmlns:a16="http://schemas.microsoft.com/office/drawing/2014/main" id="{8A6D03D6-407D-8A85-3D59-38ABDB92AF79}"/>
              </a:ext>
            </a:extLst>
          </p:cNvPr>
          <p:cNvGrpSpPr>
            <a:grpSpLocks noChangeAspect="1"/>
          </p:cNvGrpSpPr>
          <p:nvPr/>
        </p:nvGrpSpPr>
        <p:grpSpPr>
          <a:xfrm>
            <a:off x="264000" y="1640907"/>
            <a:ext cx="4616605" cy="4139463"/>
            <a:chOff x="917618" y="1701000"/>
            <a:chExt cx="3561910" cy="3193774"/>
          </a:xfrm>
        </p:grpSpPr>
        <p:sp>
          <p:nvSpPr>
            <p:cNvPr id="54" name="Shape 5166">
              <a:extLst>
                <a:ext uri="{FF2B5EF4-FFF2-40B4-BE49-F238E27FC236}">
                  <a16:creationId xmlns:a16="http://schemas.microsoft.com/office/drawing/2014/main" id="{3269C1D7-5BA1-64A1-22BF-2DC590B6E7B0}"/>
                </a:ext>
              </a:extLst>
            </p:cNvPr>
            <p:cNvSpPr/>
            <p:nvPr/>
          </p:nvSpPr>
          <p:spPr>
            <a:xfrm>
              <a:off x="1775525" y="2041856"/>
              <a:ext cx="1410246" cy="1249379"/>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rgbClr val="E07287"/>
            </a:solidFill>
            <a:ln w="12700" cap="flat">
              <a:noFill/>
              <a:miter lim="400000"/>
            </a:ln>
            <a:effectLst/>
          </p:spPr>
          <p:txBody>
            <a:bodyPr wrap="square" lIns="44112" tIns="44112" rIns="44112" bIns="44112"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7"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5" name="Shape 5167">
              <a:extLst>
                <a:ext uri="{FF2B5EF4-FFF2-40B4-BE49-F238E27FC236}">
                  <a16:creationId xmlns:a16="http://schemas.microsoft.com/office/drawing/2014/main" id="{93B2C1BE-B602-DED8-7B5A-F8DB94444437}"/>
                </a:ext>
              </a:extLst>
            </p:cNvPr>
            <p:cNvSpPr/>
            <p:nvPr/>
          </p:nvSpPr>
          <p:spPr>
            <a:xfrm>
              <a:off x="1345291" y="2787831"/>
              <a:ext cx="2270916" cy="1300673"/>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rgbClr val="F1ADB5"/>
            </a:solidFill>
            <a:ln w="12700" cap="flat">
              <a:noFill/>
              <a:miter lim="400000"/>
            </a:ln>
            <a:effectLst/>
          </p:spPr>
          <p:txBody>
            <a:bodyPr wrap="square" lIns="44112" tIns="44112" rIns="44112" bIns="44112"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7"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6" name="Shape 5168">
              <a:extLst>
                <a:ext uri="{FF2B5EF4-FFF2-40B4-BE49-F238E27FC236}">
                  <a16:creationId xmlns:a16="http://schemas.microsoft.com/office/drawing/2014/main" id="{5E439903-1D32-D830-E571-FABAB294BAB6}"/>
                </a:ext>
              </a:extLst>
            </p:cNvPr>
            <p:cNvSpPr/>
            <p:nvPr/>
          </p:nvSpPr>
          <p:spPr>
            <a:xfrm>
              <a:off x="917620" y="3590986"/>
              <a:ext cx="3131586" cy="1300668"/>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rgbClr val="D0A4B5"/>
            </a:solidFill>
            <a:ln w="12700" cap="flat">
              <a:noFill/>
              <a:miter lim="400000"/>
            </a:ln>
            <a:effectLst/>
          </p:spPr>
          <p:txBody>
            <a:bodyPr wrap="square" lIns="44112" tIns="44112" rIns="44112" bIns="44112"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7"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9" name="Shape 5171">
              <a:extLst>
                <a:ext uri="{FF2B5EF4-FFF2-40B4-BE49-F238E27FC236}">
                  <a16:creationId xmlns:a16="http://schemas.microsoft.com/office/drawing/2014/main" id="{28FBBE54-4BA6-FF46-E026-1EA747757679}"/>
                </a:ext>
              </a:extLst>
            </p:cNvPr>
            <p:cNvSpPr/>
            <p:nvPr/>
          </p:nvSpPr>
          <p:spPr>
            <a:xfrm>
              <a:off x="2200641" y="1701000"/>
              <a:ext cx="983716" cy="79546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344771"/>
            </a:solidFill>
            <a:ln w="12700" cap="flat">
              <a:noFill/>
              <a:miter lim="400000"/>
            </a:ln>
            <a:effectLst/>
          </p:spPr>
          <p:txBody>
            <a:bodyPr wrap="square" lIns="0" tIns="0" rIns="0" bIns="0" numCol="1" anchor="t">
              <a:noAutofit/>
            </a:bodyPr>
            <a:lstStyle/>
            <a:p>
              <a:pPr lvl="0" algn="ctr">
                <a:lnSpc>
                  <a:spcPct val="120000"/>
                </a:lnSpc>
                <a:defRPr>
                  <a:solidFill>
                    <a:srgbClr val="4C4C4C"/>
                  </a:solidFill>
                </a:defRPr>
              </a:pPr>
              <a:endParaRPr lang="en-US" sz="1327"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0" name="Shape 5173">
              <a:extLst>
                <a:ext uri="{FF2B5EF4-FFF2-40B4-BE49-F238E27FC236}">
                  <a16:creationId xmlns:a16="http://schemas.microsoft.com/office/drawing/2014/main" id="{CA460140-2AA3-54CE-AA48-62E264AF1920}"/>
                </a:ext>
              </a:extLst>
            </p:cNvPr>
            <p:cNvSpPr/>
            <p:nvPr/>
          </p:nvSpPr>
          <p:spPr>
            <a:xfrm>
              <a:off x="1772967" y="2787833"/>
              <a:ext cx="1840580" cy="500639"/>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rgbClr val="344771"/>
            </a:solidFill>
            <a:ln w="12700" cap="flat">
              <a:noFill/>
              <a:miter lim="400000"/>
            </a:ln>
            <a:effectLst/>
          </p:spPr>
          <p:txBody>
            <a:bodyPr wrap="square" lIns="44112" tIns="44112" rIns="44112" bIns="44112" numCol="1" anchor="ctr">
              <a:noAutofit/>
            </a:bodyPr>
            <a:lstStyle/>
            <a:p>
              <a:pPr lvl="0" algn="ctr">
                <a:lnSpc>
                  <a:spcPct val="120000"/>
                </a:lnSpc>
                <a:defRPr>
                  <a:solidFill>
                    <a:srgbClr val="4C4C4C"/>
                  </a:solidFill>
                </a:defRPr>
              </a:pPr>
              <a:endParaRPr lang="en-US" sz="1327"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1" name="Shape 5172">
              <a:extLst>
                <a:ext uri="{FF2B5EF4-FFF2-40B4-BE49-F238E27FC236}">
                  <a16:creationId xmlns:a16="http://schemas.microsoft.com/office/drawing/2014/main" id="{C6FB12F3-D3F4-FB83-A4EA-B07C0774DFB2}"/>
                </a:ext>
              </a:extLst>
            </p:cNvPr>
            <p:cNvSpPr/>
            <p:nvPr/>
          </p:nvSpPr>
          <p:spPr>
            <a:xfrm>
              <a:off x="1345294" y="3590986"/>
              <a:ext cx="2701249" cy="500640"/>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344771"/>
            </a:solidFill>
            <a:ln w="12700" cap="flat">
              <a:noFill/>
              <a:miter lim="400000"/>
            </a:ln>
            <a:effectLst/>
          </p:spPr>
          <p:txBody>
            <a:bodyPr wrap="square" lIns="44112" tIns="44112" rIns="44112" bIns="44112" numCol="1" anchor="ctr">
              <a:noAutofit/>
            </a:bodyPr>
            <a:lstStyle/>
            <a:p>
              <a:pPr lvl="0" algn="ctr">
                <a:lnSpc>
                  <a:spcPct val="120000"/>
                </a:lnSpc>
                <a:defRPr>
                  <a:solidFill>
                    <a:srgbClr val="4C4C4C"/>
                  </a:solidFill>
                </a:defRPr>
              </a:pPr>
              <a:endParaRPr lang="en-US" sz="1327"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2" name="Shape 5174">
              <a:extLst>
                <a:ext uri="{FF2B5EF4-FFF2-40B4-BE49-F238E27FC236}">
                  <a16:creationId xmlns:a16="http://schemas.microsoft.com/office/drawing/2014/main" id="{719ED015-A36C-ED97-2C31-742E5040055E}"/>
                </a:ext>
              </a:extLst>
            </p:cNvPr>
            <p:cNvSpPr/>
            <p:nvPr/>
          </p:nvSpPr>
          <p:spPr>
            <a:xfrm>
              <a:off x="917618" y="4394140"/>
              <a:ext cx="3561910" cy="50063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rgbClr val="344771"/>
            </a:solidFill>
            <a:ln w="12700" cap="flat">
              <a:noFill/>
              <a:miter lim="400000"/>
            </a:ln>
            <a:effectLst/>
          </p:spPr>
          <p:txBody>
            <a:bodyPr wrap="square" lIns="44112" tIns="44112" rIns="44112" bIns="44112" numCol="1" anchor="ctr">
              <a:noAutofit/>
            </a:bodyPr>
            <a:lstStyle/>
            <a:p>
              <a:pPr lvl="0" algn="ctr">
                <a:lnSpc>
                  <a:spcPct val="120000"/>
                </a:lnSpc>
                <a:defRPr>
                  <a:solidFill>
                    <a:srgbClr val="4C4C4C"/>
                  </a:solidFill>
                </a:defRPr>
              </a:pPr>
              <a:endParaRPr lang="en-US" sz="1327"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5" name="Shape 5176">
              <a:extLst>
                <a:ext uri="{FF2B5EF4-FFF2-40B4-BE49-F238E27FC236}">
                  <a16:creationId xmlns:a16="http://schemas.microsoft.com/office/drawing/2014/main" id="{099EDC5F-F252-D79E-5BBF-DDD11AE68AD0}"/>
                </a:ext>
              </a:extLst>
            </p:cNvPr>
            <p:cNvSpPr/>
            <p:nvPr/>
          </p:nvSpPr>
          <p:spPr>
            <a:xfrm>
              <a:off x="2218433" y="2144605"/>
              <a:ext cx="975449" cy="4079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327" dirty="0">
                  <a:solidFill>
                    <a:schemeClr val="bg1"/>
                  </a:solidFill>
                  <a:latin typeface="微软雅黑" panose="020B0503020204020204" pitchFamily="34" charset="-122"/>
                  <a:ea typeface="微软雅黑" panose="020B0503020204020204" pitchFamily="34" charset="-122"/>
                  <a:cs typeface="+mn-ea"/>
                  <a:sym typeface="+mn-lt"/>
                </a:rPr>
                <a:t>方针</a:t>
              </a:r>
            </a:p>
          </p:txBody>
        </p:sp>
        <p:sp>
          <p:nvSpPr>
            <p:cNvPr id="86" name="Shape 5177">
              <a:extLst>
                <a:ext uri="{FF2B5EF4-FFF2-40B4-BE49-F238E27FC236}">
                  <a16:creationId xmlns:a16="http://schemas.microsoft.com/office/drawing/2014/main" id="{B7F0D6F9-4394-B99B-7A4D-C6C4A384B3F2}"/>
                </a:ext>
              </a:extLst>
            </p:cNvPr>
            <p:cNvSpPr/>
            <p:nvPr/>
          </p:nvSpPr>
          <p:spPr>
            <a:xfrm>
              <a:off x="2059398" y="2834198"/>
              <a:ext cx="1273043" cy="4079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327" dirty="0">
                  <a:solidFill>
                    <a:schemeClr val="bg1"/>
                  </a:solidFill>
                  <a:latin typeface="微软雅黑" panose="020B0503020204020204" pitchFamily="34" charset="-122"/>
                  <a:ea typeface="微软雅黑" panose="020B0503020204020204" pitchFamily="34" charset="-122"/>
                  <a:cs typeface="+mn-ea"/>
                  <a:sym typeface="+mn-lt"/>
                </a:rPr>
                <a:t>管理规程</a:t>
              </a:r>
            </a:p>
          </p:txBody>
        </p:sp>
        <p:sp>
          <p:nvSpPr>
            <p:cNvPr id="87" name="Shape 5178">
              <a:extLst>
                <a:ext uri="{FF2B5EF4-FFF2-40B4-BE49-F238E27FC236}">
                  <a16:creationId xmlns:a16="http://schemas.microsoft.com/office/drawing/2014/main" id="{696B8C98-C770-58BA-6D32-EEDC5872AF03}"/>
                </a:ext>
              </a:extLst>
            </p:cNvPr>
            <p:cNvSpPr/>
            <p:nvPr/>
          </p:nvSpPr>
          <p:spPr>
            <a:xfrm>
              <a:off x="1623247" y="3637352"/>
              <a:ext cx="2141027" cy="4079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327" dirty="0">
                  <a:solidFill>
                    <a:schemeClr val="bg1"/>
                  </a:solidFill>
                  <a:latin typeface="微软雅黑" panose="020B0503020204020204" pitchFamily="34" charset="-122"/>
                  <a:ea typeface="微软雅黑" panose="020B0503020204020204" pitchFamily="34" charset="-122"/>
                  <a:cs typeface="+mn-ea"/>
                  <a:sym typeface="+mn-lt"/>
                </a:rPr>
                <a:t>操作规程</a:t>
              </a:r>
            </a:p>
          </p:txBody>
        </p:sp>
        <p:sp>
          <p:nvSpPr>
            <p:cNvPr id="88" name="Shape 5179">
              <a:extLst>
                <a:ext uri="{FF2B5EF4-FFF2-40B4-BE49-F238E27FC236}">
                  <a16:creationId xmlns:a16="http://schemas.microsoft.com/office/drawing/2014/main" id="{2A3E18F9-42A1-9ADB-7383-43380A96F953}"/>
                </a:ext>
              </a:extLst>
            </p:cNvPr>
            <p:cNvSpPr/>
            <p:nvPr/>
          </p:nvSpPr>
          <p:spPr>
            <a:xfrm>
              <a:off x="1168587" y="4440503"/>
              <a:ext cx="3050342" cy="4079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327" dirty="0">
                  <a:solidFill>
                    <a:schemeClr val="bg1"/>
                  </a:solidFill>
                  <a:latin typeface="微软雅黑" panose="020B0503020204020204" pitchFamily="34" charset="-122"/>
                  <a:ea typeface="微软雅黑" panose="020B0503020204020204" pitchFamily="34" charset="-122"/>
                  <a:cs typeface="+mn-ea"/>
                  <a:sym typeface="+mn-lt"/>
                </a:rPr>
                <a:t>报告和记录</a:t>
              </a:r>
            </a:p>
          </p:txBody>
        </p:sp>
      </p:grpSp>
      <p:sp>
        <p:nvSpPr>
          <p:cNvPr id="2" name="Round Same Side Corner Rectangle 67">
            <a:extLst>
              <a:ext uri="{FF2B5EF4-FFF2-40B4-BE49-F238E27FC236}">
                <a16:creationId xmlns:a16="http://schemas.microsoft.com/office/drawing/2014/main" id="{21156F03-E327-B478-47A2-DE4D61427378}"/>
              </a:ext>
            </a:extLst>
          </p:cNvPr>
          <p:cNvSpPr/>
          <p:nvPr/>
        </p:nvSpPr>
        <p:spPr>
          <a:xfrm rot="10800000" flipH="1">
            <a:off x="8739506" y="1671402"/>
            <a:ext cx="74083" cy="763129"/>
          </a:xfrm>
          <a:prstGeom prst="rect">
            <a:avLst/>
          </a:prstGeom>
          <a:solidFill>
            <a:srgbClr val="D9274E"/>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7"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 name="Round Same Side Corner Rectangle 68">
            <a:extLst>
              <a:ext uri="{FF2B5EF4-FFF2-40B4-BE49-F238E27FC236}">
                <a16:creationId xmlns:a16="http://schemas.microsoft.com/office/drawing/2014/main" id="{3843A9B4-3DA5-45BC-838A-161B612A0D07}"/>
              </a:ext>
            </a:extLst>
          </p:cNvPr>
          <p:cNvSpPr/>
          <p:nvPr/>
        </p:nvSpPr>
        <p:spPr>
          <a:xfrm rot="10800000" flipH="1">
            <a:off x="8729057" y="2837436"/>
            <a:ext cx="74083" cy="763129"/>
          </a:xfrm>
          <a:prstGeom prst="rect">
            <a:avLst/>
          </a:prstGeom>
          <a:solidFill>
            <a:srgbClr val="E1495C"/>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7"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 name="Round Same Side Corner Rectangle 69">
            <a:extLst>
              <a:ext uri="{FF2B5EF4-FFF2-40B4-BE49-F238E27FC236}">
                <a16:creationId xmlns:a16="http://schemas.microsoft.com/office/drawing/2014/main" id="{FC758387-6E13-FD19-24F7-B234A0CA58F1}"/>
              </a:ext>
            </a:extLst>
          </p:cNvPr>
          <p:cNvSpPr/>
          <p:nvPr/>
        </p:nvSpPr>
        <p:spPr>
          <a:xfrm rot="10800000" flipH="1">
            <a:off x="8741940" y="3943262"/>
            <a:ext cx="74083" cy="763129"/>
          </a:xfrm>
          <a:prstGeom prst="rect">
            <a:avLst/>
          </a:prstGeom>
          <a:solidFill>
            <a:srgbClr val="DC636F"/>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7"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 name="Round Same Side Corner Rectangle 76">
            <a:extLst>
              <a:ext uri="{FF2B5EF4-FFF2-40B4-BE49-F238E27FC236}">
                <a16:creationId xmlns:a16="http://schemas.microsoft.com/office/drawing/2014/main" id="{62FE33F9-1866-23F6-DA42-EB0ECCC911BA}"/>
              </a:ext>
            </a:extLst>
          </p:cNvPr>
          <p:cNvSpPr/>
          <p:nvPr/>
        </p:nvSpPr>
        <p:spPr>
          <a:xfrm rot="10800000" flipH="1">
            <a:off x="8739506" y="5100118"/>
            <a:ext cx="74083" cy="763129"/>
          </a:xfrm>
          <a:prstGeom prst="rect">
            <a:avLst/>
          </a:prstGeom>
          <a:solidFill>
            <a:srgbClr val="BC8097"/>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7"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 name="文本框 8">
            <a:extLst>
              <a:ext uri="{FF2B5EF4-FFF2-40B4-BE49-F238E27FC236}">
                <a16:creationId xmlns:a16="http://schemas.microsoft.com/office/drawing/2014/main" id="{AED283E6-9C1E-E37B-3AF1-98AF2CDE167F}"/>
              </a:ext>
            </a:extLst>
          </p:cNvPr>
          <p:cNvSpPr txBox="1"/>
          <p:nvPr/>
        </p:nvSpPr>
        <p:spPr>
          <a:xfrm>
            <a:off x="8860115" y="1710693"/>
            <a:ext cx="3048000" cy="684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171450" indent="-171450" defTabSz="866262">
              <a:lnSpc>
                <a:spcPct val="120000"/>
              </a:lnSpc>
              <a:buFont typeface="Wingdings" panose="05000000000000000000" pitchFamily="2" charset="2"/>
              <a:buChar char="l"/>
              <a:defRPr sz="1100">
                <a:solidFill>
                  <a:srgbClr val="344771"/>
                </a:solidFill>
                <a:latin typeface="微软雅黑" panose="020B0503020204020204" pitchFamily="34" charset="-122"/>
                <a:ea typeface="微软雅黑" panose="020B0503020204020204" pitchFamily="34" charset="-122"/>
                <a:cs typeface="+mn-ea"/>
              </a:defRPr>
            </a:lvl1pPr>
            <a:lvl2pPr marL="742950" indent="-285750">
              <a:defRPr>
                <a:latin typeface="Open Sans" panose="020B0606030504020204" pitchFamily="34" charset="0"/>
                <a:ea typeface="冬青黑体简体中文 W3" charset="-122"/>
              </a:defRPr>
            </a:lvl2pPr>
            <a:lvl3pPr marL="1143000" indent="-228600">
              <a:defRPr>
                <a:latin typeface="Open Sans" panose="020B0606030504020204" pitchFamily="34" charset="0"/>
                <a:ea typeface="冬青黑体简体中文 W3" charset="-122"/>
              </a:defRPr>
            </a:lvl3pPr>
            <a:lvl4pPr marL="1600200" indent="-228600">
              <a:defRPr>
                <a:latin typeface="Open Sans" panose="020B0606030504020204" pitchFamily="34" charset="0"/>
                <a:ea typeface="冬青黑体简体中文 W3" charset="-122"/>
              </a:defRPr>
            </a:lvl4pPr>
            <a:lvl5pPr marL="2057400" indent="-228600">
              <a:defRPr>
                <a:latin typeface="Open Sans" panose="020B0606030504020204" pitchFamily="34" charset="0"/>
                <a:ea typeface="冬青黑体简体中文 W3" charset="-122"/>
              </a:defRPr>
            </a:lvl5pPr>
            <a:lvl6pPr marL="2514600" indent="-228600" fontAlgn="base">
              <a:spcBef>
                <a:spcPct val="0"/>
              </a:spcBef>
              <a:spcAft>
                <a:spcPct val="0"/>
              </a:spcAft>
              <a:defRPr>
                <a:latin typeface="Open Sans" panose="020B0606030504020204" pitchFamily="34" charset="0"/>
                <a:ea typeface="冬青黑体简体中文 W3" charset="-122"/>
              </a:defRPr>
            </a:lvl6pPr>
            <a:lvl7pPr marL="2971800" indent="-228600" fontAlgn="base">
              <a:spcBef>
                <a:spcPct val="0"/>
              </a:spcBef>
              <a:spcAft>
                <a:spcPct val="0"/>
              </a:spcAft>
              <a:defRPr>
                <a:latin typeface="Open Sans" panose="020B0606030504020204" pitchFamily="34" charset="0"/>
                <a:ea typeface="冬青黑体简体中文 W3" charset="-122"/>
              </a:defRPr>
            </a:lvl7pPr>
            <a:lvl8pPr marL="3429000" indent="-228600" fontAlgn="base">
              <a:spcBef>
                <a:spcPct val="0"/>
              </a:spcBef>
              <a:spcAft>
                <a:spcPct val="0"/>
              </a:spcAft>
              <a:defRPr>
                <a:latin typeface="Open Sans" panose="020B0606030504020204" pitchFamily="34" charset="0"/>
                <a:ea typeface="冬青黑体简体中文 W3" charset="-122"/>
              </a:defRPr>
            </a:lvl8pPr>
            <a:lvl9pPr marL="3886200" indent="-228600" fontAlgn="base">
              <a:spcBef>
                <a:spcPct val="0"/>
              </a:spcBef>
              <a:spcAft>
                <a:spcPct val="0"/>
              </a:spcAft>
              <a:defRPr>
                <a:latin typeface="Open Sans" panose="020B0606030504020204" pitchFamily="34" charset="0"/>
                <a:ea typeface="冬青黑体简体中文 W3" charset="-122"/>
              </a:defRPr>
            </a:lvl9pPr>
          </a:lstStyle>
          <a:p>
            <a:pPr marL="0" indent="0">
              <a:buNone/>
            </a:pPr>
            <a:r>
              <a:rPr lang="zh-CN" altLang="en-US" dirty="0"/>
              <a:t>方针类文件作为整个文件系统的上层建筑，反映企业的质量管理理念，为质量文化确定基调，并指导管理规程和操作规程的制订。</a:t>
            </a:r>
          </a:p>
        </p:txBody>
      </p:sp>
      <p:sp>
        <p:nvSpPr>
          <p:cNvPr id="10" name="文本框 9">
            <a:extLst>
              <a:ext uri="{FF2B5EF4-FFF2-40B4-BE49-F238E27FC236}">
                <a16:creationId xmlns:a16="http://schemas.microsoft.com/office/drawing/2014/main" id="{8D323A8D-981E-59B6-B525-8E08DDE63D55}"/>
              </a:ext>
            </a:extLst>
          </p:cNvPr>
          <p:cNvSpPr txBox="1"/>
          <p:nvPr/>
        </p:nvSpPr>
        <p:spPr>
          <a:xfrm>
            <a:off x="8876229" y="2852623"/>
            <a:ext cx="3048000" cy="887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171450" indent="-171450" defTabSz="866262">
              <a:lnSpc>
                <a:spcPct val="120000"/>
              </a:lnSpc>
              <a:buFont typeface="Wingdings" panose="05000000000000000000" pitchFamily="2" charset="2"/>
              <a:buChar char="l"/>
              <a:defRPr sz="1100">
                <a:solidFill>
                  <a:srgbClr val="344771"/>
                </a:solidFill>
                <a:latin typeface="微软雅黑" panose="020B0503020204020204" pitchFamily="34" charset="-122"/>
                <a:ea typeface="微软雅黑" panose="020B0503020204020204" pitchFamily="34" charset="-122"/>
                <a:cs typeface="+mn-ea"/>
              </a:defRPr>
            </a:lvl1pPr>
            <a:lvl2pPr marL="742950" indent="-285750">
              <a:defRPr>
                <a:latin typeface="Open Sans" panose="020B0606030504020204" pitchFamily="34" charset="0"/>
                <a:ea typeface="冬青黑体简体中文 W3" charset="-122"/>
              </a:defRPr>
            </a:lvl2pPr>
            <a:lvl3pPr marL="1143000" indent="-228600">
              <a:defRPr>
                <a:latin typeface="Open Sans" panose="020B0606030504020204" pitchFamily="34" charset="0"/>
                <a:ea typeface="冬青黑体简体中文 W3" charset="-122"/>
              </a:defRPr>
            </a:lvl3pPr>
            <a:lvl4pPr marL="1600200" indent="-228600">
              <a:defRPr>
                <a:latin typeface="Open Sans" panose="020B0606030504020204" pitchFamily="34" charset="0"/>
                <a:ea typeface="冬青黑体简体中文 W3" charset="-122"/>
              </a:defRPr>
            </a:lvl4pPr>
            <a:lvl5pPr marL="2057400" indent="-228600">
              <a:defRPr>
                <a:latin typeface="Open Sans" panose="020B0606030504020204" pitchFamily="34" charset="0"/>
                <a:ea typeface="冬青黑体简体中文 W3" charset="-122"/>
              </a:defRPr>
            </a:lvl5pPr>
            <a:lvl6pPr marL="2514600" indent="-228600" fontAlgn="base">
              <a:spcBef>
                <a:spcPct val="0"/>
              </a:spcBef>
              <a:spcAft>
                <a:spcPct val="0"/>
              </a:spcAft>
              <a:defRPr>
                <a:latin typeface="Open Sans" panose="020B0606030504020204" pitchFamily="34" charset="0"/>
                <a:ea typeface="冬青黑体简体中文 W3" charset="-122"/>
              </a:defRPr>
            </a:lvl6pPr>
            <a:lvl7pPr marL="2971800" indent="-228600" fontAlgn="base">
              <a:spcBef>
                <a:spcPct val="0"/>
              </a:spcBef>
              <a:spcAft>
                <a:spcPct val="0"/>
              </a:spcAft>
              <a:defRPr>
                <a:latin typeface="Open Sans" panose="020B0606030504020204" pitchFamily="34" charset="0"/>
                <a:ea typeface="冬青黑体简体中文 W3" charset="-122"/>
              </a:defRPr>
            </a:lvl7pPr>
            <a:lvl8pPr marL="3429000" indent="-228600" fontAlgn="base">
              <a:spcBef>
                <a:spcPct val="0"/>
              </a:spcBef>
              <a:spcAft>
                <a:spcPct val="0"/>
              </a:spcAft>
              <a:defRPr>
                <a:latin typeface="Open Sans" panose="020B0606030504020204" pitchFamily="34" charset="0"/>
                <a:ea typeface="冬青黑体简体中文 W3" charset="-122"/>
              </a:defRPr>
            </a:lvl8pPr>
            <a:lvl9pPr marL="3886200" indent="-228600" fontAlgn="base">
              <a:spcBef>
                <a:spcPct val="0"/>
              </a:spcBef>
              <a:spcAft>
                <a:spcPct val="0"/>
              </a:spcAft>
              <a:defRPr>
                <a:latin typeface="Open Sans" panose="020B0606030504020204" pitchFamily="34" charset="0"/>
                <a:ea typeface="冬青黑体简体中文 W3" charset="-122"/>
              </a:defRPr>
            </a:lvl9pPr>
          </a:lstStyle>
          <a:p>
            <a:pPr marL="0" indent="0">
              <a:buNone/>
            </a:pPr>
            <a:r>
              <a:rPr lang="zh-CN" altLang="en-US" dirty="0"/>
              <a:t>管理规程承上启下，与操作规程共同构成文件系统的重要内容，管理规程基于公司组织架构和产品线将方针转化为各业务板块的管理原则、流程及要求。</a:t>
            </a:r>
            <a:endParaRPr lang="en-US" altLang="zh-CN" dirty="0"/>
          </a:p>
        </p:txBody>
      </p:sp>
      <p:sp>
        <p:nvSpPr>
          <p:cNvPr id="11" name="文本框 10">
            <a:extLst>
              <a:ext uri="{FF2B5EF4-FFF2-40B4-BE49-F238E27FC236}">
                <a16:creationId xmlns:a16="http://schemas.microsoft.com/office/drawing/2014/main" id="{A0248ACF-1C0B-377E-9C00-7C30E8D84FC1}"/>
              </a:ext>
            </a:extLst>
          </p:cNvPr>
          <p:cNvSpPr txBox="1"/>
          <p:nvPr/>
        </p:nvSpPr>
        <p:spPr>
          <a:xfrm>
            <a:off x="8876229" y="3963406"/>
            <a:ext cx="3048000" cy="684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171450" indent="-171450" defTabSz="866262">
              <a:lnSpc>
                <a:spcPct val="120000"/>
              </a:lnSpc>
              <a:buFont typeface="Wingdings" panose="05000000000000000000" pitchFamily="2" charset="2"/>
              <a:buChar char="l"/>
              <a:defRPr sz="1100">
                <a:solidFill>
                  <a:srgbClr val="344771"/>
                </a:solidFill>
                <a:latin typeface="微软雅黑" panose="020B0503020204020204" pitchFamily="34" charset="-122"/>
                <a:ea typeface="微软雅黑" panose="020B0503020204020204" pitchFamily="34" charset="-122"/>
                <a:cs typeface="+mn-ea"/>
              </a:defRPr>
            </a:lvl1pPr>
            <a:lvl2pPr marL="742950" indent="-285750">
              <a:defRPr>
                <a:latin typeface="Open Sans" panose="020B0606030504020204" pitchFamily="34" charset="0"/>
                <a:ea typeface="冬青黑体简体中文 W3" charset="-122"/>
              </a:defRPr>
            </a:lvl2pPr>
            <a:lvl3pPr marL="1143000" indent="-228600">
              <a:defRPr>
                <a:latin typeface="Open Sans" panose="020B0606030504020204" pitchFamily="34" charset="0"/>
                <a:ea typeface="冬青黑体简体中文 W3" charset="-122"/>
              </a:defRPr>
            </a:lvl3pPr>
            <a:lvl4pPr marL="1600200" indent="-228600">
              <a:defRPr>
                <a:latin typeface="Open Sans" panose="020B0606030504020204" pitchFamily="34" charset="0"/>
                <a:ea typeface="冬青黑体简体中文 W3" charset="-122"/>
              </a:defRPr>
            </a:lvl4pPr>
            <a:lvl5pPr marL="2057400" indent="-228600">
              <a:defRPr>
                <a:latin typeface="Open Sans" panose="020B0606030504020204" pitchFamily="34" charset="0"/>
                <a:ea typeface="冬青黑体简体中文 W3" charset="-122"/>
              </a:defRPr>
            </a:lvl5pPr>
            <a:lvl6pPr marL="2514600" indent="-228600" fontAlgn="base">
              <a:spcBef>
                <a:spcPct val="0"/>
              </a:spcBef>
              <a:spcAft>
                <a:spcPct val="0"/>
              </a:spcAft>
              <a:defRPr>
                <a:latin typeface="Open Sans" panose="020B0606030504020204" pitchFamily="34" charset="0"/>
                <a:ea typeface="冬青黑体简体中文 W3" charset="-122"/>
              </a:defRPr>
            </a:lvl6pPr>
            <a:lvl7pPr marL="2971800" indent="-228600" fontAlgn="base">
              <a:spcBef>
                <a:spcPct val="0"/>
              </a:spcBef>
              <a:spcAft>
                <a:spcPct val="0"/>
              </a:spcAft>
              <a:defRPr>
                <a:latin typeface="Open Sans" panose="020B0606030504020204" pitchFamily="34" charset="0"/>
                <a:ea typeface="冬青黑体简体中文 W3" charset="-122"/>
              </a:defRPr>
            </a:lvl7pPr>
            <a:lvl8pPr marL="3429000" indent="-228600" fontAlgn="base">
              <a:spcBef>
                <a:spcPct val="0"/>
              </a:spcBef>
              <a:spcAft>
                <a:spcPct val="0"/>
              </a:spcAft>
              <a:defRPr>
                <a:latin typeface="Open Sans" panose="020B0606030504020204" pitchFamily="34" charset="0"/>
                <a:ea typeface="冬青黑体简体中文 W3" charset="-122"/>
              </a:defRPr>
            </a:lvl8pPr>
            <a:lvl9pPr marL="3886200" indent="-228600" fontAlgn="base">
              <a:spcBef>
                <a:spcPct val="0"/>
              </a:spcBef>
              <a:spcAft>
                <a:spcPct val="0"/>
              </a:spcAft>
              <a:defRPr>
                <a:latin typeface="Open Sans" panose="020B0606030504020204" pitchFamily="34" charset="0"/>
                <a:ea typeface="冬青黑体简体中文 W3" charset="-122"/>
              </a:defRPr>
            </a:lvl9pPr>
          </a:lstStyle>
          <a:p>
            <a:pPr marL="0" indent="0">
              <a:buNone/>
            </a:pPr>
            <a:r>
              <a:rPr lang="zh-CN" altLang="en-US" dirty="0"/>
              <a:t>操作规程在管理规程的约束下就具体业务建立操作流程和规范，使方针和管理原则具化为指导员工操作的操作规程，并通过记录得到重现。</a:t>
            </a:r>
          </a:p>
        </p:txBody>
      </p:sp>
      <p:sp>
        <p:nvSpPr>
          <p:cNvPr id="12" name="文本框 11">
            <a:extLst>
              <a:ext uri="{FF2B5EF4-FFF2-40B4-BE49-F238E27FC236}">
                <a16:creationId xmlns:a16="http://schemas.microsoft.com/office/drawing/2014/main" id="{7B4F628E-FCC6-60BA-9310-BE172543DC47}"/>
              </a:ext>
            </a:extLst>
          </p:cNvPr>
          <p:cNvSpPr txBox="1"/>
          <p:nvPr/>
        </p:nvSpPr>
        <p:spPr>
          <a:xfrm>
            <a:off x="8876229" y="4834711"/>
            <a:ext cx="3048000" cy="1293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171450" indent="-171450" defTabSz="866262">
              <a:lnSpc>
                <a:spcPct val="120000"/>
              </a:lnSpc>
              <a:buFont typeface="Wingdings" panose="05000000000000000000" pitchFamily="2" charset="2"/>
              <a:buChar char="l"/>
              <a:defRPr sz="1100">
                <a:solidFill>
                  <a:srgbClr val="344771"/>
                </a:solidFill>
                <a:latin typeface="微软雅黑" panose="020B0503020204020204" pitchFamily="34" charset="-122"/>
                <a:ea typeface="微软雅黑" panose="020B0503020204020204" pitchFamily="34" charset="-122"/>
                <a:cs typeface="+mn-ea"/>
              </a:defRPr>
            </a:lvl1pPr>
            <a:lvl2pPr marL="742950" indent="-285750">
              <a:defRPr>
                <a:latin typeface="Open Sans" panose="020B0606030504020204" pitchFamily="34" charset="0"/>
                <a:ea typeface="冬青黑体简体中文 W3" charset="-122"/>
              </a:defRPr>
            </a:lvl2pPr>
            <a:lvl3pPr marL="1143000" indent="-228600">
              <a:defRPr>
                <a:latin typeface="Open Sans" panose="020B0606030504020204" pitchFamily="34" charset="0"/>
                <a:ea typeface="冬青黑体简体中文 W3" charset="-122"/>
              </a:defRPr>
            </a:lvl3pPr>
            <a:lvl4pPr marL="1600200" indent="-228600">
              <a:defRPr>
                <a:latin typeface="Open Sans" panose="020B0606030504020204" pitchFamily="34" charset="0"/>
                <a:ea typeface="冬青黑体简体中文 W3" charset="-122"/>
              </a:defRPr>
            </a:lvl4pPr>
            <a:lvl5pPr marL="2057400" indent="-228600">
              <a:defRPr>
                <a:latin typeface="Open Sans" panose="020B0606030504020204" pitchFamily="34" charset="0"/>
                <a:ea typeface="冬青黑体简体中文 W3" charset="-122"/>
              </a:defRPr>
            </a:lvl5pPr>
            <a:lvl6pPr marL="2514600" indent="-228600" fontAlgn="base">
              <a:spcBef>
                <a:spcPct val="0"/>
              </a:spcBef>
              <a:spcAft>
                <a:spcPct val="0"/>
              </a:spcAft>
              <a:defRPr>
                <a:latin typeface="Open Sans" panose="020B0606030504020204" pitchFamily="34" charset="0"/>
                <a:ea typeface="冬青黑体简体中文 W3" charset="-122"/>
              </a:defRPr>
            </a:lvl6pPr>
            <a:lvl7pPr marL="2971800" indent="-228600" fontAlgn="base">
              <a:spcBef>
                <a:spcPct val="0"/>
              </a:spcBef>
              <a:spcAft>
                <a:spcPct val="0"/>
              </a:spcAft>
              <a:defRPr>
                <a:latin typeface="Open Sans" panose="020B0606030504020204" pitchFamily="34" charset="0"/>
                <a:ea typeface="冬青黑体简体中文 W3" charset="-122"/>
              </a:defRPr>
            </a:lvl7pPr>
            <a:lvl8pPr marL="3429000" indent="-228600" fontAlgn="base">
              <a:spcBef>
                <a:spcPct val="0"/>
              </a:spcBef>
              <a:spcAft>
                <a:spcPct val="0"/>
              </a:spcAft>
              <a:defRPr>
                <a:latin typeface="Open Sans" panose="020B0606030504020204" pitchFamily="34" charset="0"/>
                <a:ea typeface="冬青黑体简体中文 W3" charset="-122"/>
              </a:defRPr>
            </a:lvl8pPr>
            <a:lvl9pPr marL="3886200" indent="-228600" fontAlgn="base">
              <a:spcBef>
                <a:spcPct val="0"/>
              </a:spcBef>
              <a:spcAft>
                <a:spcPct val="0"/>
              </a:spcAft>
              <a:defRPr>
                <a:latin typeface="Open Sans" panose="020B0606030504020204" pitchFamily="34" charset="0"/>
                <a:ea typeface="冬青黑体简体中文 W3" charset="-122"/>
              </a:defRPr>
            </a:lvl9pPr>
          </a:lstStyle>
          <a:p>
            <a:pPr marL="0" indent="0">
              <a:buNone/>
            </a:pPr>
            <a:r>
              <a:rPr lang="zh-CN" altLang="en-US" dirty="0"/>
              <a:t>文件系统的最后一个层次，是在执行前三个层次指导文件的过程中产生的各类方案、报告和原始记录，是执行结果的呈现。作为文件系统的底层建筑，这些报告、原始记录是公司质量管理体系运行的直接产物，也是评价体系运行质量的直接证据，是质量管理体系的基石。</a:t>
            </a:r>
          </a:p>
        </p:txBody>
      </p:sp>
    </p:spTree>
    <p:extLst>
      <p:ext uri="{BB962C8B-B14F-4D97-AF65-F5344CB8AC3E}">
        <p14:creationId xmlns:p14="http://schemas.microsoft.com/office/powerpoint/2010/main" val="1445444955"/>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5832285"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文件的生命周期管理</a:t>
            </a: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sp>
        <p:nvSpPr>
          <p:cNvPr id="2" name="矩形: 圆角 1">
            <a:extLst>
              <a:ext uri="{FF2B5EF4-FFF2-40B4-BE49-F238E27FC236}">
                <a16:creationId xmlns:a16="http://schemas.microsoft.com/office/drawing/2014/main" id="{33CB8861-EEB1-5F15-FA80-7D26D5C8C04A}"/>
              </a:ext>
            </a:extLst>
          </p:cNvPr>
          <p:cNvSpPr/>
          <p:nvPr/>
        </p:nvSpPr>
        <p:spPr>
          <a:xfrm>
            <a:off x="4441214" y="1485000"/>
            <a:ext cx="1458303" cy="4289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新文件规划</a:t>
            </a:r>
          </a:p>
        </p:txBody>
      </p:sp>
      <p:sp>
        <p:nvSpPr>
          <p:cNvPr id="4" name="矩形: 圆角 3">
            <a:extLst>
              <a:ext uri="{FF2B5EF4-FFF2-40B4-BE49-F238E27FC236}">
                <a16:creationId xmlns:a16="http://schemas.microsoft.com/office/drawing/2014/main" id="{5D5F6784-F83B-40BB-54D7-1FA2D3B2D03A}"/>
              </a:ext>
            </a:extLst>
          </p:cNvPr>
          <p:cNvSpPr/>
          <p:nvPr/>
        </p:nvSpPr>
        <p:spPr>
          <a:xfrm>
            <a:off x="6346181" y="1486325"/>
            <a:ext cx="1458303" cy="4289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文件编号</a:t>
            </a:r>
          </a:p>
        </p:txBody>
      </p:sp>
      <p:sp>
        <p:nvSpPr>
          <p:cNvPr id="7" name="矩形: 圆角 6">
            <a:extLst>
              <a:ext uri="{FF2B5EF4-FFF2-40B4-BE49-F238E27FC236}">
                <a16:creationId xmlns:a16="http://schemas.microsoft.com/office/drawing/2014/main" id="{440ECB46-D8F5-CF19-AC3E-4BBEA8695613}"/>
              </a:ext>
            </a:extLst>
          </p:cNvPr>
          <p:cNvSpPr/>
          <p:nvPr/>
        </p:nvSpPr>
        <p:spPr>
          <a:xfrm>
            <a:off x="6106584" y="2466873"/>
            <a:ext cx="1937496" cy="4289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文件起草</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修订</a:t>
            </a:r>
          </a:p>
        </p:txBody>
      </p:sp>
      <p:sp>
        <p:nvSpPr>
          <p:cNvPr id="9" name="矩形: 圆角 8">
            <a:extLst>
              <a:ext uri="{FF2B5EF4-FFF2-40B4-BE49-F238E27FC236}">
                <a16:creationId xmlns:a16="http://schemas.microsoft.com/office/drawing/2014/main" id="{043FB437-2D1E-B5A4-9A5E-F0563518B7F6}"/>
              </a:ext>
            </a:extLst>
          </p:cNvPr>
          <p:cNvSpPr/>
          <p:nvPr/>
        </p:nvSpPr>
        <p:spPr>
          <a:xfrm>
            <a:off x="9553325" y="3607541"/>
            <a:ext cx="1150675" cy="4289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审核</a:t>
            </a:r>
          </a:p>
        </p:txBody>
      </p:sp>
      <p:sp>
        <p:nvSpPr>
          <p:cNvPr id="11" name="矩形: 圆角 10">
            <a:extLst>
              <a:ext uri="{FF2B5EF4-FFF2-40B4-BE49-F238E27FC236}">
                <a16:creationId xmlns:a16="http://schemas.microsoft.com/office/drawing/2014/main" id="{C094FD1B-BD13-AACF-708D-DD9EC2D72F58}"/>
              </a:ext>
            </a:extLst>
          </p:cNvPr>
          <p:cNvSpPr/>
          <p:nvPr/>
        </p:nvSpPr>
        <p:spPr>
          <a:xfrm>
            <a:off x="9553325" y="4604677"/>
            <a:ext cx="1150675" cy="4289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批准</a:t>
            </a:r>
          </a:p>
        </p:txBody>
      </p:sp>
      <p:sp>
        <p:nvSpPr>
          <p:cNvPr id="12" name="矩形: 圆角 11">
            <a:extLst>
              <a:ext uri="{FF2B5EF4-FFF2-40B4-BE49-F238E27FC236}">
                <a16:creationId xmlns:a16="http://schemas.microsoft.com/office/drawing/2014/main" id="{17D25496-E13A-EBAF-E86D-F8729E70175A}"/>
              </a:ext>
            </a:extLst>
          </p:cNvPr>
          <p:cNvSpPr/>
          <p:nvPr/>
        </p:nvSpPr>
        <p:spPr>
          <a:xfrm>
            <a:off x="7323010" y="5739705"/>
            <a:ext cx="1150675" cy="4289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文件发放</a:t>
            </a:r>
          </a:p>
        </p:txBody>
      </p:sp>
      <p:sp>
        <p:nvSpPr>
          <p:cNvPr id="13" name="矩形: 圆角 12">
            <a:extLst>
              <a:ext uri="{FF2B5EF4-FFF2-40B4-BE49-F238E27FC236}">
                <a16:creationId xmlns:a16="http://schemas.microsoft.com/office/drawing/2014/main" id="{DE635B4F-317A-CFE2-7E86-792F45D1F973}"/>
              </a:ext>
            </a:extLst>
          </p:cNvPr>
          <p:cNvSpPr/>
          <p:nvPr/>
        </p:nvSpPr>
        <p:spPr>
          <a:xfrm>
            <a:off x="4560425" y="5739705"/>
            <a:ext cx="1150675" cy="4289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培训</a:t>
            </a:r>
          </a:p>
        </p:txBody>
      </p:sp>
      <p:sp>
        <p:nvSpPr>
          <p:cNvPr id="14" name="矩形: 圆角 13">
            <a:extLst>
              <a:ext uri="{FF2B5EF4-FFF2-40B4-BE49-F238E27FC236}">
                <a16:creationId xmlns:a16="http://schemas.microsoft.com/office/drawing/2014/main" id="{F57ED44E-9CAE-8355-B516-DEFB53E5294E}"/>
              </a:ext>
            </a:extLst>
          </p:cNvPr>
          <p:cNvSpPr/>
          <p:nvPr/>
        </p:nvSpPr>
        <p:spPr>
          <a:xfrm>
            <a:off x="4560425" y="4660204"/>
            <a:ext cx="1150675" cy="4289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生效执行</a:t>
            </a:r>
          </a:p>
        </p:txBody>
      </p:sp>
      <p:sp>
        <p:nvSpPr>
          <p:cNvPr id="15" name="矩形: 圆角 14">
            <a:extLst>
              <a:ext uri="{FF2B5EF4-FFF2-40B4-BE49-F238E27FC236}">
                <a16:creationId xmlns:a16="http://schemas.microsoft.com/office/drawing/2014/main" id="{04761891-0F16-329E-7859-0F6C36798C7B}"/>
              </a:ext>
            </a:extLst>
          </p:cNvPr>
          <p:cNvSpPr/>
          <p:nvPr/>
        </p:nvSpPr>
        <p:spPr>
          <a:xfrm>
            <a:off x="4560425" y="3585127"/>
            <a:ext cx="1150675" cy="4289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生效执行</a:t>
            </a:r>
          </a:p>
        </p:txBody>
      </p:sp>
      <p:sp>
        <p:nvSpPr>
          <p:cNvPr id="16" name="矩形: 圆角 15">
            <a:extLst>
              <a:ext uri="{FF2B5EF4-FFF2-40B4-BE49-F238E27FC236}">
                <a16:creationId xmlns:a16="http://schemas.microsoft.com/office/drawing/2014/main" id="{030881B6-910B-D78E-5D90-FC14FC72C085}"/>
              </a:ext>
            </a:extLst>
          </p:cNvPr>
          <p:cNvSpPr/>
          <p:nvPr/>
        </p:nvSpPr>
        <p:spPr>
          <a:xfrm>
            <a:off x="2208000" y="4056080"/>
            <a:ext cx="1230064" cy="4289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旧版本失效</a:t>
            </a:r>
          </a:p>
        </p:txBody>
      </p:sp>
      <p:sp>
        <p:nvSpPr>
          <p:cNvPr id="17" name="矩形: 圆角 16">
            <a:extLst>
              <a:ext uri="{FF2B5EF4-FFF2-40B4-BE49-F238E27FC236}">
                <a16:creationId xmlns:a16="http://schemas.microsoft.com/office/drawing/2014/main" id="{DF50BA32-173F-B0AE-7801-6A3C15817489}"/>
              </a:ext>
            </a:extLst>
          </p:cNvPr>
          <p:cNvSpPr/>
          <p:nvPr/>
        </p:nvSpPr>
        <p:spPr>
          <a:xfrm>
            <a:off x="2208000" y="5089116"/>
            <a:ext cx="1230064" cy="63925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原件存档</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复制件销毁</a:t>
            </a:r>
          </a:p>
        </p:txBody>
      </p:sp>
      <p:cxnSp>
        <p:nvCxnSpPr>
          <p:cNvPr id="19" name="直接箭头连接符 18">
            <a:extLst>
              <a:ext uri="{FF2B5EF4-FFF2-40B4-BE49-F238E27FC236}">
                <a16:creationId xmlns:a16="http://schemas.microsoft.com/office/drawing/2014/main" id="{9857B9DA-82FB-46BE-E217-A55D862CBC19}"/>
              </a:ext>
            </a:extLst>
          </p:cNvPr>
          <p:cNvCxnSpPr>
            <a:stCxn id="2" idx="3"/>
            <a:endCxn id="4" idx="1"/>
          </p:cNvCxnSpPr>
          <p:nvPr/>
        </p:nvCxnSpPr>
        <p:spPr>
          <a:xfrm>
            <a:off x="5899517" y="1699456"/>
            <a:ext cx="446664" cy="13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9D07EA98-1681-00B0-D23A-E2EEC9F78D32}"/>
              </a:ext>
            </a:extLst>
          </p:cNvPr>
          <p:cNvCxnSpPr>
            <a:cxnSpLocks/>
            <a:stCxn id="4" idx="2"/>
            <a:endCxn id="7" idx="0"/>
          </p:cNvCxnSpPr>
          <p:nvPr/>
        </p:nvCxnSpPr>
        <p:spPr>
          <a:xfrm flipH="1">
            <a:off x="7075332" y="1915236"/>
            <a:ext cx="1" cy="55163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id="{DC13E5DE-954E-A021-9DCB-8381773E18C4}"/>
              </a:ext>
            </a:extLst>
          </p:cNvPr>
          <p:cNvCxnSpPr>
            <a:cxnSpLocks/>
            <a:stCxn id="9" idx="2"/>
            <a:endCxn id="11" idx="0"/>
          </p:cNvCxnSpPr>
          <p:nvPr/>
        </p:nvCxnSpPr>
        <p:spPr>
          <a:xfrm>
            <a:off x="10128663" y="4036452"/>
            <a:ext cx="0" cy="5682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a:extLst>
              <a:ext uri="{FF2B5EF4-FFF2-40B4-BE49-F238E27FC236}">
                <a16:creationId xmlns:a16="http://schemas.microsoft.com/office/drawing/2014/main" id="{983B1FB4-9A08-8650-BB74-8AEAA289B6FA}"/>
              </a:ext>
            </a:extLst>
          </p:cNvPr>
          <p:cNvCxnSpPr>
            <a:cxnSpLocks/>
            <a:stCxn id="12" idx="1"/>
            <a:endCxn id="13" idx="3"/>
          </p:cNvCxnSpPr>
          <p:nvPr/>
        </p:nvCxnSpPr>
        <p:spPr>
          <a:xfrm flipH="1">
            <a:off x="5711100" y="5954161"/>
            <a:ext cx="161191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a:extLst>
              <a:ext uri="{FF2B5EF4-FFF2-40B4-BE49-F238E27FC236}">
                <a16:creationId xmlns:a16="http://schemas.microsoft.com/office/drawing/2014/main" id="{19D198DE-13CF-EB97-2C68-C1668CADD9A9}"/>
              </a:ext>
            </a:extLst>
          </p:cNvPr>
          <p:cNvCxnSpPr>
            <a:cxnSpLocks/>
            <a:stCxn id="13" idx="0"/>
            <a:endCxn id="14" idx="2"/>
          </p:cNvCxnSpPr>
          <p:nvPr/>
        </p:nvCxnSpPr>
        <p:spPr>
          <a:xfrm flipV="1">
            <a:off x="5135762" y="5089116"/>
            <a:ext cx="0" cy="65058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id="{E191CC51-0711-D9BC-3884-BAACE3740BED}"/>
              </a:ext>
            </a:extLst>
          </p:cNvPr>
          <p:cNvCxnSpPr>
            <a:cxnSpLocks/>
            <a:stCxn id="14" idx="0"/>
            <a:endCxn id="15" idx="2"/>
          </p:cNvCxnSpPr>
          <p:nvPr/>
        </p:nvCxnSpPr>
        <p:spPr>
          <a:xfrm flipV="1">
            <a:off x="5135762" y="4014038"/>
            <a:ext cx="0" cy="64616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id="{D012A2BD-0456-371A-B5C6-1C20E86F4884}"/>
              </a:ext>
            </a:extLst>
          </p:cNvPr>
          <p:cNvCxnSpPr>
            <a:cxnSpLocks/>
            <a:stCxn id="16" idx="2"/>
            <a:endCxn id="17" idx="0"/>
          </p:cNvCxnSpPr>
          <p:nvPr/>
        </p:nvCxnSpPr>
        <p:spPr>
          <a:xfrm>
            <a:off x="2823032" y="4484991"/>
            <a:ext cx="0" cy="6041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连接符: 肘形 42">
            <a:extLst>
              <a:ext uri="{FF2B5EF4-FFF2-40B4-BE49-F238E27FC236}">
                <a16:creationId xmlns:a16="http://schemas.microsoft.com/office/drawing/2014/main" id="{4197A0C3-48D9-F43F-C1DE-190C94E375E7}"/>
              </a:ext>
            </a:extLst>
          </p:cNvPr>
          <p:cNvCxnSpPr>
            <a:stCxn id="9" idx="1"/>
            <a:endCxn id="7" idx="2"/>
          </p:cNvCxnSpPr>
          <p:nvPr/>
        </p:nvCxnSpPr>
        <p:spPr>
          <a:xfrm rot="10800000">
            <a:off x="7075333" y="2895785"/>
            <a:ext cx="2477993" cy="926213"/>
          </a:xfrm>
          <a:prstGeom prst="bentConnector2">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4" name="连接符: 肘形 43">
            <a:extLst>
              <a:ext uri="{FF2B5EF4-FFF2-40B4-BE49-F238E27FC236}">
                <a16:creationId xmlns:a16="http://schemas.microsoft.com/office/drawing/2014/main" id="{12C8200B-5298-6053-E363-33CDBA4D108E}"/>
              </a:ext>
            </a:extLst>
          </p:cNvPr>
          <p:cNvCxnSpPr>
            <a:cxnSpLocks/>
            <a:stCxn id="11" idx="1"/>
            <a:endCxn id="7" idx="2"/>
          </p:cNvCxnSpPr>
          <p:nvPr/>
        </p:nvCxnSpPr>
        <p:spPr>
          <a:xfrm rot="10800000">
            <a:off x="7075333" y="2895785"/>
            <a:ext cx="2477993" cy="1923349"/>
          </a:xfrm>
          <a:prstGeom prst="bentConnector2">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连接符: 肘形 21">
            <a:extLst>
              <a:ext uri="{FF2B5EF4-FFF2-40B4-BE49-F238E27FC236}">
                <a16:creationId xmlns:a16="http://schemas.microsoft.com/office/drawing/2014/main" id="{EC5432A6-78ED-44F4-209F-63B594773212}"/>
              </a:ext>
            </a:extLst>
          </p:cNvPr>
          <p:cNvCxnSpPr>
            <a:stCxn id="15" idx="0"/>
            <a:endCxn id="7" idx="1"/>
          </p:cNvCxnSpPr>
          <p:nvPr/>
        </p:nvCxnSpPr>
        <p:spPr>
          <a:xfrm rot="5400000" flipH="1" flipV="1">
            <a:off x="5169274" y="2647818"/>
            <a:ext cx="903798" cy="970821"/>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连接符: 肘形 23">
            <a:extLst>
              <a:ext uri="{FF2B5EF4-FFF2-40B4-BE49-F238E27FC236}">
                <a16:creationId xmlns:a16="http://schemas.microsoft.com/office/drawing/2014/main" id="{71B64BF7-8A69-BFCE-699E-2B215E6DDA16}"/>
              </a:ext>
            </a:extLst>
          </p:cNvPr>
          <p:cNvCxnSpPr>
            <a:cxnSpLocks/>
            <a:stCxn id="14" idx="3"/>
          </p:cNvCxnSpPr>
          <p:nvPr/>
        </p:nvCxnSpPr>
        <p:spPr>
          <a:xfrm flipV="1">
            <a:off x="5711100" y="2894459"/>
            <a:ext cx="898864" cy="1980201"/>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连接符: 肘形 27">
            <a:extLst>
              <a:ext uri="{FF2B5EF4-FFF2-40B4-BE49-F238E27FC236}">
                <a16:creationId xmlns:a16="http://schemas.microsoft.com/office/drawing/2014/main" id="{FC6F264E-7CB8-CADF-274B-77C24CF05743}"/>
              </a:ext>
            </a:extLst>
          </p:cNvPr>
          <p:cNvCxnSpPr>
            <a:cxnSpLocks/>
            <a:stCxn id="15" idx="1"/>
            <a:endCxn id="16" idx="3"/>
          </p:cNvCxnSpPr>
          <p:nvPr/>
        </p:nvCxnSpPr>
        <p:spPr>
          <a:xfrm rot="10800000" flipV="1">
            <a:off x="3438065" y="3799582"/>
            <a:ext cx="1122361" cy="470953"/>
          </a:xfrm>
          <a:prstGeom prst="bentConnector3">
            <a:avLst>
              <a:gd name="adj1" fmla="val 50000"/>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 name="连接符: 肘形 32">
            <a:extLst>
              <a:ext uri="{FF2B5EF4-FFF2-40B4-BE49-F238E27FC236}">
                <a16:creationId xmlns:a16="http://schemas.microsoft.com/office/drawing/2014/main" id="{BE991DE6-61AF-2589-F0BE-29D1400A77DC}"/>
              </a:ext>
            </a:extLst>
          </p:cNvPr>
          <p:cNvCxnSpPr>
            <a:cxnSpLocks/>
            <a:stCxn id="14" idx="1"/>
            <a:endCxn id="16" idx="3"/>
          </p:cNvCxnSpPr>
          <p:nvPr/>
        </p:nvCxnSpPr>
        <p:spPr>
          <a:xfrm rot="10800000">
            <a:off x="3438065" y="4270536"/>
            <a:ext cx="1122361" cy="604124"/>
          </a:xfrm>
          <a:prstGeom prst="bentConnector3">
            <a:avLst>
              <a:gd name="adj1" fmla="val 50000"/>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连接符: 肘形 38">
            <a:extLst>
              <a:ext uri="{FF2B5EF4-FFF2-40B4-BE49-F238E27FC236}">
                <a16:creationId xmlns:a16="http://schemas.microsoft.com/office/drawing/2014/main" id="{72218733-7BF5-2F24-AB9C-B0768D608182}"/>
              </a:ext>
            </a:extLst>
          </p:cNvPr>
          <p:cNvCxnSpPr>
            <a:cxnSpLocks/>
            <a:stCxn id="11" idx="2"/>
            <a:endCxn id="12" idx="3"/>
          </p:cNvCxnSpPr>
          <p:nvPr/>
        </p:nvCxnSpPr>
        <p:spPr>
          <a:xfrm rot="5400000">
            <a:off x="8840888" y="4666385"/>
            <a:ext cx="920573" cy="1654978"/>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id="{ED4CC4EF-3EB0-7538-44E2-09B81EC5C903}"/>
              </a:ext>
            </a:extLst>
          </p:cNvPr>
          <p:cNvSpPr txBox="1"/>
          <p:nvPr/>
        </p:nvSpPr>
        <p:spPr>
          <a:xfrm>
            <a:off x="7519578" y="3379187"/>
            <a:ext cx="38985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否</a:t>
            </a:r>
          </a:p>
        </p:txBody>
      </p:sp>
      <p:sp>
        <p:nvSpPr>
          <p:cNvPr id="46" name="文本框 45">
            <a:extLst>
              <a:ext uri="{FF2B5EF4-FFF2-40B4-BE49-F238E27FC236}">
                <a16:creationId xmlns:a16="http://schemas.microsoft.com/office/drawing/2014/main" id="{F6753EBB-67EA-E73C-CEC7-86B6AF209028}"/>
              </a:ext>
            </a:extLst>
          </p:cNvPr>
          <p:cNvSpPr txBox="1"/>
          <p:nvPr/>
        </p:nvSpPr>
        <p:spPr>
          <a:xfrm>
            <a:off x="7536777" y="4402611"/>
            <a:ext cx="38985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否</a:t>
            </a:r>
          </a:p>
        </p:txBody>
      </p:sp>
      <p:sp>
        <p:nvSpPr>
          <p:cNvPr id="47" name="文本框 46">
            <a:extLst>
              <a:ext uri="{FF2B5EF4-FFF2-40B4-BE49-F238E27FC236}">
                <a16:creationId xmlns:a16="http://schemas.microsoft.com/office/drawing/2014/main" id="{E18824E1-E866-8C2C-8608-9C3F6E992113}"/>
              </a:ext>
            </a:extLst>
          </p:cNvPr>
          <p:cNvSpPr txBox="1"/>
          <p:nvPr/>
        </p:nvSpPr>
        <p:spPr>
          <a:xfrm>
            <a:off x="10165156" y="4153775"/>
            <a:ext cx="38985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是</a:t>
            </a:r>
          </a:p>
        </p:txBody>
      </p:sp>
      <p:sp>
        <p:nvSpPr>
          <p:cNvPr id="48" name="文本框 47">
            <a:extLst>
              <a:ext uri="{FF2B5EF4-FFF2-40B4-BE49-F238E27FC236}">
                <a16:creationId xmlns:a16="http://schemas.microsoft.com/office/drawing/2014/main" id="{4CB24EDA-1CBC-9280-9EE7-4498DD1172BE}"/>
              </a:ext>
            </a:extLst>
          </p:cNvPr>
          <p:cNvSpPr txBox="1"/>
          <p:nvPr/>
        </p:nvSpPr>
        <p:spPr>
          <a:xfrm>
            <a:off x="10165156" y="5341313"/>
            <a:ext cx="38985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是</a:t>
            </a:r>
          </a:p>
        </p:txBody>
      </p:sp>
    </p:spTree>
    <p:extLst>
      <p:ext uri="{BB962C8B-B14F-4D97-AF65-F5344CB8AC3E}">
        <p14:creationId xmlns:p14="http://schemas.microsoft.com/office/powerpoint/2010/main" val="2032251176"/>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5832285"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文件的生命周期管理规程</a:t>
            </a: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pSp>
        <p:nvGrpSpPr>
          <p:cNvPr id="8" name="组合 7">
            <a:extLst>
              <a:ext uri="{FF2B5EF4-FFF2-40B4-BE49-F238E27FC236}">
                <a16:creationId xmlns:a16="http://schemas.microsoft.com/office/drawing/2014/main" id="{7D6A8601-4664-1A10-8D1A-21362B911835}"/>
              </a:ext>
            </a:extLst>
          </p:cNvPr>
          <p:cNvGrpSpPr>
            <a:grpSpLocks noChangeAspect="1"/>
          </p:cNvGrpSpPr>
          <p:nvPr/>
        </p:nvGrpSpPr>
        <p:grpSpPr>
          <a:xfrm>
            <a:off x="1143635" y="1285532"/>
            <a:ext cx="9341078" cy="5123877"/>
            <a:chOff x="1064187" y="1485000"/>
            <a:chExt cx="6370152" cy="3494230"/>
          </a:xfrm>
        </p:grpSpPr>
        <p:sp>
          <p:nvSpPr>
            <p:cNvPr id="49" name="矩形: 圆角 48">
              <a:extLst>
                <a:ext uri="{FF2B5EF4-FFF2-40B4-BE49-F238E27FC236}">
                  <a16:creationId xmlns:a16="http://schemas.microsoft.com/office/drawing/2014/main" id="{AF7AB739-8A19-4F8E-0845-352D1CC107AD}"/>
                </a:ext>
              </a:extLst>
            </p:cNvPr>
            <p:cNvSpPr/>
            <p:nvPr/>
          </p:nvSpPr>
          <p:spPr>
            <a:xfrm>
              <a:off x="1068956" y="1485000"/>
              <a:ext cx="6365382" cy="326229"/>
            </a:xfrm>
            <a:prstGeom prst="roundRect">
              <a:avLst>
                <a:gd name="adj" fmla="val 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文件管理规程</a:t>
              </a:r>
            </a:p>
          </p:txBody>
        </p:sp>
        <p:graphicFrame>
          <p:nvGraphicFramePr>
            <p:cNvPr id="52" name="图示 51">
              <a:extLst>
                <a:ext uri="{FF2B5EF4-FFF2-40B4-BE49-F238E27FC236}">
                  <a16:creationId xmlns:a16="http://schemas.microsoft.com/office/drawing/2014/main" id="{4AC881C7-C5DA-7531-D886-A3DD77616F52}"/>
                </a:ext>
              </a:extLst>
            </p:cNvPr>
            <p:cNvGraphicFramePr/>
            <p:nvPr>
              <p:extLst>
                <p:ext uri="{D42A27DB-BD31-4B8C-83A1-F6EECF244321}">
                  <p14:modId xmlns:p14="http://schemas.microsoft.com/office/powerpoint/2010/main" val="278169286"/>
                </p:ext>
              </p:extLst>
            </p:nvPr>
          </p:nvGraphicFramePr>
          <p:xfrm>
            <a:off x="1068956" y="1935802"/>
            <a:ext cx="6365383" cy="3190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3" name="矩形 52">
              <a:extLst>
                <a:ext uri="{FF2B5EF4-FFF2-40B4-BE49-F238E27FC236}">
                  <a16:creationId xmlns:a16="http://schemas.microsoft.com/office/drawing/2014/main" id="{6A9E1E63-72D2-BE9C-5619-CD46930BA656}"/>
                </a:ext>
              </a:extLst>
            </p:cNvPr>
            <p:cNvSpPr/>
            <p:nvPr/>
          </p:nvSpPr>
          <p:spPr>
            <a:xfrm>
              <a:off x="1068957" y="2339365"/>
              <a:ext cx="3192496" cy="319088"/>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指定人员</a:t>
              </a:r>
              <a:r>
                <a:rPr lang="zh-CN" altLang="en-US" sz="1400" dirty="0">
                  <a:solidFill>
                    <a:prstClr val="white"/>
                  </a:solidFill>
                  <a:latin typeface="微软雅黑" panose="020B0503020204020204" pitchFamily="34" charset="-122"/>
                  <a:ea typeface="微软雅黑" panose="020B0503020204020204" pitchFamily="34" charset="-122"/>
                </a:rPr>
                <a:t>签名并注明</a:t>
              </a: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日期</a:t>
              </a:r>
            </a:p>
          </p:txBody>
        </p:sp>
        <p:sp>
          <p:nvSpPr>
            <p:cNvPr id="54" name="矩形 53">
              <a:extLst>
                <a:ext uri="{FF2B5EF4-FFF2-40B4-BE49-F238E27FC236}">
                  <a16:creationId xmlns:a16="http://schemas.microsoft.com/office/drawing/2014/main" id="{486FC4BE-268D-7E60-8E05-C38BE6B84638}"/>
                </a:ext>
              </a:extLst>
            </p:cNvPr>
            <p:cNvSpPr/>
            <p:nvPr/>
          </p:nvSpPr>
          <p:spPr>
            <a:xfrm>
              <a:off x="1064187" y="2683713"/>
              <a:ext cx="1302584" cy="1611539"/>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结构清晰，表意准确；</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注明标题、目的、适用范围及文件编号、版本号；</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与修订内容相关的变更控制。</a:t>
              </a:r>
            </a:p>
          </p:txBody>
        </p:sp>
        <p:sp>
          <p:nvSpPr>
            <p:cNvPr id="55" name="矩形 54">
              <a:extLst>
                <a:ext uri="{FF2B5EF4-FFF2-40B4-BE49-F238E27FC236}">
                  <a16:creationId xmlns:a16="http://schemas.microsoft.com/office/drawing/2014/main" id="{809AF1E4-E1B3-1C85-AEC2-F4671AC7FF18}"/>
                </a:ext>
              </a:extLst>
            </p:cNvPr>
            <p:cNvSpPr/>
            <p:nvPr/>
          </p:nvSpPr>
          <p:spPr>
            <a:xfrm>
              <a:off x="2399339" y="2676439"/>
              <a:ext cx="914773" cy="1611539"/>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新订审核；</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修订审核；</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定期回顾</a:t>
              </a:r>
            </a:p>
          </p:txBody>
        </p:sp>
        <p:sp>
          <p:nvSpPr>
            <p:cNvPr id="56" name="矩形 55">
              <a:extLst>
                <a:ext uri="{FF2B5EF4-FFF2-40B4-BE49-F238E27FC236}">
                  <a16:creationId xmlns:a16="http://schemas.microsoft.com/office/drawing/2014/main" id="{515611DE-A8E3-F151-8855-A9AF0CA31E12}"/>
                </a:ext>
              </a:extLst>
            </p:cNvPr>
            <p:cNvSpPr/>
            <p:nvPr/>
          </p:nvSpPr>
          <p:spPr>
            <a:xfrm>
              <a:off x="3346680" y="2681258"/>
              <a:ext cx="914773" cy="1611539"/>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培训后生效</a:t>
              </a:r>
            </a:p>
          </p:txBody>
        </p:sp>
        <p:sp>
          <p:nvSpPr>
            <p:cNvPr id="57" name="矩形 56">
              <a:extLst>
                <a:ext uri="{FF2B5EF4-FFF2-40B4-BE49-F238E27FC236}">
                  <a16:creationId xmlns:a16="http://schemas.microsoft.com/office/drawing/2014/main" id="{75FEC5DA-BAA9-2F9C-E7AD-690B54448A13}"/>
                </a:ext>
              </a:extLst>
            </p:cNvPr>
            <p:cNvSpPr/>
            <p:nvPr/>
          </p:nvSpPr>
          <p:spPr>
            <a:xfrm>
              <a:off x="4294021" y="2339365"/>
              <a:ext cx="914773" cy="194861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复制件正确、清晰；</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复制、发放记录</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版本正确</a:t>
              </a:r>
            </a:p>
          </p:txBody>
        </p:sp>
        <p:sp>
          <p:nvSpPr>
            <p:cNvPr id="58" name="矩形 57">
              <a:extLst>
                <a:ext uri="{FF2B5EF4-FFF2-40B4-BE49-F238E27FC236}">
                  <a16:creationId xmlns:a16="http://schemas.microsoft.com/office/drawing/2014/main" id="{824EB8BA-8E9E-96FB-974B-CC98D8AA4200}"/>
                </a:ext>
              </a:extLst>
            </p:cNvPr>
            <p:cNvSpPr/>
            <p:nvPr/>
          </p:nvSpPr>
          <p:spPr>
            <a:xfrm>
              <a:off x="5241362" y="2348923"/>
              <a:ext cx="1082098" cy="194861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旧版本收回；</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旧版本销毁；</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收回、销毁记录；</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除原件留存备查外，不得保存其他旧版本文件</a:t>
              </a:r>
            </a:p>
          </p:txBody>
        </p:sp>
        <p:sp>
          <p:nvSpPr>
            <p:cNvPr id="59" name="矩形 58">
              <a:extLst>
                <a:ext uri="{FF2B5EF4-FFF2-40B4-BE49-F238E27FC236}">
                  <a16:creationId xmlns:a16="http://schemas.microsoft.com/office/drawing/2014/main" id="{920BB67E-8ABA-529F-C28F-40F1176CCCEE}"/>
                </a:ext>
              </a:extLst>
            </p:cNvPr>
            <p:cNvSpPr/>
            <p:nvPr/>
          </p:nvSpPr>
          <p:spPr>
            <a:xfrm>
              <a:off x="6352240" y="2348923"/>
              <a:ext cx="1082098" cy="194861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分类存放；</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标识清晰；</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便于检索。</a:t>
              </a:r>
            </a:p>
          </p:txBody>
        </p:sp>
        <p:sp>
          <p:nvSpPr>
            <p:cNvPr id="60" name="矩形: 圆角 59">
              <a:extLst>
                <a:ext uri="{FF2B5EF4-FFF2-40B4-BE49-F238E27FC236}">
                  <a16:creationId xmlns:a16="http://schemas.microsoft.com/office/drawing/2014/main" id="{C2CAF7E8-7B46-939F-478E-784E92A630C2}"/>
                </a:ext>
              </a:extLst>
            </p:cNvPr>
            <p:cNvSpPr/>
            <p:nvPr/>
          </p:nvSpPr>
          <p:spPr>
            <a:xfrm>
              <a:off x="1064187" y="4424932"/>
              <a:ext cx="6370151" cy="554298"/>
            </a:xfrm>
            <a:prstGeom prst="roundRect">
              <a:avLst>
                <a:gd name="adj" fmla="val 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文件的内容应与医疗器械产品生产许可、注册等相关要求一致，并有助于追溯每批产品的历史情况</a:t>
              </a:r>
            </a:p>
          </p:txBody>
        </p:sp>
      </p:grpSp>
    </p:spTree>
    <p:extLst>
      <p:ext uri="{BB962C8B-B14F-4D97-AF65-F5344CB8AC3E}">
        <p14:creationId xmlns:p14="http://schemas.microsoft.com/office/powerpoint/2010/main" val="1858003781"/>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5832285"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必要的文件和对应负责部门</a:t>
            </a: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aphicFrame>
        <p:nvGraphicFramePr>
          <p:cNvPr id="2" name="表格 1">
            <a:extLst>
              <a:ext uri="{FF2B5EF4-FFF2-40B4-BE49-F238E27FC236}">
                <a16:creationId xmlns:a16="http://schemas.microsoft.com/office/drawing/2014/main" id="{1FA5523B-699B-6740-9623-9F144368D8B3}"/>
              </a:ext>
            </a:extLst>
          </p:cNvPr>
          <p:cNvGraphicFramePr>
            <a:graphicFrameLocks noGrp="1"/>
          </p:cNvGraphicFramePr>
          <p:nvPr>
            <p:extLst>
              <p:ext uri="{D42A27DB-BD31-4B8C-83A1-F6EECF244321}">
                <p14:modId xmlns:p14="http://schemas.microsoft.com/office/powerpoint/2010/main" val="2332263698"/>
              </p:ext>
            </p:extLst>
          </p:nvPr>
        </p:nvGraphicFramePr>
        <p:xfrm>
          <a:off x="571798" y="1095991"/>
          <a:ext cx="10389731" cy="5516880"/>
        </p:xfrm>
        <a:graphic>
          <a:graphicData uri="http://schemas.openxmlformats.org/drawingml/2006/table">
            <a:tbl>
              <a:tblPr firstRow="1" bandRow="1">
                <a:tableStyleId>{5C22544A-7EE6-4342-B048-85BDC9FD1C3A}</a:tableStyleId>
              </a:tblPr>
              <a:tblGrid>
                <a:gridCol w="525731">
                  <a:extLst>
                    <a:ext uri="{9D8B030D-6E8A-4147-A177-3AD203B41FA5}">
                      <a16:colId xmlns:a16="http://schemas.microsoft.com/office/drawing/2014/main" val="3278139291"/>
                    </a:ext>
                  </a:extLst>
                </a:gridCol>
                <a:gridCol w="1512000">
                  <a:extLst>
                    <a:ext uri="{9D8B030D-6E8A-4147-A177-3AD203B41FA5}">
                      <a16:colId xmlns:a16="http://schemas.microsoft.com/office/drawing/2014/main" val="1472396397"/>
                    </a:ext>
                  </a:extLst>
                </a:gridCol>
                <a:gridCol w="3312000">
                  <a:extLst>
                    <a:ext uri="{9D8B030D-6E8A-4147-A177-3AD203B41FA5}">
                      <a16:colId xmlns:a16="http://schemas.microsoft.com/office/drawing/2014/main" val="2243005855"/>
                    </a:ext>
                  </a:extLst>
                </a:gridCol>
                <a:gridCol w="1008000">
                  <a:extLst>
                    <a:ext uri="{9D8B030D-6E8A-4147-A177-3AD203B41FA5}">
                      <a16:colId xmlns:a16="http://schemas.microsoft.com/office/drawing/2014/main" val="4115870947"/>
                    </a:ext>
                  </a:extLst>
                </a:gridCol>
                <a:gridCol w="1008000">
                  <a:extLst>
                    <a:ext uri="{9D8B030D-6E8A-4147-A177-3AD203B41FA5}">
                      <a16:colId xmlns:a16="http://schemas.microsoft.com/office/drawing/2014/main" val="259787547"/>
                    </a:ext>
                  </a:extLst>
                </a:gridCol>
                <a:gridCol w="1008000">
                  <a:extLst>
                    <a:ext uri="{9D8B030D-6E8A-4147-A177-3AD203B41FA5}">
                      <a16:colId xmlns:a16="http://schemas.microsoft.com/office/drawing/2014/main" val="816230402"/>
                    </a:ext>
                  </a:extLst>
                </a:gridCol>
                <a:gridCol w="1008000">
                  <a:extLst>
                    <a:ext uri="{9D8B030D-6E8A-4147-A177-3AD203B41FA5}">
                      <a16:colId xmlns:a16="http://schemas.microsoft.com/office/drawing/2014/main" val="2679263352"/>
                    </a:ext>
                  </a:extLst>
                </a:gridCol>
                <a:gridCol w="1008000">
                  <a:extLst>
                    <a:ext uri="{9D8B030D-6E8A-4147-A177-3AD203B41FA5}">
                      <a16:colId xmlns:a16="http://schemas.microsoft.com/office/drawing/2014/main" val="590683449"/>
                    </a:ext>
                  </a:extLst>
                </a:gridCol>
              </a:tblGrid>
              <a:tr h="226641">
                <a:tc>
                  <a:txBody>
                    <a:bodyPr/>
                    <a:lstStyle/>
                    <a:p>
                      <a:pPr algn="ctr"/>
                      <a:r>
                        <a:rPr lang="zh-CN" altLang="en-US" sz="1100" dirty="0">
                          <a:latin typeface="微软雅黑" panose="020B0503020204020204" pitchFamily="34" charset="-122"/>
                          <a:ea typeface="微软雅黑" panose="020B0503020204020204" pitchFamily="34" charset="-122"/>
                        </a:rPr>
                        <a:t>序号</a:t>
                      </a:r>
                    </a:p>
                  </a:txBody>
                  <a:tcPr anchor="ctr"/>
                </a:tc>
                <a:tc gridSpan="2">
                  <a:txBody>
                    <a:bodyPr/>
                    <a:lstStyle/>
                    <a:p>
                      <a:pPr algn="ctr"/>
                      <a:r>
                        <a:rPr lang="zh-CN" altLang="en-US" sz="1100" dirty="0">
                          <a:latin typeface="微软雅黑" panose="020B0503020204020204" pitchFamily="34" charset="-122"/>
                          <a:ea typeface="微软雅黑" panose="020B0503020204020204" pitchFamily="34" charset="-122"/>
                        </a:rPr>
                        <a:t>文件类型</a:t>
                      </a:r>
                    </a:p>
                  </a:txBody>
                  <a:tcPr anchor="ctr"/>
                </a:tc>
                <a:tc hMerge="1">
                  <a:txBody>
                    <a:bodyPr/>
                    <a:lstStyle/>
                    <a:p>
                      <a:pPr algn="ctr"/>
                      <a:endParaRPr lang="zh-CN" altLang="en-US" sz="12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100" dirty="0">
                          <a:latin typeface="微软雅黑" panose="020B0503020204020204" pitchFamily="34" charset="-122"/>
                          <a:ea typeface="微软雅黑" panose="020B0503020204020204" pitchFamily="34" charset="-122"/>
                        </a:rPr>
                        <a:t>QA</a:t>
                      </a:r>
                      <a:endParaRPr lang="zh-CN" altLang="en-US" sz="11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100" dirty="0">
                          <a:latin typeface="微软雅黑" panose="020B0503020204020204" pitchFamily="34" charset="-122"/>
                          <a:ea typeface="微软雅黑" panose="020B0503020204020204" pitchFamily="34" charset="-122"/>
                        </a:rPr>
                        <a:t>生产</a:t>
                      </a:r>
                    </a:p>
                  </a:txBody>
                  <a:tcPr anchor="ctr"/>
                </a:tc>
                <a:tc>
                  <a:txBody>
                    <a:bodyPr/>
                    <a:lstStyle/>
                    <a:p>
                      <a:pPr algn="ctr"/>
                      <a:r>
                        <a:rPr lang="zh-CN" altLang="en-US" sz="1100" dirty="0">
                          <a:latin typeface="微软雅黑" panose="020B0503020204020204" pitchFamily="34" charset="-122"/>
                          <a:ea typeface="微软雅黑" panose="020B0503020204020204" pitchFamily="34" charset="-122"/>
                        </a:rPr>
                        <a:t>工程</a:t>
                      </a:r>
                    </a:p>
                  </a:txBody>
                  <a:tcPr anchor="ctr"/>
                </a:tc>
                <a:tc>
                  <a:txBody>
                    <a:bodyPr/>
                    <a:lstStyle/>
                    <a:p>
                      <a:pPr algn="ctr"/>
                      <a:r>
                        <a:rPr lang="en-US" altLang="zh-CN" sz="1100" dirty="0">
                          <a:latin typeface="微软雅黑" panose="020B0503020204020204" pitchFamily="34" charset="-122"/>
                          <a:ea typeface="微软雅黑" panose="020B0503020204020204" pitchFamily="34" charset="-122"/>
                        </a:rPr>
                        <a:t>QC</a:t>
                      </a:r>
                      <a:endParaRPr lang="zh-CN" altLang="en-US" sz="11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100" dirty="0">
                          <a:latin typeface="微软雅黑" panose="020B0503020204020204" pitchFamily="34" charset="-122"/>
                          <a:ea typeface="微软雅黑" panose="020B0503020204020204" pitchFamily="34" charset="-122"/>
                        </a:rPr>
                        <a:t>物流</a:t>
                      </a:r>
                    </a:p>
                  </a:txBody>
                  <a:tcPr anchor="ctr"/>
                </a:tc>
                <a:extLst>
                  <a:ext uri="{0D108BD9-81ED-4DB2-BD59-A6C34878D82A}">
                    <a16:rowId xmlns:a16="http://schemas.microsoft.com/office/drawing/2014/main" val="246516155"/>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a:t>
                      </a:r>
                      <a:endParaRPr lang="zh-CN" altLang="en-US" sz="900" dirty="0">
                        <a:latin typeface="微软雅黑" panose="020B0503020204020204" pitchFamily="34" charset="-122"/>
                        <a:ea typeface="微软雅黑" panose="020B0503020204020204" pitchFamily="34" charset="-122"/>
                      </a:endParaRPr>
                    </a:p>
                  </a:txBody>
                  <a:tcPr anchor="ctr"/>
                </a:tc>
                <a:tc rowSpan="3">
                  <a:txBody>
                    <a:bodyPr/>
                    <a:lstStyle/>
                    <a:p>
                      <a:pPr algn="ctr"/>
                      <a:r>
                        <a:rPr lang="zh-CN" altLang="en-US" sz="1050" dirty="0">
                          <a:latin typeface="微软雅黑" panose="020B0503020204020204" pitchFamily="34" charset="-122"/>
                          <a:ea typeface="微软雅黑" panose="020B0503020204020204" pitchFamily="34" charset="-122"/>
                        </a:rPr>
                        <a:t>政策</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质量手册</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549096041"/>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2</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质量目标</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854373663"/>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3</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场地管理文件</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15152155"/>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4</a:t>
                      </a:r>
                      <a:endParaRPr lang="zh-CN" altLang="en-US" sz="900" dirty="0">
                        <a:latin typeface="微软雅黑" panose="020B0503020204020204" pitchFamily="34" charset="-122"/>
                        <a:ea typeface="微软雅黑" panose="020B0503020204020204" pitchFamily="34" charset="-122"/>
                      </a:endParaRPr>
                    </a:p>
                  </a:txBody>
                  <a:tcPr anchor="ctr"/>
                </a:tc>
                <a:tc rowSpan="9">
                  <a:txBody>
                    <a:bodyPr/>
                    <a:lstStyle/>
                    <a:p>
                      <a:pPr algn="ctr"/>
                      <a:r>
                        <a:rPr lang="zh-CN" altLang="en-US" sz="1050" dirty="0">
                          <a:latin typeface="微软雅黑" panose="020B0503020204020204" pitchFamily="34" charset="-122"/>
                          <a:ea typeface="微软雅黑" panose="020B0503020204020204" pitchFamily="34" charset="-122"/>
                        </a:rPr>
                        <a:t>管理规程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组织机构及职责</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en-US" altLang="zh-CN" sz="900" dirty="0">
                          <a:latin typeface="微软雅黑" panose="020B0503020204020204" pitchFamily="34" charset="-122"/>
                          <a:ea typeface="微软雅黑" panose="020B0503020204020204" pitchFamily="34" charset="-122"/>
                        </a:rPr>
                        <a:t>V</a:t>
                      </a: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2306474296"/>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5</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人员培训管理</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en-US" altLang="zh-CN" sz="900" dirty="0">
                          <a:latin typeface="微软雅黑" panose="020B0503020204020204" pitchFamily="34" charset="-122"/>
                          <a:ea typeface="微软雅黑" panose="020B0503020204020204" pitchFamily="34" charset="-122"/>
                        </a:rPr>
                        <a:t>V</a:t>
                      </a: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3191601470"/>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6</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文件和记录管理</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497122493"/>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7</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厂房、设施、设备管理</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79368747"/>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8</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物流管理</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4081939727"/>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9</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生产管理</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518667935"/>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10</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endParaRPr lang="zh-CN" altLang="en-US"/>
                    </a:p>
                  </a:txBody>
                  <a:tcPr/>
                </a:tc>
                <a:tc>
                  <a:txBody>
                    <a:bodyPr/>
                    <a:lstStyle/>
                    <a:p>
                      <a:pPr algn="ctr"/>
                      <a:r>
                        <a:rPr lang="zh-CN" altLang="en-US" sz="900" dirty="0">
                          <a:latin typeface="微软雅黑" panose="020B0503020204020204" pitchFamily="34" charset="-122"/>
                          <a:ea typeface="微软雅黑" panose="020B0503020204020204" pitchFamily="34" charset="-122"/>
                        </a:rPr>
                        <a:t>包装和贴签管理</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122757755"/>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11</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900" dirty="0">
                          <a:latin typeface="微软雅黑" panose="020B0503020204020204" pitchFamily="34" charset="-122"/>
                          <a:ea typeface="微软雅黑" panose="020B0503020204020204" pitchFamily="34" charset="-122"/>
                        </a:rPr>
                        <a:t>QC</a:t>
                      </a:r>
                      <a:r>
                        <a:rPr lang="zh-CN" altLang="en-US" sz="900" dirty="0">
                          <a:latin typeface="微软雅黑" panose="020B0503020204020204" pitchFamily="34" charset="-122"/>
                          <a:ea typeface="微软雅黑" panose="020B0503020204020204" pitchFamily="34" charset="-122"/>
                        </a:rPr>
                        <a:t>实验室管理</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148017995"/>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12</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偏差、变更、回顾、</a:t>
                      </a:r>
                      <a:r>
                        <a:rPr lang="en-US" altLang="zh-CN" sz="900" dirty="0">
                          <a:latin typeface="微软雅黑" panose="020B0503020204020204" pitchFamily="34" charset="-122"/>
                          <a:ea typeface="微软雅黑" panose="020B0503020204020204" pitchFamily="34" charset="-122"/>
                        </a:rPr>
                        <a:t>CAPA</a:t>
                      </a:r>
                      <a:r>
                        <a:rPr lang="zh-CN" altLang="en-US" sz="900" dirty="0">
                          <a:latin typeface="微软雅黑" panose="020B0503020204020204" pitchFamily="34" charset="-122"/>
                          <a:ea typeface="微软雅黑" panose="020B0503020204020204" pitchFamily="34" charset="-122"/>
                        </a:rPr>
                        <a:t>、自检等</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en-US" altLang="zh-CN" sz="900" dirty="0">
                          <a:latin typeface="微软雅黑" panose="020B0503020204020204" pitchFamily="34" charset="-122"/>
                          <a:ea typeface="微软雅黑" panose="020B0503020204020204" pitchFamily="34" charset="-122"/>
                        </a:rPr>
                        <a:t>V</a:t>
                      </a: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2846898762"/>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13</a:t>
                      </a:r>
                      <a:endParaRPr lang="zh-CN" altLang="en-US" sz="900" dirty="0">
                        <a:latin typeface="微软雅黑" panose="020B0503020204020204" pitchFamily="34" charset="-122"/>
                        <a:ea typeface="微软雅黑" panose="020B0503020204020204" pitchFamily="34" charset="-122"/>
                      </a:endParaRPr>
                    </a:p>
                  </a:txBody>
                  <a:tcPr anchor="ctr"/>
                </a:tc>
                <a:tc rowSpan="11">
                  <a:txBody>
                    <a:bodyPr/>
                    <a:lstStyle/>
                    <a:p>
                      <a:pPr algn="ctr"/>
                      <a:r>
                        <a:rPr lang="zh-CN" altLang="en-US" sz="1050" dirty="0">
                          <a:latin typeface="微软雅黑" panose="020B0503020204020204" pitchFamily="34" charset="-122"/>
                          <a:ea typeface="微软雅黑" panose="020B0503020204020204" pitchFamily="34" charset="-122"/>
                        </a:rPr>
                        <a:t>操作规程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生产操作规程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987625841"/>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14</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检验规程</a:t>
                      </a:r>
                    </a:p>
                  </a:txBody>
                  <a:tcPr anchor="ctr"/>
                </a:tc>
                <a:tc>
                  <a:txBody>
                    <a:bodyPr/>
                    <a:lstStyle/>
                    <a:p>
                      <a:pPr algn="ctr"/>
                      <a:r>
                        <a:rPr lang="en-US" altLang="zh-CN" sz="900" dirty="0">
                          <a:latin typeface="微软雅黑" panose="020B0503020204020204" pitchFamily="34" charset="-122"/>
                          <a:ea typeface="微软雅黑" panose="020B0503020204020204" pitchFamily="34" charset="-122"/>
                        </a:rPr>
                        <a:t>V</a:t>
                      </a: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399213729"/>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15</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设备操作、维护规程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3836445275"/>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16</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清洁、消毒、灭菌规程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3436475034"/>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17</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虫鼠防空规程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379158837"/>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18</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仪器仪表校准规程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497070347"/>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19</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厂房、设施、设备确认规程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1597739509"/>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20</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分析方法验证规程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806830728"/>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21</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工艺验证、清洁验证规程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900" dirty="0">
                          <a:latin typeface="微软雅黑" panose="020B0503020204020204" pitchFamily="34" charset="-122"/>
                          <a:ea typeface="微软雅黑" panose="020B0503020204020204" pitchFamily="34" charset="-122"/>
                        </a:rPr>
                        <a:t>V</a:t>
                      </a: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983759618"/>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22</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运输确认规程</a:t>
                      </a: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741362288"/>
                  </a:ext>
                </a:extLst>
              </a:tr>
              <a:tr h="226641">
                <a:tc>
                  <a:txBody>
                    <a:bodyPr/>
                    <a:lstStyle/>
                    <a:p>
                      <a:pPr marL="0" indent="0" algn="ctr">
                        <a:buFontTx/>
                        <a:buNone/>
                      </a:pPr>
                      <a:r>
                        <a:rPr lang="en-US" altLang="zh-CN" sz="900" dirty="0">
                          <a:latin typeface="微软雅黑" panose="020B0503020204020204" pitchFamily="34" charset="-122"/>
                          <a:ea typeface="微软雅黑" panose="020B0503020204020204" pitchFamily="34" charset="-122"/>
                        </a:rPr>
                        <a:t>23</a:t>
                      </a:r>
                      <a:endParaRPr lang="zh-CN" altLang="en-US" sz="900" dirty="0">
                        <a:latin typeface="微软雅黑" panose="020B0503020204020204" pitchFamily="34" charset="-122"/>
                        <a:ea typeface="微软雅黑" panose="020B0503020204020204" pitchFamily="34" charset="-122"/>
                      </a:endParaRPr>
                    </a:p>
                  </a:txBody>
                  <a:tcPr anchor="ctr"/>
                </a:tc>
                <a:tc vMerge="1">
                  <a:txBody>
                    <a:bodyPr/>
                    <a:lstStyle/>
                    <a:p>
                      <a:pPr algn="ct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a:latin typeface="微软雅黑" panose="020B0503020204020204" pitchFamily="34" charset="-122"/>
                          <a:ea typeface="微软雅黑" panose="020B0503020204020204" pitchFamily="34" charset="-122"/>
                        </a:rPr>
                        <a:t>产品放行规程</a:t>
                      </a:r>
                    </a:p>
                  </a:txBody>
                  <a:tcPr anchor="ctr"/>
                </a:tc>
                <a:tc>
                  <a:txBody>
                    <a:bodyPr/>
                    <a:lstStyle/>
                    <a:p>
                      <a:pPr algn="ctr"/>
                      <a:r>
                        <a:rPr lang="en-US" altLang="zh-CN" sz="900" dirty="0">
                          <a:latin typeface="微软雅黑" panose="020B0503020204020204" pitchFamily="34" charset="-122"/>
                          <a:ea typeface="微软雅黑" panose="020B0503020204020204" pitchFamily="34" charset="-122"/>
                        </a:rPr>
                        <a:t>V</a:t>
                      </a: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2169135345"/>
                  </a:ext>
                </a:extLst>
              </a:tr>
            </a:tbl>
          </a:graphicData>
        </a:graphic>
      </p:graphicFrame>
      <p:sp>
        <p:nvSpPr>
          <p:cNvPr id="9" name="文本框 8">
            <a:extLst>
              <a:ext uri="{FF2B5EF4-FFF2-40B4-BE49-F238E27FC236}">
                <a16:creationId xmlns:a16="http://schemas.microsoft.com/office/drawing/2014/main" id="{B09856B6-3577-EF8B-5F84-00382F1AB1AC}"/>
              </a:ext>
            </a:extLst>
          </p:cNvPr>
          <p:cNvSpPr txBox="1"/>
          <p:nvPr/>
        </p:nvSpPr>
        <p:spPr>
          <a:xfrm>
            <a:off x="10961529" y="5949000"/>
            <a:ext cx="1184940" cy="415498"/>
          </a:xfrm>
          <a:prstGeom prst="rect">
            <a:avLst/>
          </a:prstGeom>
          <a:noFill/>
        </p:spPr>
        <p:txBody>
          <a:bodyPr wrap="none" rtlCol="0">
            <a:spAutoFit/>
          </a:bodyPr>
          <a:lstStyle/>
          <a:p>
            <a:r>
              <a:rPr lang="en-US" altLang="zh-CN" sz="1050" dirty="0">
                <a:latin typeface="微软雅黑" panose="020B0503020204020204" pitchFamily="34" charset="-122"/>
                <a:ea typeface="微软雅黑" panose="020B0503020204020204" pitchFamily="34" charset="-122"/>
              </a:rPr>
              <a:t>V</a:t>
            </a:r>
            <a:r>
              <a:rPr lang="zh-CN" altLang="en-US" sz="1050" dirty="0">
                <a:latin typeface="微软雅黑" panose="020B0503020204020204" pitchFamily="34" charset="-122"/>
                <a:ea typeface="微软雅黑" panose="020B0503020204020204" pitchFamily="34" charset="-122"/>
              </a:rPr>
              <a:t>：表示参与</a:t>
            </a:r>
            <a:endParaRPr lang="en-US" altLang="zh-CN" sz="1050" dirty="0">
              <a:latin typeface="微软雅黑" panose="020B0503020204020204" pitchFamily="34" charset="-122"/>
              <a:ea typeface="微软雅黑" panose="020B0503020204020204" pitchFamily="34" charset="-122"/>
            </a:endParaRPr>
          </a:p>
          <a:p>
            <a:r>
              <a:rPr lang="en-US" altLang="zh-CN" sz="1050" dirty="0">
                <a:latin typeface="微软雅黑" panose="020B0503020204020204" pitchFamily="34" charset="-122"/>
                <a:ea typeface="微软雅黑" panose="020B0503020204020204" pitchFamily="34" charset="-122"/>
              </a:rPr>
              <a:t>-</a:t>
            </a:r>
            <a:r>
              <a:rPr lang="zh-CN" altLang="en-US" sz="1050" dirty="0">
                <a:latin typeface="微软雅黑" panose="020B0503020204020204" pitchFamily="34" charset="-122"/>
                <a:ea typeface="微软雅黑" panose="020B0503020204020204" pitchFamily="34" charset="-122"/>
              </a:rPr>
              <a:t>：表示不需参与</a:t>
            </a:r>
          </a:p>
        </p:txBody>
      </p:sp>
    </p:spTree>
    <p:extLst>
      <p:ext uri="{BB962C8B-B14F-4D97-AF65-F5344CB8AC3E}">
        <p14:creationId xmlns:p14="http://schemas.microsoft.com/office/powerpoint/2010/main" val="4274192622"/>
      </p:ext>
    </p:ext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5832285"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文件的保存</a:t>
            </a: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sp>
        <p:nvSpPr>
          <p:cNvPr id="2" name="Rectangle 3">
            <a:extLst>
              <a:ext uri="{FF2B5EF4-FFF2-40B4-BE49-F238E27FC236}">
                <a16:creationId xmlns:a16="http://schemas.microsoft.com/office/drawing/2014/main" id="{CECCE5E4-C331-CA79-5FFC-58588F4D6CF9}"/>
              </a:ext>
            </a:extLst>
          </p:cNvPr>
          <p:cNvSpPr/>
          <p:nvPr/>
        </p:nvSpPr>
        <p:spPr>
          <a:xfrm>
            <a:off x="984000" y="1188455"/>
            <a:ext cx="10533730" cy="1351561"/>
          </a:xfrm>
          <a:prstGeom prst="roundRect">
            <a:avLst>
              <a:gd name="adj" fmla="val 3376"/>
            </a:avLst>
          </a:prstGeom>
          <a:no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0" tIns="46800" rIns="90000" bIns="46800" anchor="ctr">
            <a:noAutofit/>
          </a:bodyPr>
          <a:lstStyle/>
          <a:p>
            <a:pPr marL="182245" marR="0" lvl="0" indent="0" algn="l" defTabSz="914400" rtl="0" eaLnBrk="1" fontAlgn="auto" latinLnBrk="0" hangingPunct="1">
              <a:lnSpc>
                <a:spcPct val="150000"/>
              </a:lnSpc>
              <a:spcBef>
                <a:spcPts val="0"/>
              </a:spcBef>
              <a:spcAft>
                <a:spcPts val="0"/>
              </a:spcAft>
              <a:buClrTx/>
              <a:buSzTx/>
              <a:buFontTx/>
              <a:buNone/>
              <a:tabLst/>
              <a:defRPr/>
            </a:pPr>
            <a:r>
              <a:rPr lang="zh-CN" altLang="en-US" sz="1200" dirty="0">
                <a:solidFill>
                  <a:srgbClr val="344771"/>
                </a:solidFill>
                <a:latin typeface="微软雅黑" panose="020B0503020204020204" pitchFamily="34" charset="-122"/>
                <a:ea typeface="微软雅黑" panose="020B0503020204020204" pitchFamily="34" charset="-122"/>
              </a:rPr>
              <a:t>        文件可以纸质、电子或其他能准确再现其内容的方式保存，如纸质原件及其准确的副本(如影印件、扫描件),电子文件的准确备份，包括对应的检查追踪信息，以及必要的确保备份文件可读的系统备份。</a:t>
            </a:r>
            <a:endParaRPr lang="en-US" altLang="zh-CN" sz="1200" dirty="0">
              <a:solidFill>
                <a:srgbClr val="344771"/>
              </a:solidFill>
              <a:latin typeface="微软雅黑" panose="020B0503020204020204" pitchFamily="34" charset="-122"/>
              <a:ea typeface="微软雅黑" panose="020B0503020204020204" pitchFamily="34" charset="-122"/>
            </a:endParaRPr>
          </a:p>
          <a:p>
            <a:pPr marL="182245" marR="0" lvl="0" indent="0" algn="l" defTabSz="914400" rtl="0" eaLnBrk="1" fontAlgn="auto" latinLnBrk="0" hangingPunct="1">
              <a:lnSpc>
                <a:spcPct val="150000"/>
              </a:lnSpc>
              <a:spcBef>
                <a:spcPts val="0"/>
              </a:spcBef>
              <a:spcAft>
                <a:spcPts val="0"/>
              </a:spcAft>
              <a:buClrTx/>
              <a:buSzTx/>
              <a:buFontTx/>
              <a:buNone/>
              <a:tabLst/>
              <a:defRPr/>
            </a:pPr>
            <a:r>
              <a:rPr lang="zh-CN" altLang="en-US" sz="1200" dirty="0">
                <a:solidFill>
                  <a:srgbClr val="344771"/>
                </a:solidFill>
                <a:latin typeface="微软雅黑" panose="020B0503020204020204" pitchFamily="34" charset="-122"/>
                <a:ea typeface="微软雅黑" panose="020B0503020204020204" pitchFamily="34" charset="-122"/>
              </a:rPr>
              <a:t>        保存期限长</a:t>
            </a:r>
            <a:r>
              <a:rPr lang="en-US" altLang="zh-CN" sz="1200" dirty="0">
                <a:solidFill>
                  <a:srgbClr val="344771"/>
                </a:solidFill>
                <a:latin typeface="微软雅黑" panose="020B0503020204020204" pitchFamily="34" charset="-122"/>
                <a:ea typeface="微软雅黑" panose="020B0503020204020204" pitchFamily="34" charset="-122"/>
              </a:rPr>
              <a:t>(</a:t>
            </a:r>
            <a:r>
              <a:rPr lang="zh-CN" altLang="en-US" sz="1200" dirty="0">
                <a:solidFill>
                  <a:srgbClr val="344771"/>
                </a:solidFill>
                <a:latin typeface="微软雅黑" panose="020B0503020204020204" pitchFamily="34" charset="-122"/>
                <a:ea typeface="微软雅黑" panose="020B0503020204020204" pitchFamily="34" charset="-122"/>
              </a:rPr>
              <a:t>如大于</a:t>
            </a:r>
            <a:r>
              <a:rPr lang="en-US" altLang="zh-CN" sz="1200" dirty="0">
                <a:solidFill>
                  <a:srgbClr val="344771"/>
                </a:solidFill>
                <a:latin typeface="微软雅黑" panose="020B0503020204020204" pitchFamily="34" charset="-122"/>
                <a:ea typeface="微软雅黑" panose="020B0503020204020204" pitchFamily="34" charset="-122"/>
              </a:rPr>
              <a:t>5</a:t>
            </a:r>
            <a:r>
              <a:rPr lang="zh-CN" altLang="en-US" sz="1200" dirty="0">
                <a:solidFill>
                  <a:srgbClr val="344771"/>
                </a:solidFill>
                <a:latin typeface="微软雅黑" panose="020B0503020204020204" pitchFamily="34" charset="-122"/>
                <a:ea typeface="微软雅黑" panose="020B0503020204020204" pitchFamily="34" charset="-122"/>
              </a:rPr>
              <a:t>年</a:t>
            </a:r>
            <a:r>
              <a:rPr lang="en-US" altLang="zh-CN" sz="1200" dirty="0">
                <a:solidFill>
                  <a:srgbClr val="344771"/>
                </a:solidFill>
                <a:latin typeface="微软雅黑" panose="020B0503020204020204" pitchFamily="34" charset="-122"/>
                <a:ea typeface="微软雅黑" panose="020B0503020204020204" pitchFamily="34" charset="-122"/>
              </a:rPr>
              <a:t>)</a:t>
            </a:r>
            <a:r>
              <a:rPr lang="zh-CN" altLang="en-US" sz="1200" dirty="0">
                <a:solidFill>
                  <a:srgbClr val="344771"/>
                </a:solidFill>
                <a:latin typeface="微软雅黑" panose="020B0503020204020204" pitchFamily="34" charset="-122"/>
                <a:ea typeface="微软雅黑" panose="020B0503020204020204" pitchFamily="34" charset="-122"/>
              </a:rPr>
              <a:t>的以纸质形式存在的文件，可以采用扫描等方式对其做电子化处理后予以保存，这种情况下，可酌情缩短纸质版文件的保存期限</a:t>
            </a:r>
            <a:r>
              <a:rPr lang="en-US" altLang="zh-CN" sz="1200" dirty="0">
                <a:solidFill>
                  <a:srgbClr val="344771"/>
                </a:solidFill>
                <a:latin typeface="微软雅黑" panose="020B0503020204020204" pitchFamily="34" charset="-122"/>
                <a:ea typeface="微软雅黑" panose="020B0503020204020204" pitchFamily="34" charset="-122"/>
              </a:rPr>
              <a:t>(</a:t>
            </a:r>
            <a:r>
              <a:rPr lang="zh-CN" altLang="en-US" sz="1200" dirty="0">
                <a:solidFill>
                  <a:srgbClr val="344771"/>
                </a:solidFill>
                <a:latin typeface="微软雅黑" panose="020B0503020204020204" pitchFamily="34" charset="-122"/>
                <a:ea typeface="微软雅黑" panose="020B0503020204020204" pitchFamily="34" charset="-122"/>
              </a:rPr>
              <a:t>推荐不低于</a:t>
            </a:r>
            <a:r>
              <a:rPr lang="en-US" altLang="zh-CN" sz="1200" dirty="0">
                <a:solidFill>
                  <a:srgbClr val="344771"/>
                </a:solidFill>
                <a:latin typeface="微软雅黑" panose="020B0503020204020204" pitchFamily="34" charset="-122"/>
                <a:ea typeface="微软雅黑" panose="020B0503020204020204" pitchFamily="34" charset="-122"/>
              </a:rPr>
              <a:t>5</a:t>
            </a:r>
            <a:r>
              <a:rPr lang="zh-CN" altLang="en-US" sz="1200" dirty="0">
                <a:solidFill>
                  <a:srgbClr val="344771"/>
                </a:solidFill>
                <a:latin typeface="微软雅黑" panose="020B0503020204020204" pitchFamily="34" charset="-122"/>
                <a:ea typeface="微软雅黑" panose="020B0503020204020204" pitchFamily="34" charset="-122"/>
              </a:rPr>
              <a:t>年，且批记录的纸质版本仍需满足基于产品有效期</a:t>
            </a:r>
            <a:r>
              <a:rPr lang="en-US" altLang="zh-CN" sz="1200" dirty="0">
                <a:solidFill>
                  <a:srgbClr val="344771"/>
                </a:solidFill>
                <a:latin typeface="微软雅黑" panose="020B0503020204020204" pitchFamily="34" charset="-122"/>
                <a:ea typeface="微软雅黑" panose="020B0503020204020204" pitchFamily="34" charset="-122"/>
              </a:rPr>
              <a:t>/</a:t>
            </a:r>
            <a:r>
              <a:rPr lang="zh-CN" altLang="en-US" sz="1200" dirty="0">
                <a:solidFill>
                  <a:srgbClr val="344771"/>
                </a:solidFill>
                <a:latin typeface="微软雅黑" panose="020B0503020204020204" pitchFamily="34" charset="-122"/>
                <a:ea typeface="微软雅黑" panose="020B0503020204020204" pitchFamily="34" charset="-122"/>
              </a:rPr>
              <a:t>复验期的保存期限要求</a:t>
            </a:r>
            <a:r>
              <a:rPr lang="en-US" altLang="zh-CN" sz="1200" dirty="0">
                <a:solidFill>
                  <a:srgbClr val="344771"/>
                </a:solidFill>
                <a:latin typeface="微软雅黑" panose="020B0503020204020204" pitchFamily="34" charset="-122"/>
                <a:ea typeface="微软雅黑" panose="020B0503020204020204" pitchFamily="34" charset="-122"/>
              </a:rPr>
              <a:t>)</a:t>
            </a:r>
            <a:r>
              <a:rPr lang="zh-CN" altLang="en-US" sz="1400" dirty="0">
                <a:solidFill>
                  <a:srgbClr val="344771"/>
                </a:solidFill>
                <a:latin typeface="微软雅黑" panose="020B0503020204020204" pitchFamily="34" charset="-122"/>
                <a:ea typeface="微软雅黑" panose="020B0503020204020204" pitchFamily="34" charset="-122"/>
              </a:rPr>
              <a:t>。</a:t>
            </a:r>
            <a:endParaRPr lang="en-US" altLang="zh-CN" sz="1200" dirty="0">
              <a:solidFill>
                <a:srgbClr val="344771"/>
              </a:solidFill>
              <a:latin typeface="微软雅黑" panose="020B0503020204020204" pitchFamily="34" charset="-122"/>
              <a:ea typeface="微软雅黑" panose="020B0503020204020204" pitchFamily="34" charset="-122"/>
            </a:endParaRPr>
          </a:p>
        </p:txBody>
      </p:sp>
      <p:graphicFrame>
        <p:nvGraphicFramePr>
          <p:cNvPr id="4" name="表格 3">
            <a:extLst>
              <a:ext uri="{FF2B5EF4-FFF2-40B4-BE49-F238E27FC236}">
                <a16:creationId xmlns:a16="http://schemas.microsoft.com/office/drawing/2014/main" id="{32723C21-FA59-0D62-783B-0A9122ACA155}"/>
              </a:ext>
            </a:extLst>
          </p:cNvPr>
          <p:cNvGraphicFramePr>
            <a:graphicFrameLocks noGrp="1"/>
          </p:cNvGraphicFramePr>
          <p:nvPr>
            <p:extLst>
              <p:ext uri="{D42A27DB-BD31-4B8C-83A1-F6EECF244321}">
                <p14:modId xmlns:p14="http://schemas.microsoft.com/office/powerpoint/2010/main" val="3238237050"/>
              </p:ext>
            </p:extLst>
          </p:nvPr>
        </p:nvGraphicFramePr>
        <p:xfrm>
          <a:off x="4584000" y="2611777"/>
          <a:ext cx="7128000" cy="3696948"/>
        </p:xfrm>
        <a:graphic>
          <a:graphicData uri="http://schemas.openxmlformats.org/drawingml/2006/table">
            <a:tbl>
              <a:tblPr firstRow="1" bandRow="1">
                <a:tableStyleId>{5C22544A-7EE6-4342-B048-85BDC9FD1C3A}</a:tableStyleId>
              </a:tblPr>
              <a:tblGrid>
                <a:gridCol w="2058085">
                  <a:extLst>
                    <a:ext uri="{9D8B030D-6E8A-4147-A177-3AD203B41FA5}">
                      <a16:colId xmlns:a16="http://schemas.microsoft.com/office/drawing/2014/main" val="2337021194"/>
                    </a:ext>
                  </a:extLst>
                </a:gridCol>
                <a:gridCol w="5069915">
                  <a:extLst>
                    <a:ext uri="{9D8B030D-6E8A-4147-A177-3AD203B41FA5}">
                      <a16:colId xmlns:a16="http://schemas.microsoft.com/office/drawing/2014/main" val="3940886411"/>
                    </a:ext>
                  </a:extLst>
                </a:gridCol>
              </a:tblGrid>
              <a:tr h="261297">
                <a:tc>
                  <a:txBody>
                    <a:bodyPr/>
                    <a:lstStyle/>
                    <a:p>
                      <a:pPr algn="ctr"/>
                      <a:r>
                        <a:rPr lang="zh-CN" altLang="en-US" sz="1200" dirty="0">
                          <a:latin typeface="微软雅黑" panose="020B0503020204020204" pitchFamily="34" charset="-122"/>
                          <a:ea typeface="微软雅黑" panose="020B0503020204020204" pitchFamily="34" charset="-122"/>
                        </a:rPr>
                        <a:t>文件类型</a:t>
                      </a:r>
                    </a:p>
                  </a:txBody>
                  <a:tcPr/>
                </a:tc>
                <a:tc>
                  <a:txBody>
                    <a:bodyPr/>
                    <a:lstStyle/>
                    <a:p>
                      <a:pPr algn="ctr"/>
                      <a:r>
                        <a:rPr lang="zh-CN" altLang="en-US" sz="1200" dirty="0">
                          <a:latin typeface="微软雅黑" panose="020B0503020204020204" pitchFamily="34" charset="-122"/>
                          <a:ea typeface="微软雅黑" panose="020B0503020204020204" pitchFamily="34" charset="-122"/>
                        </a:rPr>
                        <a:t>保存期限</a:t>
                      </a:r>
                    </a:p>
                  </a:txBody>
                  <a:tcPr/>
                </a:tc>
                <a:extLst>
                  <a:ext uri="{0D108BD9-81ED-4DB2-BD59-A6C34878D82A}">
                    <a16:rowId xmlns:a16="http://schemas.microsoft.com/office/drawing/2014/main" val="377011161"/>
                  </a:ext>
                </a:extLst>
              </a:tr>
              <a:tr h="261297">
                <a:tc>
                  <a:txBody>
                    <a:bodyPr/>
                    <a:lstStyle/>
                    <a:p>
                      <a:r>
                        <a:rPr lang="zh-CN" altLang="en-US" sz="1000" dirty="0">
                          <a:latin typeface="微软雅黑" panose="020B0503020204020204" pitchFamily="34" charset="-122"/>
                          <a:ea typeface="微软雅黑" panose="020B0503020204020204" pitchFamily="34" charset="-122"/>
                        </a:rPr>
                        <a:t>质量标准</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含检验规程</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签批件</a:t>
                      </a:r>
                    </a:p>
                  </a:txBody>
                  <a:tcPr anchor="ctr"/>
                </a:tc>
                <a:tc>
                  <a:txBody>
                    <a:bodyPr/>
                    <a:lstStyle/>
                    <a:p>
                      <a:r>
                        <a:rPr lang="zh-CN" altLang="en-US" sz="1000" dirty="0">
                          <a:latin typeface="微软雅黑" panose="020B0503020204020204" pitchFamily="34" charset="-122"/>
                          <a:ea typeface="微软雅黑" panose="020B0503020204020204" pitchFamily="34" charset="-122"/>
                        </a:rPr>
                        <a:t>对应的产品退市，最后一批产品失效时</a:t>
                      </a:r>
                    </a:p>
                  </a:txBody>
                  <a:tcPr anchor="ctr"/>
                </a:tc>
                <a:extLst>
                  <a:ext uri="{0D108BD9-81ED-4DB2-BD59-A6C34878D82A}">
                    <a16:rowId xmlns:a16="http://schemas.microsoft.com/office/drawing/2014/main" val="2715420370"/>
                  </a:ext>
                </a:extLst>
              </a:tr>
              <a:tr h="261297">
                <a:tc>
                  <a:txBody>
                    <a:bodyPr/>
                    <a:lstStyle/>
                    <a:p>
                      <a:r>
                        <a:rPr lang="zh-CN" altLang="en-US" sz="1000" dirty="0">
                          <a:latin typeface="微软雅黑" panose="020B0503020204020204" pitchFamily="34" charset="-122"/>
                          <a:ea typeface="微软雅黑" panose="020B0503020204020204" pitchFamily="34" charset="-122"/>
                        </a:rPr>
                        <a:t>工艺规程及相关操作规程签批件</a:t>
                      </a:r>
                    </a:p>
                  </a:txBody>
                  <a:tcPr anchor="ctr"/>
                </a:tc>
                <a:tc>
                  <a:txBody>
                    <a:bodyPr/>
                    <a:lstStyle/>
                    <a:p>
                      <a:r>
                        <a:rPr lang="zh-CN" altLang="en-US" sz="1000" dirty="0">
                          <a:latin typeface="微软雅黑" panose="020B0503020204020204" pitchFamily="34" charset="-122"/>
                          <a:ea typeface="微软雅黑" panose="020B0503020204020204" pitchFamily="34" charset="-122"/>
                        </a:rPr>
                        <a:t>对应的产品退市，最后一批产品失效时</a:t>
                      </a:r>
                    </a:p>
                  </a:txBody>
                  <a:tcPr anchor="ctr"/>
                </a:tc>
                <a:extLst>
                  <a:ext uri="{0D108BD9-81ED-4DB2-BD59-A6C34878D82A}">
                    <a16:rowId xmlns:a16="http://schemas.microsoft.com/office/drawing/2014/main" val="642444222"/>
                  </a:ext>
                </a:extLst>
              </a:tr>
              <a:tr h="261297">
                <a:tc>
                  <a:txBody>
                    <a:bodyPr/>
                    <a:lstStyle/>
                    <a:p>
                      <a:r>
                        <a:rPr lang="zh-CN" altLang="en-US" sz="1000" dirty="0">
                          <a:latin typeface="微软雅黑" panose="020B0503020204020204" pitchFamily="34" charset="-122"/>
                          <a:ea typeface="微软雅黑" panose="020B0503020204020204" pitchFamily="34" charset="-122"/>
                        </a:rPr>
                        <a:t>设施设备相关操作规程签批件</a:t>
                      </a:r>
                    </a:p>
                  </a:txBody>
                  <a:tcPr anchor="ctr"/>
                </a:tc>
                <a:tc>
                  <a:txBody>
                    <a:bodyPr/>
                    <a:lstStyle/>
                    <a:p>
                      <a:r>
                        <a:rPr lang="zh-CN" altLang="en-US" sz="1000" dirty="0">
                          <a:latin typeface="微软雅黑" panose="020B0503020204020204" pitchFamily="34" charset="-122"/>
                          <a:ea typeface="微软雅黑" panose="020B0503020204020204" pitchFamily="34" charset="-122"/>
                        </a:rPr>
                        <a:t>对应的设施设备退役时</a:t>
                      </a:r>
                    </a:p>
                  </a:txBody>
                  <a:tcPr anchor="ctr"/>
                </a:tc>
                <a:extLst>
                  <a:ext uri="{0D108BD9-81ED-4DB2-BD59-A6C34878D82A}">
                    <a16:rowId xmlns:a16="http://schemas.microsoft.com/office/drawing/2014/main" val="1421305383"/>
                  </a:ext>
                </a:extLst>
              </a:tr>
              <a:tr h="289932">
                <a:tc>
                  <a:txBody>
                    <a:bodyPr/>
                    <a:lstStyle/>
                    <a:p>
                      <a:r>
                        <a:rPr lang="zh-CN" altLang="en-US" sz="1000" dirty="0">
                          <a:latin typeface="微软雅黑" panose="020B0503020204020204" pitchFamily="34" charset="-122"/>
                          <a:ea typeface="微软雅黑" panose="020B0503020204020204" pitchFamily="34" charset="-122"/>
                        </a:rPr>
                        <a:t>稳定性考察方案、报告、记录</a:t>
                      </a:r>
                    </a:p>
                  </a:txBody>
                  <a:tcPr anchor="ctr"/>
                </a:tc>
                <a:tc>
                  <a:txBody>
                    <a:bodyPr/>
                    <a:lstStyle/>
                    <a:p>
                      <a:r>
                        <a:rPr lang="zh-CN" altLang="en-US" sz="1000" dirty="0">
                          <a:latin typeface="微软雅黑" panose="020B0503020204020204" pitchFamily="34" charset="-122"/>
                          <a:ea typeface="微软雅黑" panose="020B0503020204020204" pitchFamily="34" charset="-122"/>
                        </a:rPr>
                        <a:t>对应的产品退市，最后一批产品失效时；或原考察产品对应的生产工艺或质量标准发生重大变更，变更前最后一批产品失效时</a:t>
                      </a:r>
                    </a:p>
                  </a:txBody>
                  <a:tcPr anchor="ctr"/>
                </a:tc>
                <a:extLst>
                  <a:ext uri="{0D108BD9-81ED-4DB2-BD59-A6C34878D82A}">
                    <a16:rowId xmlns:a16="http://schemas.microsoft.com/office/drawing/2014/main" val="2610090538"/>
                  </a:ext>
                </a:extLst>
              </a:tr>
              <a:tr h="261297">
                <a:tc>
                  <a:txBody>
                    <a:bodyPr/>
                    <a:lstStyle/>
                    <a:p>
                      <a:r>
                        <a:rPr lang="zh-CN" altLang="en-US" sz="1000" dirty="0">
                          <a:latin typeface="微软雅黑" panose="020B0503020204020204" pitchFamily="34" charset="-122"/>
                          <a:ea typeface="微软雅黑" panose="020B0503020204020204" pitchFamily="34" charset="-122"/>
                        </a:rPr>
                        <a:t>设施设备确认文件计算机化系统验证文件</a:t>
                      </a:r>
                    </a:p>
                  </a:txBody>
                  <a:tcPr anchor="ctr"/>
                </a:tc>
                <a:tc>
                  <a:txBody>
                    <a:bodyPr/>
                    <a:lstStyle/>
                    <a:p>
                      <a:r>
                        <a:rPr lang="zh-CN" altLang="en-US" sz="1000" dirty="0">
                          <a:latin typeface="微软雅黑" panose="020B0503020204020204" pitchFamily="34" charset="-122"/>
                          <a:ea typeface="微软雅黑" panose="020B0503020204020204" pitchFamily="34" charset="-122"/>
                        </a:rPr>
                        <a:t>对应的设施设备、系统退役时</a:t>
                      </a:r>
                    </a:p>
                  </a:txBody>
                  <a:tcPr anchor="ctr"/>
                </a:tc>
                <a:extLst>
                  <a:ext uri="{0D108BD9-81ED-4DB2-BD59-A6C34878D82A}">
                    <a16:rowId xmlns:a16="http://schemas.microsoft.com/office/drawing/2014/main" val="1084580254"/>
                  </a:ext>
                </a:extLst>
              </a:tr>
              <a:tr h="261297">
                <a:tc>
                  <a:txBody>
                    <a:bodyPr/>
                    <a:lstStyle/>
                    <a:p>
                      <a:r>
                        <a:rPr lang="zh-CN" altLang="en-US" sz="1000" dirty="0">
                          <a:latin typeface="微软雅黑" panose="020B0503020204020204" pitchFamily="34" charset="-122"/>
                          <a:ea typeface="微软雅黑" panose="020B0503020204020204" pitchFamily="34" charset="-122"/>
                        </a:rPr>
                        <a:t>工艺验证文件</a:t>
                      </a:r>
                    </a:p>
                  </a:txBody>
                  <a:tcPr anchor="ctr"/>
                </a:tc>
                <a:tc>
                  <a:txBody>
                    <a:bodyPr/>
                    <a:lstStyle/>
                    <a:p>
                      <a:r>
                        <a:rPr lang="zh-CN" altLang="en-US" sz="1000" dirty="0">
                          <a:latin typeface="微软雅黑" panose="020B0503020204020204" pitchFamily="34" charset="-122"/>
                          <a:ea typeface="微软雅黑" panose="020B0503020204020204" pitchFamily="34" charset="-122"/>
                        </a:rPr>
                        <a:t>对应的产品退市，最后一批产品失效时；或生产工艺发生重大变更，变更前最后一批产品失效时</a:t>
                      </a:r>
                    </a:p>
                  </a:txBody>
                  <a:tcPr anchor="ctr"/>
                </a:tc>
                <a:extLst>
                  <a:ext uri="{0D108BD9-81ED-4DB2-BD59-A6C34878D82A}">
                    <a16:rowId xmlns:a16="http://schemas.microsoft.com/office/drawing/2014/main" val="3517861872"/>
                  </a:ext>
                </a:extLst>
              </a:tr>
              <a:tr h="261297">
                <a:tc>
                  <a:txBody>
                    <a:bodyPr/>
                    <a:lstStyle/>
                    <a:p>
                      <a:r>
                        <a:rPr lang="zh-CN" altLang="en-US" sz="1000" dirty="0">
                          <a:latin typeface="微软雅黑" panose="020B0503020204020204" pitchFamily="34" charset="-122"/>
                          <a:ea typeface="微软雅黑" panose="020B0503020204020204" pitchFamily="34" charset="-122"/>
                        </a:rPr>
                        <a:t>分析方法验证文件</a:t>
                      </a:r>
                    </a:p>
                  </a:txBody>
                  <a:tcPr anchor="ctr"/>
                </a:tc>
                <a:tc>
                  <a:txBody>
                    <a:bodyPr/>
                    <a:lstStyle/>
                    <a:p>
                      <a:r>
                        <a:rPr lang="zh-CN" altLang="en-US" sz="1000" dirty="0">
                          <a:latin typeface="微软雅黑" panose="020B0503020204020204" pitchFamily="34" charset="-122"/>
                          <a:ea typeface="微软雅黑" panose="020B0503020204020204" pitchFamily="34" charset="-122"/>
                        </a:rPr>
                        <a:t>对应的产品退市，最后一批产品失效时；或分析方法发生重大变更，原分析方法检验的最后一批产品失效</a:t>
                      </a:r>
                    </a:p>
                  </a:txBody>
                  <a:tcPr anchor="ctr"/>
                </a:tc>
                <a:extLst>
                  <a:ext uri="{0D108BD9-81ED-4DB2-BD59-A6C34878D82A}">
                    <a16:rowId xmlns:a16="http://schemas.microsoft.com/office/drawing/2014/main" val="1668340955"/>
                  </a:ext>
                </a:extLst>
              </a:tr>
              <a:tr h="261297">
                <a:tc>
                  <a:txBody>
                    <a:bodyPr/>
                    <a:lstStyle/>
                    <a:p>
                      <a:r>
                        <a:rPr lang="zh-CN" altLang="en-US" sz="1000" dirty="0">
                          <a:latin typeface="微软雅黑" panose="020B0503020204020204" pitchFamily="34" charset="-122"/>
                          <a:ea typeface="微软雅黑" panose="020B0503020204020204" pitchFamily="34" charset="-122"/>
                        </a:rPr>
                        <a:t>清洁</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消毒</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灭菌验证文件</a:t>
                      </a:r>
                    </a:p>
                  </a:txBody>
                  <a:tcPr anchor="ctr"/>
                </a:tc>
                <a:tc>
                  <a:txBody>
                    <a:bodyPr/>
                    <a:lstStyle/>
                    <a:p>
                      <a:r>
                        <a:rPr lang="zh-CN" altLang="en-US" sz="1000" dirty="0">
                          <a:latin typeface="微软雅黑" panose="020B0503020204020204" pitchFamily="34" charset="-122"/>
                          <a:ea typeface="微软雅黑" panose="020B0503020204020204" pitchFamily="34" charset="-122"/>
                        </a:rPr>
                        <a:t>对应的产品退市，最后一批产品失效时；或对应的清洁</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消毒</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灭菌程序发生重大变更后</a:t>
                      </a:r>
                      <a:r>
                        <a:rPr lang="en-US" altLang="zh-CN" sz="1000" dirty="0">
                          <a:latin typeface="微软雅黑" panose="020B0503020204020204" pitchFamily="34" charset="-122"/>
                          <a:ea typeface="微软雅黑" panose="020B0503020204020204" pitchFamily="34" charset="-122"/>
                        </a:rPr>
                        <a:t>3</a:t>
                      </a:r>
                      <a:r>
                        <a:rPr lang="zh-CN" altLang="en-US" sz="1000" dirty="0">
                          <a:latin typeface="微软雅黑" panose="020B0503020204020204" pitchFamily="34" charset="-122"/>
                          <a:ea typeface="微软雅黑" panose="020B0503020204020204" pitchFamily="34" charset="-122"/>
                        </a:rPr>
                        <a:t>年</a:t>
                      </a:r>
                    </a:p>
                  </a:txBody>
                  <a:tcPr anchor="ctr"/>
                </a:tc>
                <a:extLst>
                  <a:ext uri="{0D108BD9-81ED-4DB2-BD59-A6C34878D82A}">
                    <a16:rowId xmlns:a16="http://schemas.microsoft.com/office/drawing/2014/main" val="2680430754"/>
                  </a:ext>
                </a:extLst>
              </a:tr>
              <a:tr h="261297">
                <a:tc>
                  <a:txBody>
                    <a:bodyPr/>
                    <a:lstStyle/>
                    <a:p>
                      <a:r>
                        <a:rPr lang="zh-CN" altLang="en-US" sz="1000" dirty="0">
                          <a:latin typeface="微软雅黑" panose="020B0503020204020204" pitchFamily="34" charset="-122"/>
                          <a:ea typeface="微软雅黑" panose="020B0503020204020204" pitchFamily="34" charset="-122"/>
                        </a:rPr>
                        <a:t>运输确认文件</a:t>
                      </a:r>
                    </a:p>
                  </a:txBody>
                  <a:tcPr anchor="ctr"/>
                </a:tc>
                <a:tc>
                  <a:txBody>
                    <a:bodyPr/>
                    <a:lstStyle/>
                    <a:p>
                      <a:r>
                        <a:rPr lang="zh-CN" altLang="en-US" sz="1000" dirty="0">
                          <a:latin typeface="微软雅黑" panose="020B0503020204020204" pitchFamily="34" charset="-122"/>
                          <a:ea typeface="微软雅黑" panose="020B0503020204020204" pitchFamily="34" charset="-122"/>
                        </a:rPr>
                        <a:t>对应的产品退市，最后一批产品失效时；或运输条件发生重大变更，适用原运输条件的最后一批产品失效</a:t>
                      </a:r>
                    </a:p>
                  </a:txBody>
                  <a:tcPr anchor="ctr"/>
                </a:tc>
                <a:extLst>
                  <a:ext uri="{0D108BD9-81ED-4DB2-BD59-A6C34878D82A}">
                    <a16:rowId xmlns:a16="http://schemas.microsoft.com/office/drawing/2014/main" val="4053804082"/>
                  </a:ext>
                </a:extLst>
              </a:tr>
              <a:tr h="261297">
                <a:tc>
                  <a:txBody>
                    <a:bodyPr/>
                    <a:lstStyle/>
                    <a:p>
                      <a:r>
                        <a:rPr lang="zh-CN" altLang="en-US" sz="1000" dirty="0">
                          <a:latin typeface="微软雅黑" panose="020B0503020204020204" pitchFamily="34" charset="-122"/>
                          <a:ea typeface="微软雅黑" panose="020B0503020204020204" pitchFamily="34" charset="-122"/>
                        </a:rPr>
                        <a:t>变更控制文件</a:t>
                      </a:r>
                    </a:p>
                  </a:txBody>
                  <a:tcPr anchor="ctr"/>
                </a:tc>
                <a:tc>
                  <a:txBody>
                    <a:bodyPr/>
                    <a:lstStyle/>
                    <a:p>
                      <a:r>
                        <a:rPr lang="zh-CN" altLang="en-US" sz="1000" dirty="0">
                          <a:latin typeface="微软雅黑" panose="020B0503020204020204" pitchFamily="34" charset="-122"/>
                          <a:ea typeface="微软雅黑" panose="020B0503020204020204" pitchFamily="34" charset="-122"/>
                        </a:rPr>
                        <a:t>对应的产品退市，最后一批产品失效时；对应的设施设备、系统退役时</a:t>
                      </a:r>
                    </a:p>
                  </a:txBody>
                  <a:tcPr anchor="ctr"/>
                </a:tc>
                <a:extLst>
                  <a:ext uri="{0D108BD9-81ED-4DB2-BD59-A6C34878D82A}">
                    <a16:rowId xmlns:a16="http://schemas.microsoft.com/office/drawing/2014/main" val="3637174851"/>
                  </a:ext>
                </a:extLst>
              </a:tr>
            </a:tbl>
          </a:graphicData>
        </a:graphic>
      </p:graphicFrame>
      <p:sp>
        <p:nvSpPr>
          <p:cNvPr id="9" name="文本框 8">
            <a:extLst>
              <a:ext uri="{FF2B5EF4-FFF2-40B4-BE49-F238E27FC236}">
                <a16:creationId xmlns:a16="http://schemas.microsoft.com/office/drawing/2014/main" id="{7EC4BCDB-48D3-0CF9-BB63-BB4F19A78DBA}"/>
              </a:ext>
            </a:extLst>
          </p:cNvPr>
          <p:cNvSpPr txBox="1"/>
          <p:nvPr/>
        </p:nvSpPr>
        <p:spPr>
          <a:xfrm>
            <a:off x="480000" y="2759219"/>
            <a:ext cx="3888000" cy="3152851"/>
          </a:xfrm>
          <a:prstGeom prst="rect">
            <a:avLst/>
          </a:prstGeom>
          <a:noFill/>
        </p:spPr>
        <p:txBody>
          <a:bodyPr wrap="square">
            <a:spAutoFit/>
          </a:bodyPr>
          <a:lstStyle/>
          <a:p>
            <a:pPr marL="182245" marR="0" lvl="0" indent="0" algn="l" defTabSz="914400" rtl="0" eaLnBrk="1" fontAlgn="auto" latinLnBrk="0" hangingPunct="1">
              <a:lnSpc>
                <a:spcPct val="150000"/>
              </a:lnSpc>
              <a:spcBef>
                <a:spcPts val="0"/>
              </a:spcBef>
              <a:spcAft>
                <a:spcPts val="0"/>
              </a:spcAft>
              <a:buClrTx/>
              <a:buSzTx/>
              <a:buFontTx/>
              <a:buNone/>
              <a:tabLst/>
              <a:defRPr/>
            </a:pPr>
            <a:r>
              <a:rPr lang="en-US" altLang="zh-CN" sz="1400" b="1" dirty="0">
                <a:solidFill>
                  <a:srgbClr val="344771"/>
                </a:solidFill>
                <a:latin typeface="微软雅黑" panose="020B0503020204020204" pitchFamily="34" charset="-122"/>
                <a:ea typeface="微软雅黑" panose="020B0503020204020204" pitchFamily="34" charset="-122"/>
              </a:rPr>
              <a:t>GB/T 42061-2022</a:t>
            </a:r>
            <a:r>
              <a:rPr lang="zh-CN" altLang="en-US" sz="1400" b="1" dirty="0">
                <a:solidFill>
                  <a:srgbClr val="344771"/>
                </a:solidFill>
                <a:latin typeface="微软雅黑" panose="020B0503020204020204" pitchFamily="34" charset="-122"/>
                <a:ea typeface="微软雅黑" panose="020B0503020204020204" pitchFamily="34" charset="-122"/>
              </a:rPr>
              <a:t>：</a:t>
            </a:r>
            <a:endParaRPr lang="en-US" altLang="zh-CN" sz="1400" b="1" dirty="0">
              <a:solidFill>
                <a:srgbClr val="344771"/>
              </a:solidFill>
              <a:latin typeface="微软雅黑" panose="020B0503020204020204" pitchFamily="34" charset="-122"/>
              <a:ea typeface="微软雅黑" panose="020B0503020204020204" pitchFamily="34" charset="-122"/>
            </a:endParaRPr>
          </a:p>
          <a:p>
            <a:pPr marL="182245" marR="0" lvl="0" indent="0" algn="l" defTabSz="914400" rtl="0" eaLnBrk="1" fontAlgn="auto" latinLnBrk="0" hangingPunct="1">
              <a:lnSpc>
                <a:spcPct val="150000"/>
              </a:lnSpc>
              <a:spcBef>
                <a:spcPts val="0"/>
              </a:spcBef>
              <a:spcAft>
                <a:spcPts val="0"/>
              </a:spcAft>
              <a:buClrTx/>
              <a:buSzTx/>
              <a:buFontTx/>
              <a:buNone/>
              <a:tabLst/>
              <a:defRPr/>
            </a:pPr>
            <a:endParaRPr lang="en-US" altLang="zh-CN" sz="1200" dirty="0">
              <a:solidFill>
                <a:srgbClr val="344771"/>
              </a:solidFill>
              <a:latin typeface="微软雅黑" panose="020B0503020204020204" pitchFamily="34" charset="-122"/>
              <a:ea typeface="微软雅黑" panose="020B0503020204020204" pitchFamily="34" charset="-122"/>
            </a:endParaRPr>
          </a:p>
          <a:p>
            <a:pPr marL="182245" marR="0" lvl="0" indent="0" algn="l" defTabSz="914400" rtl="0" eaLnBrk="1" fontAlgn="auto" latinLnBrk="0" hangingPunct="1">
              <a:lnSpc>
                <a:spcPct val="150000"/>
              </a:lnSpc>
              <a:spcBef>
                <a:spcPts val="0"/>
              </a:spcBef>
              <a:spcAft>
                <a:spcPts val="0"/>
              </a:spcAft>
              <a:buClrTx/>
              <a:buSzTx/>
              <a:buFontTx/>
              <a:buNone/>
              <a:tabLst/>
              <a:defRPr/>
            </a:pPr>
            <a:r>
              <a:rPr lang="en-US" altLang="zh-CN" sz="1200" dirty="0">
                <a:solidFill>
                  <a:srgbClr val="344771"/>
                </a:solidFill>
                <a:latin typeface="微软雅黑" panose="020B0503020204020204" pitchFamily="34" charset="-122"/>
                <a:ea typeface="微软雅黑" panose="020B0503020204020204" pitchFamily="34" charset="-122"/>
              </a:rPr>
              <a:t>4.2.4   </a:t>
            </a:r>
            <a:r>
              <a:rPr lang="zh-CN" altLang="en-US" sz="1200" dirty="0">
                <a:solidFill>
                  <a:srgbClr val="344771"/>
                </a:solidFill>
                <a:latin typeface="微软雅黑" panose="020B0503020204020204" pitchFamily="34" charset="-122"/>
                <a:ea typeface="微软雅黑" panose="020B0503020204020204" pitchFamily="34" charset="-122"/>
              </a:rPr>
              <a:t>对于至少应保存一份的作废文件，组织应规定其保存期限。此期限应确保至少在组织所规定的医疗器械寿命期内，可得到这些医疗器械的制造和试验的文件，而且还应不少于记录（见 </a:t>
            </a:r>
            <a:r>
              <a:rPr lang="en-US" altLang="zh-CN" sz="1200" dirty="0">
                <a:solidFill>
                  <a:srgbClr val="344771"/>
                </a:solidFill>
                <a:latin typeface="微软雅黑" panose="020B0503020204020204" pitchFamily="34" charset="-122"/>
                <a:ea typeface="微软雅黑" panose="020B0503020204020204" pitchFamily="34" charset="-122"/>
              </a:rPr>
              <a:t>4.2.5</a:t>
            </a:r>
            <a:r>
              <a:rPr lang="zh-CN" altLang="en-US" sz="1200" dirty="0">
                <a:solidFill>
                  <a:srgbClr val="344771"/>
                </a:solidFill>
                <a:latin typeface="微软雅黑" panose="020B0503020204020204" pitchFamily="34" charset="-122"/>
                <a:ea typeface="微软雅黑" panose="020B0503020204020204" pitchFamily="34" charset="-122"/>
              </a:rPr>
              <a:t>）或适用的法规要求所规定的保存期限。</a:t>
            </a:r>
            <a:endParaRPr lang="en-US" altLang="zh-CN" sz="1200" dirty="0">
              <a:solidFill>
                <a:srgbClr val="344771"/>
              </a:solidFill>
              <a:latin typeface="微软雅黑" panose="020B0503020204020204" pitchFamily="34" charset="-122"/>
              <a:ea typeface="微软雅黑" panose="020B0503020204020204" pitchFamily="34" charset="-122"/>
            </a:endParaRPr>
          </a:p>
          <a:p>
            <a:pPr marL="182245" marR="0" lvl="0" indent="0" algn="l" defTabSz="914400" rtl="0" eaLnBrk="1" fontAlgn="auto" latinLnBrk="0" hangingPunct="1">
              <a:lnSpc>
                <a:spcPct val="150000"/>
              </a:lnSpc>
              <a:spcBef>
                <a:spcPts val="0"/>
              </a:spcBef>
              <a:spcAft>
                <a:spcPts val="0"/>
              </a:spcAft>
              <a:buClrTx/>
              <a:buSzTx/>
              <a:buFontTx/>
              <a:buNone/>
              <a:tabLst/>
              <a:defRPr/>
            </a:pPr>
            <a:endParaRPr lang="en-US" altLang="zh-CN" sz="1200" dirty="0">
              <a:solidFill>
                <a:srgbClr val="344771"/>
              </a:solidFill>
              <a:latin typeface="微软雅黑" panose="020B0503020204020204" pitchFamily="34" charset="-122"/>
              <a:ea typeface="微软雅黑" panose="020B0503020204020204" pitchFamily="34" charset="-122"/>
            </a:endParaRPr>
          </a:p>
          <a:p>
            <a:pPr marL="182245" marR="0" lvl="0" indent="0" algn="l" defTabSz="914400" rtl="0" eaLnBrk="1" fontAlgn="auto" latinLnBrk="0" hangingPunct="1">
              <a:lnSpc>
                <a:spcPct val="150000"/>
              </a:lnSpc>
              <a:spcBef>
                <a:spcPts val="0"/>
              </a:spcBef>
              <a:spcAft>
                <a:spcPts val="0"/>
              </a:spcAft>
              <a:buClrTx/>
              <a:buSzTx/>
              <a:buFontTx/>
              <a:buNone/>
              <a:tabLst/>
              <a:defRPr/>
            </a:pPr>
            <a:r>
              <a:rPr lang="en-US" altLang="zh-CN" sz="1200" dirty="0">
                <a:solidFill>
                  <a:srgbClr val="344771"/>
                </a:solidFill>
                <a:latin typeface="微软雅黑" panose="020B0503020204020204" pitchFamily="34" charset="-122"/>
                <a:ea typeface="微软雅黑" panose="020B0503020204020204" pitchFamily="34" charset="-122"/>
              </a:rPr>
              <a:t>4.2.5</a:t>
            </a:r>
            <a:r>
              <a:rPr lang="zh-CN" altLang="en-US" sz="1200" dirty="0">
                <a:solidFill>
                  <a:srgbClr val="344771"/>
                </a:solidFill>
                <a:latin typeface="微软雅黑" panose="020B0503020204020204" pitchFamily="34" charset="-122"/>
                <a:ea typeface="微软雅黑" panose="020B0503020204020204" pitchFamily="34" charset="-122"/>
              </a:rPr>
              <a:t>组织应保持记录的期限至少为组织所规定的或适用的法规要求所规定的医疗器械的寿命期，而且还应从组织放行医疗器械起不少于两年。</a:t>
            </a:r>
            <a:endParaRPr lang="en-US" altLang="zh-CN" sz="1200" dirty="0">
              <a:solidFill>
                <a:srgbClr val="34477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09428282"/>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5"/>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5832285"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文件管理信息化</a:t>
            </a: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26"/>
          <a:stretch>
            <a:fillRect/>
          </a:stretch>
        </p:blipFill>
        <p:spPr>
          <a:xfrm>
            <a:off x="9893300" y="619760"/>
            <a:ext cx="1426845" cy="361950"/>
          </a:xfrm>
          <a:prstGeom prst="rect">
            <a:avLst/>
          </a:prstGeom>
        </p:spPr>
      </p:pic>
      <p:grpSp>
        <p:nvGrpSpPr>
          <p:cNvPr id="31" name="组合 30">
            <a:extLst>
              <a:ext uri="{FF2B5EF4-FFF2-40B4-BE49-F238E27FC236}">
                <a16:creationId xmlns:a16="http://schemas.microsoft.com/office/drawing/2014/main" id="{E43730E8-4611-5BC3-BB6D-FC9222C01360}"/>
              </a:ext>
            </a:extLst>
          </p:cNvPr>
          <p:cNvGrpSpPr>
            <a:grpSpLocks noChangeAspect="1"/>
          </p:cNvGrpSpPr>
          <p:nvPr/>
        </p:nvGrpSpPr>
        <p:grpSpPr>
          <a:xfrm>
            <a:off x="1601060" y="2061000"/>
            <a:ext cx="8989880" cy="4336287"/>
            <a:chOff x="706120" y="1351915"/>
            <a:chExt cx="10601500" cy="5113655"/>
          </a:xfrm>
        </p:grpSpPr>
        <p:sp>
          <p:nvSpPr>
            <p:cNvPr id="6" name="圆角矩形 4">
              <a:extLst>
                <a:ext uri="{FF2B5EF4-FFF2-40B4-BE49-F238E27FC236}">
                  <a16:creationId xmlns:a16="http://schemas.microsoft.com/office/drawing/2014/main" id="{37922EC1-7902-CEE4-F4BD-909F101B13AE}"/>
                </a:ext>
              </a:extLst>
            </p:cNvPr>
            <p:cNvSpPr/>
            <p:nvPr/>
          </p:nvSpPr>
          <p:spPr>
            <a:xfrm>
              <a:off x="706120" y="1351915"/>
              <a:ext cx="1800225" cy="1631315"/>
            </a:xfrm>
            <a:prstGeom prst="roundRect">
              <a:avLst>
                <a:gd name="adj" fmla="val 2717"/>
              </a:avLst>
            </a:prstGeom>
            <a:solidFill>
              <a:srgbClr val="22387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200">
                  <a:latin typeface="微软雅黑" panose="020B0503020204020204" pitchFamily="34" charset="-122"/>
                  <a:ea typeface="微软雅黑" panose="020B0503020204020204" pitchFamily="34" charset="-122"/>
                </a:rPr>
                <a:t>决策支持层</a:t>
              </a:r>
            </a:p>
          </p:txBody>
        </p:sp>
        <p:sp>
          <p:nvSpPr>
            <p:cNvPr id="7" name="圆角矩形 5">
              <a:extLst>
                <a:ext uri="{FF2B5EF4-FFF2-40B4-BE49-F238E27FC236}">
                  <a16:creationId xmlns:a16="http://schemas.microsoft.com/office/drawing/2014/main" id="{56A286E4-A47D-995B-55E4-657CF3A9C9CA}"/>
                </a:ext>
              </a:extLst>
            </p:cNvPr>
            <p:cNvSpPr/>
            <p:nvPr>
              <p:custDataLst>
                <p:tags r:id="rId1"/>
              </p:custDataLst>
            </p:nvPr>
          </p:nvSpPr>
          <p:spPr>
            <a:xfrm>
              <a:off x="2608355" y="1351915"/>
              <a:ext cx="4298315" cy="423545"/>
            </a:xfrm>
            <a:prstGeom prst="roundRect">
              <a:avLst>
                <a:gd name="adj" fmla="val 8898"/>
              </a:avLst>
            </a:prstGeom>
            <a:solidFill>
              <a:schemeClr val="bg1"/>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数据仓库</a:t>
              </a:r>
              <a:r>
                <a:rPr lang="en-US" altLang="zh-CN" sz="1100">
                  <a:solidFill>
                    <a:schemeClr val="tx1">
                      <a:lumMod val="85000"/>
                      <a:lumOff val="15000"/>
                    </a:schemeClr>
                  </a:solidFill>
                  <a:latin typeface="微软雅黑" panose="020B0503020204020204" pitchFamily="34" charset="-122"/>
                  <a:ea typeface="微软雅黑" panose="020B0503020204020204" pitchFamily="34" charset="-122"/>
                </a:rPr>
                <a:t>  DW</a:t>
              </a:r>
            </a:p>
          </p:txBody>
        </p:sp>
        <p:sp>
          <p:nvSpPr>
            <p:cNvPr id="8" name="圆角矩形 7">
              <a:extLst>
                <a:ext uri="{FF2B5EF4-FFF2-40B4-BE49-F238E27FC236}">
                  <a16:creationId xmlns:a16="http://schemas.microsoft.com/office/drawing/2014/main" id="{E82F721E-D972-69FA-1591-3EFE60D64B54}"/>
                </a:ext>
              </a:extLst>
            </p:cNvPr>
            <p:cNvSpPr/>
            <p:nvPr>
              <p:custDataLst>
                <p:tags r:id="rId2"/>
              </p:custDataLst>
            </p:nvPr>
          </p:nvSpPr>
          <p:spPr>
            <a:xfrm>
              <a:off x="7008905" y="1351915"/>
              <a:ext cx="4298315" cy="423545"/>
            </a:xfrm>
            <a:prstGeom prst="roundRect">
              <a:avLst>
                <a:gd name="adj" fmla="val 8898"/>
              </a:avLst>
            </a:prstGeom>
            <a:solidFill>
              <a:schemeClr val="bg1"/>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商业智能</a:t>
              </a:r>
              <a:r>
                <a:rPr lang="en-US" altLang="zh-CN" sz="1100">
                  <a:solidFill>
                    <a:schemeClr val="tx1">
                      <a:lumMod val="85000"/>
                      <a:lumOff val="15000"/>
                    </a:schemeClr>
                  </a:solidFill>
                  <a:latin typeface="微软雅黑" panose="020B0503020204020204" pitchFamily="34" charset="-122"/>
                  <a:ea typeface="微软雅黑" panose="020B0503020204020204" pitchFamily="34" charset="-122"/>
                </a:rPr>
                <a:t> BI</a:t>
              </a:r>
            </a:p>
          </p:txBody>
        </p:sp>
        <p:sp>
          <p:nvSpPr>
            <p:cNvPr id="10" name="圆角矩形 8">
              <a:extLst>
                <a:ext uri="{FF2B5EF4-FFF2-40B4-BE49-F238E27FC236}">
                  <a16:creationId xmlns:a16="http://schemas.microsoft.com/office/drawing/2014/main" id="{C5732861-ED7E-86A3-53AA-3215FC9919D4}"/>
                </a:ext>
              </a:extLst>
            </p:cNvPr>
            <p:cNvSpPr/>
            <p:nvPr>
              <p:custDataLst>
                <p:tags r:id="rId3"/>
              </p:custDataLst>
            </p:nvPr>
          </p:nvSpPr>
          <p:spPr>
            <a:xfrm>
              <a:off x="2608580" y="1903230"/>
              <a:ext cx="1692000" cy="1080000"/>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企业资源管理系统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ERP</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销售、采购、仓储、应付</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应收、总账、固定资产等</a:t>
              </a:r>
            </a:p>
          </p:txBody>
        </p:sp>
        <p:sp>
          <p:nvSpPr>
            <p:cNvPr id="11" name="圆角矩形 9">
              <a:extLst>
                <a:ext uri="{FF2B5EF4-FFF2-40B4-BE49-F238E27FC236}">
                  <a16:creationId xmlns:a16="http://schemas.microsoft.com/office/drawing/2014/main" id="{90881045-AB71-D9D9-295F-0E1B1E21D036}"/>
                </a:ext>
              </a:extLst>
            </p:cNvPr>
            <p:cNvSpPr/>
            <p:nvPr>
              <p:custDataLst>
                <p:tags r:id="rId4"/>
              </p:custDataLst>
            </p:nvPr>
          </p:nvSpPr>
          <p:spPr>
            <a:xfrm>
              <a:off x="4403090" y="1903095"/>
              <a:ext cx="1296000" cy="1080135"/>
            </a:xfrm>
            <a:prstGeom prst="roundRect">
              <a:avLst>
                <a:gd name="adj" fmla="val 4292"/>
              </a:avLst>
            </a:prstGeom>
            <a:solidFill>
              <a:schemeClr val="bg1"/>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供应商</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管理系统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SRM</a:t>
              </a:r>
              <a:endParaRPr lang="zh-CN" altLang="en-US" sz="8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圆角矩形 10">
              <a:extLst>
                <a:ext uri="{FF2B5EF4-FFF2-40B4-BE49-F238E27FC236}">
                  <a16:creationId xmlns:a16="http://schemas.microsoft.com/office/drawing/2014/main" id="{E51E12FD-B827-9902-1944-26ACAF988DC6}"/>
                </a:ext>
              </a:extLst>
            </p:cNvPr>
            <p:cNvSpPr/>
            <p:nvPr>
              <p:custDataLst>
                <p:tags r:id="rId5"/>
              </p:custDataLst>
            </p:nvPr>
          </p:nvSpPr>
          <p:spPr>
            <a:xfrm>
              <a:off x="5801360" y="1903095"/>
              <a:ext cx="1296000" cy="1080135"/>
            </a:xfrm>
            <a:prstGeom prst="roundRect">
              <a:avLst>
                <a:gd name="adj" fmla="val 4292"/>
              </a:avLst>
            </a:prstGeom>
            <a:solidFill>
              <a:schemeClr val="bg1"/>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销售</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管理系统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CRM</a:t>
              </a:r>
            </a:p>
          </p:txBody>
        </p:sp>
        <p:sp>
          <p:nvSpPr>
            <p:cNvPr id="13" name="圆角矩形 11">
              <a:extLst>
                <a:ext uri="{FF2B5EF4-FFF2-40B4-BE49-F238E27FC236}">
                  <a16:creationId xmlns:a16="http://schemas.microsoft.com/office/drawing/2014/main" id="{D18A417D-FC84-121E-35C0-F5E9DE3A54F5}"/>
                </a:ext>
              </a:extLst>
            </p:cNvPr>
            <p:cNvSpPr/>
            <p:nvPr>
              <p:custDataLst>
                <p:tags r:id="rId6"/>
              </p:custDataLst>
            </p:nvPr>
          </p:nvSpPr>
          <p:spPr>
            <a:xfrm>
              <a:off x="7199630" y="1903095"/>
              <a:ext cx="1296000" cy="1080135"/>
            </a:xfrm>
            <a:prstGeom prst="roundRect">
              <a:avLst>
                <a:gd name="adj" fmla="val 4292"/>
              </a:avLst>
            </a:prstGeom>
            <a:solidFill>
              <a:schemeClr val="bg1"/>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办公自动化</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OA</a:t>
              </a:r>
            </a:p>
          </p:txBody>
        </p:sp>
        <p:sp>
          <p:nvSpPr>
            <p:cNvPr id="14" name="圆角矩形 12">
              <a:extLst>
                <a:ext uri="{FF2B5EF4-FFF2-40B4-BE49-F238E27FC236}">
                  <a16:creationId xmlns:a16="http://schemas.microsoft.com/office/drawing/2014/main" id="{35ED6FE3-EA7D-006C-0B25-F858A871DE5F}"/>
                </a:ext>
              </a:extLst>
            </p:cNvPr>
            <p:cNvSpPr/>
            <p:nvPr>
              <p:custDataLst>
                <p:tags r:id="rId7"/>
              </p:custDataLst>
            </p:nvPr>
          </p:nvSpPr>
          <p:spPr>
            <a:xfrm>
              <a:off x="706120" y="3110230"/>
              <a:ext cx="1800225" cy="1081405"/>
            </a:xfrm>
            <a:prstGeom prst="roundRect">
              <a:avLst>
                <a:gd name="adj" fmla="val 5460"/>
              </a:avLst>
            </a:prstGeom>
            <a:solidFill>
              <a:srgbClr val="22387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buClrTx/>
                <a:buSzTx/>
                <a:buFontTx/>
              </a:pPr>
              <a:r>
                <a:rPr lang="zh-CN" altLang="en-US" sz="1200">
                  <a:latin typeface="微软雅黑" panose="020B0503020204020204" pitchFamily="34" charset="-122"/>
                  <a:ea typeface="微软雅黑" panose="020B0503020204020204" pitchFamily="34" charset="-122"/>
                </a:rPr>
                <a:t>生产管理层</a:t>
              </a:r>
            </a:p>
          </p:txBody>
        </p:sp>
        <p:sp>
          <p:nvSpPr>
            <p:cNvPr id="15" name="圆角矩形 13">
              <a:extLst>
                <a:ext uri="{FF2B5EF4-FFF2-40B4-BE49-F238E27FC236}">
                  <a16:creationId xmlns:a16="http://schemas.microsoft.com/office/drawing/2014/main" id="{A735F123-C7A7-C75A-09D0-52ABAE80B56D}"/>
                </a:ext>
              </a:extLst>
            </p:cNvPr>
            <p:cNvSpPr/>
            <p:nvPr>
              <p:custDataLst>
                <p:tags r:id="rId8"/>
              </p:custDataLst>
            </p:nvPr>
          </p:nvSpPr>
          <p:spPr>
            <a:xfrm>
              <a:off x="2608580" y="3110230"/>
              <a:ext cx="1396800" cy="1080135"/>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仓储管理系统</a:t>
              </a:r>
            </a:p>
            <a:p>
              <a:pPr algn="ctr"/>
              <a:r>
                <a:rPr lang="en-US" altLang="zh-CN" sz="1100">
                  <a:solidFill>
                    <a:schemeClr val="tx1">
                      <a:lumMod val="85000"/>
                      <a:lumOff val="15000"/>
                    </a:schemeClr>
                  </a:solidFill>
                  <a:latin typeface="微软雅黑" panose="020B0503020204020204" pitchFamily="34" charset="-122"/>
                  <a:ea typeface="微软雅黑" panose="020B0503020204020204" pitchFamily="34" charset="-122"/>
                </a:rPr>
                <a:t>WMS</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物料入库、物料</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出库、库存盘点等</a:t>
              </a:r>
            </a:p>
          </p:txBody>
        </p:sp>
        <p:sp>
          <p:nvSpPr>
            <p:cNvPr id="16" name="圆角矩形 15">
              <a:extLst>
                <a:ext uri="{FF2B5EF4-FFF2-40B4-BE49-F238E27FC236}">
                  <a16:creationId xmlns:a16="http://schemas.microsoft.com/office/drawing/2014/main" id="{4EBA55FE-1CAC-A450-02BC-C450F6BFAD48}"/>
                </a:ext>
              </a:extLst>
            </p:cNvPr>
            <p:cNvSpPr/>
            <p:nvPr>
              <p:custDataLst>
                <p:tags r:id="rId9"/>
              </p:custDataLst>
            </p:nvPr>
          </p:nvSpPr>
          <p:spPr>
            <a:xfrm>
              <a:off x="4106980" y="3110865"/>
              <a:ext cx="1324800" cy="1080135"/>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生产排程</a:t>
              </a: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APS</a:t>
              </a:r>
            </a:p>
            <a:p>
              <a:pPr algn="ct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生产计划排程</a:t>
              </a:r>
            </a:p>
            <a:p>
              <a:pPr algn="ct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圆角矩形 16">
              <a:extLst>
                <a:ext uri="{FF2B5EF4-FFF2-40B4-BE49-F238E27FC236}">
                  <a16:creationId xmlns:a16="http://schemas.microsoft.com/office/drawing/2014/main" id="{CC009C03-BE85-A91C-812F-1BAA382A2B32}"/>
                </a:ext>
              </a:extLst>
            </p:cNvPr>
            <p:cNvSpPr/>
            <p:nvPr>
              <p:custDataLst>
                <p:tags r:id="rId10"/>
              </p:custDataLst>
            </p:nvPr>
          </p:nvSpPr>
          <p:spPr>
            <a:xfrm>
              <a:off x="5533190" y="3110865"/>
              <a:ext cx="1396365" cy="1080135"/>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生产执行系统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MES</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称量、生产执</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行、电子批记录等</a:t>
              </a:r>
            </a:p>
          </p:txBody>
        </p:sp>
        <p:sp>
          <p:nvSpPr>
            <p:cNvPr id="18" name="圆角矩形 17">
              <a:extLst>
                <a:ext uri="{FF2B5EF4-FFF2-40B4-BE49-F238E27FC236}">
                  <a16:creationId xmlns:a16="http://schemas.microsoft.com/office/drawing/2014/main" id="{B461AF1C-FF27-4397-89FC-AEC041D0DF21}"/>
                </a:ext>
              </a:extLst>
            </p:cNvPr>
            <p:cNvSpPr/>
            <p:nvPr>
              <p:custDataLst>
                <p:tags r:id="rId11"/>
              </p:custDataLst>
            </p:nvPr>
          </p:nvSpPr>
          <p:spPr>
            <a:xfrm>
              <a:off x="7026830" y="3110865"/>
              <a:ext cx="1468800" cy="1080135"/>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实验室管理系统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LIMS</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检验计划、检验数据、</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判定、试剂管理等</a:t>
              </a:r>
            </a:p>
          </p:txBody>
        </p:sp>
        <p:sp>
          <p:nvSpPr>
            <p:cNvPr id="19" name="圆角矩形 18">
              <a:extLst>
                <a:ext uri="{FF2B5EF4-FFF2-40B4-BE49-F238E27FC236}">
                  <a16:creationId xmlns:a16="http://schemas.microsoft.com/office/drawing/2014/main" id="{902D5016-B534-3B0E-A863-EC4713894F5E}"/>
                </a:ext>
              </a:extLst>
            </p:cNvPr>
            <p:cNvSpPr/>
            <p:nvPr>
              <p:custDataLst>
                <p:tags r:id="rId12"/>
              </p:custDataLst>
            </p:nvPr>
          </p:nvSpPr>
          <p:spPr>
            <a:xfrm>
              <a:off x="8597900" y="1903095"/>
              <a:ext cx="835200" cy="2287270"/>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质量</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管理</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QMS</a:t>
              </a:r>
            </a:p>
            <a:p>
              <a:pPr algn="ct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偏差、CAPA、</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变更、</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审计、</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OOS等</a:t>
              </a:r>
            </a:p>
          </p:txBody>
        </p:sp>
        <p:sp>
          <p:nvSpPr>
            <p:cNvPr id="20" name="圆角矩形 19">
              <a:extLst>
                <a:ext uri="{FF2B5EF4-FFF2-40B4-BE49-F238E27FC236}">
                  <a16:creationId xmlns:a16="http://schemas.microsoft.com/office/drawing/2014/main" id="{939F970A-85FA-FC77-E3BD-E3E181B51570}"/>
                </a:ext>
              </a:extLst>
            </p:cNvPr>
            <p:cNvSpPr/>
            <p:nvPr>
              <p:custDataLst>
                <p:tags r:id="rId13"/>
              </p:custDataLst>
            </p:nvPr>
          </p:nvSpPr>
          <p:spPr>
            <a:xfrm>
              <a:off x="9534525" y="1904365"/>
              <a:ext cx="842400" cy="2287270"/>
            </a:xfrm>
            <a:prstGeom prst="roundRect">
              <a:avLst>
                <a:gd name="adj" fmla="val 4292"/>
              </a:avLst>
            </a:prstGeom>
            <a:solidFill>
              <a:srgbClr val="EBA942"/>
            </a:solidFill>
            <a:ln w="6350">
              <a:solidFill>
                <a:srgbClr val="EBA942"/>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bg1"/>
                  </a:solidFill>
                  <a:latin typeface="微软雅黑" panose="020B0503020204020204" pitchFamily="34" charset="-122"/>
                  <a:ea typeface="微软雅黑" panose="020B0503020204020204" pitchFamily="34" charset="-122"/>
                </a:rPr>
                <a:t>体系</a:t>
              </a:r>
            </a:p>
            <a:p>
              <a:pPr algn="ctr"/>
              <a:r>
                <a:rPr lang="zh-CN" altLang="en-US" sz="1100">
                  <a:solidFill>
                    <a:schemeClr val="bg1"/>
                  </a:solidFill>
                  <a:latin typeface="微软雅黑" panose="020B0503020204020204" pitchFamily="34" charset="-122"/>
                  <a:ea typeface="微软雅黑" panose="020B0503020204020204" pitchFamily="34" charset="-122"/>
                </a:rPr>
                <a:t>文件</a:t>
              </a:r>
            </a:p>
            <a:p>
              <a:pPr algn="ctr"/>
              <a:r>
                <a:rPr lang="zh-CN" altLang="en-US" sz="1100">
                  <a:solidFill>
                    <a:schemeClr val="bg1"/>
                  </a:solidFill>
                  <a:latin typeface="微软雅黑" panose="020B0503020204020204" pitchFamily="34" charset="-122"/>
                  <a:ea typeface="微软雅黑" panose="020B0503020204020204" pitchFamily="34" charset="-122"/>
                </a:rPr>
                <a:t>管理</a:t>
              </a:r>
            </a:p>
            <a:p>
              <a:pPr algn="ctr"/>
              <a:r>
                <a:rPr lang="zh-CN" altLang="en-US" sz="1100">
                  <a:solidFill>
                    <a:schemeClr val="bg1"/>
                  </a:solidFill>
                  <a:latin typeface="微软雅黑" panose="020B0503020204020204" pitchFamily="34" charset="-122"/>
                  <a:ea typeface="微软雅黑" panose="020B0503020204020204" pitchFamily="34" charset="-122"/>
                </a:rPr>
                <a:t>系统</a:t>
              </a:r>
            </a:p>
            <a:p>
              <a:pPr algn="ctr"/>
              <a:r>
                <a:rPr lang="zh-CN" altLang="en-US" sz="1100">
                  <a:solidFill>
                    <a:schemeClr val="bg1"/>
                  </a:solidFill>
                  <a:latin typeface="微软雅黑" panose="020B0503020204020204" pitchFamily="34" charset="-122"/>
                  <a:ea typeface="微软雅黑" panose="020B0503020204020204" pitchFamily="34" charset="-122"/>
                </a:rPr>
                <a:t>DMS</a:t>
              </a:r>
            </a:p>
            <a:p>
              <a:pPr algn="ctr"/>
              <a:endParaRPr lang="zh-CN" altLang="en-US" sz="1100">
                <a:solidFill>
                  <a:schemeClr val="bg1"/>
                </a:solidFill>
                <a:latin typeface="微软雅黑" panose="020B0503020204020204" pitchFamily="34" charset="-122"/>
                <a:ea typeface="微软雅黑" panose="020B0503020204020204" pitchFamily="34" charset="-122"/>
              </a:endParaRPr>
            </a:p>
            <a:p>
              <a:pPr algn="ctr"/>
              <a:r>
                <a:rPr lang="zh-CN" altLang="en-US" sz="800">
                  <a:solidFill>
                    <a:schemeClr val="bg1"/>
                  </a:solidFill>
                  <a:latin typeface="微软雅黑" panose="020B0503020204020204" pitchFamily="34" charset="-122"/>
                  <a:ea typeface="微软雅黑" panose="020B0503020204020204" pitchFamily="34" charset="-122"/>
                </a:rPr>
                <a:t>文件管</a:t>
              </a:r>
            </a:p>
            <a:p>
              <a:pPr algn="ctr"/>
              <a:r>
                <a:rPr lang="zh-CN" altLang="en-US" sz="800">
                  <a:solidFill>
                    <a:schemeClr val="bg1"/>
                  </a:solidFill>
                  <a:latin typeface="微软雅黑" panose="020B0503020204020204" pitchFamily="34" charset="-122"/>
                  <a:ea typeface="微软雅黑" panose="020B0503020204020204" pitchFamily="34" charset="-122"/>
                </a:rPr>
                <a:t>理、审</a:t>
              </a:r>
            </a:p>
            <a:p>
              <a:pPr algn="ctr"/>
              <a:r>
                <a:rPr lang="zh-CN" altLang="en-US" sz="800">
                  <a:solidFill>
                    <a:schemeClr val="bg1"/>
                  </a:solidFill>
                  <a:latin typeface="微软雅黑" panose="020B0503020204020204" pitchFamily="34" charset="-122"/>
                  <a:ea typeface="微软雅黑" panose="020B0503020204020204" pitchFamily="34" charset="-122"/>
                </a:rPr>
                <a:t>批、版本</a:t>
              </a:r>
            </a:p>
            <a:p>
              <a:pPr algn="ctr"/>
              <a:r>
                <a:rPr lang="zh-CN" altLang="en-US" sz="800">
                  <a:solidFill>
                    <a:schemeClr val="bg1"/>
                  </a:solidFill>
                  <a:latin typeface="微软雅黑" panose="020B0503020204020204" pitchFamily="34" charset="-122"/>
                  <a:ea typeface="微软雅黑" panose="020B0503020204020204" pitchFamily="34" charset="-122"/>
                </a:rPr>
                <a:t>管理等</a:t>
              </a:r>
            </a:p>
          </p:txBody>
        </p:sp>
        <p:sp>
          <p:nvSpPr>
            <p:cNvPr id="21" name="圆角矩形 20">
              <a:extLst>
                <a:ext uri="{FF2B5EF4-FFF2-40B4-BE49-F238E27FC236}">
                  <a16:creationId xmlns:a16="http://schemas.microsoft.com/office/drawing/2014/main" id="{DCE5C0F6-2D64-E4DC-6EC1-B0D2C517BE14}"/>
                </a:ext>
              </a:extLst>
            </p:cNvPr>
            <p:cNvSpPr/>
            <p:nvPr>
              <p:custDataLst>
                <p:tags r:id="rId14"/>
              </p:custDataLst>
            </p:nvPr>
          </p:nvSpPr>
          <p:spPr>
            <a:xfrm>
              <a:off x="10472420" y="1904365"/>
              <a:ext cx="835200" cy="2287270"/>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培训</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管理</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TMS</a:t>
              </a:r>
            </a:p>
            <a:p>
              <a:pPr algn="ct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培训计</a:t>
              </a:r>
            </a:p>
            <a:p>
              <a:pPr algn="ctr"/>
              <a:r>
                <a:rPr lang="zh-CN" altLang="en-US" sz="800">
                  <a:solidFill>
                    <a:schemeClr val="tx1">
                      <a:lumMod val="85000"/>
                      <a:lumOff val="15000"/>
                    </a:schemeClr>
                  </a:solidFill>
                  <a:latin typeface="微软雅黑" panose="020B0503020204020204" pitchFamily="34" charset="-122"/>
                  <a:ea typeface="微软雅黑" panose="020B0503020204020204" pitchFamily="34" charset="-122"/>
                </a:rPr>
                <a:t>划、培训执行、记录管理等</a:t>
              </a:r>
            </a:p>
          </p:txBody>
        </p:sp>
        <p:sp>
          <p:nvSpPr>
            <p:cNvPr id="22" name="圆角矩形 21">
              <a:extLst>
                <a:ext uri="{FF2B5EF4-FFF2-40B4-BE49-F238E27FC236}">
                  <a16:creationId xmlns:a16="http://schemas.microsoft.com/office/drawing/2014/main" id="{198B5AF3-1996-D7C6-7E29-9C2F86BF811F}"/>
                </a:ext>
              </a:extLst>
            </p:cNvPr>
            <p:cNvSpPr/>
            <p:nvPr>
              <p:custDataLst>
                <p:tags r:id="rId15"/>
              </p:custDataLst>
            </p:nvPr>
          </p:nvSpPr>
          <p:spPr>
            <a:xfrm>
              <a:off x="706120" y="4319270"/>
              <a:ext cx="1800225" cy="1008000"/>
            </a:xfrm>
            <a:prstGeom prst="roundRect">
              <a:avLst>
                <a:gd name="adj" fmla="val 5460"/>
              </a:avLst>
            </a:prstGeom>
            <a:solidFill>
              <a:srgbClr val="22387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buClrTx/>
                <a:buSzTx/>
                <a:buFontTx/>
              </a:pPr>
              <a:r>
                <a:rPr lang="zh-CN" altLang="en-US" sz="1200">
                  <a:latin typeface="微软雅黑" panose="020B0503020204020204" pitchFamily="34" charset="-122"/>
                  <a:ea typeface="微软雅黑" panose="020B0503020204020204" pitchFamily="34" charset="-122"/>
                </a:rPr>
                <a:t>控制监测层</a:t>
              </a:r>
            </a:p>
          </p:txBody>
        </p:sp>
        <p:sp>
          <p:nvSpPr>
            <p:cNvPr id="23" name="圆角矩形 22">
              <a:extLst>
                <a:ext uri="{FF2B5EF4-FFF2-40B4-BE49-F238E27FC236}">
                  <a16:creationId xmlns:a16="http://schemas.microsoft.com/office/drawing/2014/main" id="{DBBA856C-0B80-9356-E3A7-6C11932E0077}"/>
                </a:ext>
              </a:extLst>
            </p:cNvPr>
            <p:cNvSpPr/>
            <p:nvPr>
              <p:custDataLst>
                <p:tags r:id="rId16"/>
              </p:custDataLst>
            </p:nvPr>
          </p:nvSpPr>
          <p:spPr>
            <a:xfrm>
              <a:off x="2608580" y="4320540"/>
              <a:ext cx="1656000" cy="1008000"/>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仓储控制系统</a:t>
              </a:r>
            </a:p>
            <a:p>
              <a:pPr algn="ctr"/>
              <a:r>
                <a:rPr lang="en-US" altLang="zh-CN" sz="1100">
                  <a:solidFill>
                    <a:schemeClr val="tx1">
                      <a:lumMod val="85000"/>
                      <a:lumOff val="15000"/>
                    </a:schemeClr>
                  </a:solidFill>
                  <a:latin typeface="微软雅黑" panose="020B0503020204020204" pitchFamily="34" charset="-122"/>
                  <a:ea typeface="微软雅黑" panose="020B0503020204020204" pitchFamily="34" charset="-122"/>
                </a:rPr>
                <a:t>WCS</a:t>
              </a:r>
              <a:endParaRPr lang="zh-CN" altLang="en-US" sz="8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圆角矩形 27">
              <a:extLst>
                <a:ext uri="{FF2B5EF4-FFF2-40B4-BE49-F238E27FC236}">
                  <a16:creationId xmlns:a16="http://schemas.microsoft.com/office/drawing/2014/main" id="{031EA075-83F3-AC1B-4ADE-ABF24E6CE1F3}"/>
                </a:ext>
              </a:extLst>
            </p:cNvPr>
            <p:cNvSpPr/>
            <p:nvPr>
              <p:custDataLst>
                <p:tags r:id="rId17"/>
              </p:custDataLst>
            </p:nvPr>
          </p:nvSpPr>
          <p:spPr>
            <a:xfrm>
              <a:off x="4366895" y="4318635"/>
              <a:ext cx="1656000" cy="1008000"/>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分散控制系统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DCS</a:t>
              </a:r>
            </a:p>
          </p:txBody>
        </p:sp>
        <p:sp>
          <p:nvSpPr>
            <p:cNvPr id="25" name="圆角矩形 28">
              <a:extLst>
                <a:ext uri="{FF2B5EF4-FFF2-40B4-BE49-F238E27FC236}">
                  <a16:creationId xmlns:a16="http://schemas.microsoft.com/office/drawing/2014/main" id="{1919AE05-E472-1433-C983-16D6C0DC321D}"/>
                </a:ext>
              </a:extLst>
            </p:cNvPr>
            <p:cNvSpPr/>
            <p:nvPr>
              <p:custDataLst>
                <p:tags r:id="rId18"/>
              </p:custDataLst>
            </p:nvPr>
          </p:nvSpPr>
          <p:spPr>
            <a:xfrm>
              <a:off x="6125210" y="4318635"/>
              <a:ext cx="1656000" cy="1008000"/>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设备数据采集</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和监控</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SCADA</a:t>
              </a:r>
            </a:p>
          </p:txBody>
        </p:sp>
        <p:sp>
          <p:nvSpPr>
            <p:cNvPr id="26" name="圆角矩形 29">
              <a:extLst>
                <a:ext uri="{FF2B5EF4-FFF2-40B4-BE49-F238E27FC236}">
                  <a16:creationId xmlns:a16="http://schemas.microsoft.com/office/drawing/2014/main" id="{B1391A7A-6706-00F0-F18B-E118A8E71A0A}"/>
                </a:ext>
              </a:extLst>
            </p:cNvPr>
            <p:cNvSpPr/>
            <p:nvPr>
              <p:custDataLst>
                <p:tags r:id="rId19"/>
              </p:custDataLst>
            </p:nvPr>
          </p:nvSpPr>
          <p:spPr>
            <a:xfrm>
              <a:off x="7883525" y="4320540"/>
              <a:ext cx="1656000" cy="1008000"/>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楼宇管理系统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BMS</a:t>
              </a:r>
            </a:p>
          </p:txBody>
        </p:sp>
        <p:sp>
          <p:nvSpPr>
            <p:cNvPr id="27" name="圆角矩形 30">
              <a:extLst>
                <a:ext uri="{FF2B5EF4-FFF2-40B4-BE49-F238E27FC236}">
                  <a16:creationId xmlns:a16="http://schemas.microsoft.com/office/drawing/2014/main" id="{C0A2C8B9-5CC4-43F4-E41A-B8F978DCFACF}"/>
                </a:ext>
              </a:extLst>
            </p:cNvPr>
            <p:cNvSpPr/>
            <p:nvPr>
              <p:custDataLst>
                <p:tags r:id="rId20"/>
              </p:custDataLst>
            </p:nvPr>
          </p:nvSpPr>
          <p:spPr>
            <a:xfrm>
              <a:off x="9641840" y="4320540"/>
              <a:ext cx="1665605" cy="1008000"/>
            </a:xfrm>
            <a:prstGeom prst="roundRect">
              <a:avLst>
                <a:gd name="adj" fmla="val 4292"/>
              </a:avLst>
            </a:prstGeom>
            <a:solidFill>
              <a:srgbClr val="F4F7F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环境监测系统</a:t>
              </a:r>
            </a:p>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EMS</a:t>
              </a:r>
            </a:p>
          </p:txBody>
        </p:sp>
        <p:sp>
          <p:nvSpPr>
            <p:cNvPr id="28" name="圆角矩形 31">
              <a:extLst>
                <a:ext uri="{FF2B5EF4-FFF2-40B4-BE49-F238E27FC236}">
                  <a16:creationId xmlns:a16="http://schemas.microsoft.com/office/drawing/2014/main" id="{063EAD4F-B6A9-9815-3047-C7ED3B73CA5D}"/>
                </a:ext>
              </a:extLst>
            </p:cNvPr>
            <p:cNvSpPr/>
            <p:nvPr>
              <p:custDataLst>
                <p:tags r:id="rId21"/>
              </p:custDataLst>
            </p:nvPr>
          </p:nvSpPr>
          <p:spPr>
            <a:xfrm>
              <a:off x="706120" y="5454650"/>
              <a:ext cx="1800225" cy="1008000"/>
            </a:xfrm>
            <a:prstGeom prst="roundRect">
              <a:avLst>
                <a:gd name="adj" fmla="val 5460"/>
              </a:avLst>
            </a:prstGeom>
            <a:solidFill>
              <a:srgbClr val="22387B"/>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buClrTx/>
                <a:buSzTx/>
                <a:buFontTx/>
              </a:pPr>
              <a:r>
                <a:rPr lang="zh-CN" altLang="en-US" sz="1200">
                  <a:latin typeface="微软雅黑" panose="020B0503020204020204" pitchFamily="34" charset="-122"/>
                  <a:ea typeface="微软雅黑" panose="020B0503020204020204" pitchFamily="34" charset="-122"/>
                </a:rPr>
                <a:t>操作感知层</a:t>
              </a:r>
            </a:p>
          </p:txBody>
        </p:sp>
        <p:sp>
          <p:nvSpPr>
            <p:cNvPr id="29" name="圆角矩形 32">
              <a:extLst>
                <a:ext uri="{FF2B5EF4-FFF2-40B4-BE49-F238E27FC236}">
                  <a16:creationId xmlns:a16="http://schemas.microsoft.com/office/drawing/2014/main" id="{5C56128E-9E2E-C15C-FCAC-0A794D397998}"/>
                </a:ext>
              </a:extLst>
            </p:cNvPr>
            <p:cNvSpPr/>
            <p:nvPr>
              <p:custDataLst>
                <p:tags r:id="rId22"/>
              </p:custDataLst>
            </p:nvPr>
          </p:nvSpPr>
          <p:spPr>
            <a:xfrm>
              <a:off x="2608580" y="5457825"/>
              <a:ext cx="8698865" cy="1007745"/>
            </a:xfrm>
            <a:prstGeom prst="roundRect">
              <a:avLst>
                <a:gd name="adj" fmla="val 4284"/>
              </a:avLst>
            </a:prstGeom>
            <a:solidFill>
              <a:schemeClr val="bg1"/>
            </a:solidFill>
            <a:ln w="6350">
              <a:solidFill>
                <a:srgbClr val="2238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自动化仓库、AGV、生产工艺设备、公用工程设备、实验室分析仪器</a:t>
              </a:r>
            </a:p>
          </p:txBody>
        </p:sp>
      </p:grpSp>
      <p:sp>
        <p:nvSpPr>
          <p:cNvPr id="34" name="Rectangle 3">
            <a:extLst>
              <a:ext uri="{FF2B5EF4-FFF2-40B4-BE49-F238E27FC236}">
                <a16:creationId xmlns:a16="http://schemas.microsoft.com/office/drawing/2014/main" id="{5B78EB1A-00CB-AA7C-663B-FBFFC8247EF9}"/>
              </a:ext>
            </a:extLst>
          </p:cNvPr>
          <p:cNvSpPr/>
          <p:nvPr/>
        </p:nvSpPr>
        <p:spPr>
          <a:xfrm>
            <a:off x="1143635" y="1296579"/>
            <a:ext cx="9992365" cy="461666"/>
          </a:xfrm>
          <a:prstGeom prst="roundRect">
            <a:avLst>
              <a:gd name="adj" fmla="val 3376"/>
            </a:avLst>
          </a:prstGeom>
          <a:no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0" tIns="46800" rIns="90000" bIns="46800" anchor="ctr">
            <a:noAutofit/>
          </a:bodyPr>
          <a:lstStyle/>
          <a:p>
            <a:pPr marL="182245" marR="0" lvl="0" indent="0" algn="ctr" defTabSz="914400" rtl="0" eaLnBrk="1" fontAlgn="auto" latinLnBrk="0" hangingPunct="1">
              <a:lnSpc>
                <a:spcPct val="150000"/>
              </a:lnSpc>
              <a:spcBef>
                <a:spcPts val="0"/>
              </a:spcBef>
              <a:spcAft>
                <a:spcPts val="0"/>
              </a:spcAft>
              <a:buClrTx/>
              <a:buSzTx/>
              <a:buFontTx/>
              <a:buNone/>
              <a:tabLst/>
              <a:defRPr/>
            </a:pPr>
            <a:r>
              <a:rPr lang="zh-CN" altLang="en-US" sz="1400" dirty="0">
                <a:solidFill>
                  <a:srgbClr val="344771"/>
                </a:solidFill>
                <a:latin typeface="微软雅黑" panose="020B0503020204020204" pitchFamily="34" charset="-122"/>
                <a:ea typeface="微软雅黑" panose="020B0503020204020204" pitchFamily="34" charset="-122"/>
              </a:rPr>
              <a:t>文件管理作为医疗器械生产企业质量系统的基础性配置，其信息化建设是整个质量管理信息化的起点和基石。</a:t>
            </a:r>
            <a:endParaRPr lang="en-US" altLang="zh-CN" sz="1400" dirty="0">
              <a:solidFill>
                <a:srgbClr val="34477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53753612"/>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5832285"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rPr>
              <a:t>文件管理使用信息化管理的优势</a:t>
            </a: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aphicFrame>
        <p:nvGraphicFramePr>
          <p:cNvPr id="4" name="图示 3">
            <a:extLst>
              <a:ext uri="{FF2B5EF4-FFF2-40B4-BE49-F238E27FC236}">
                <a16:creationId xmlns:a16="http://schemas.microsoft.com/office/drawing/2014/main" id="{22D303E3-852A-9DD0-E8A5-CB9F50CB0DF9}"/>
              </a:ext>
            </a:extLst>
          </p:cNvPr>
          <p:cNvGraphicFramePr/>
          <p:nvPr>
            <p:extLst>
              <p:ext uri="{D42A27DB-BD31-4B8C-83A1-F6EECF244321}">
                <p14:modId xmlns:p14="http://schemas.microsoft.com/office/powerpoint/2010/main" val="2055174245"/>
              </p:ext>
            </p:extLst>
          </p:nvPr>
        </p:nvGraphicFramePr>
        <p:xfrm>
          <a:off x="2032000" y="1197000"/>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95064519"/>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9" name="文本占位符 4"/>
          <p:cNvSpPr txBox="1"/>
          <p:nvPr/>
        </p:nvSpPr>
        <p:spPr>
          <a:xfrm>
            <a:off x="839750" y="980339"/>
            <a:ext cx="3184525" cy="3539490"/>
          </a:xfrm>
          <a:prstGeom prst="rect">
            <a:avLst/>
          </a:prstGeom>
          <a:noFill/>
          <a:effectLst/>
        </p:spPr>
        <p:txBody>
          <a:bodyPr vert="horz" wrap="none"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3800" kern="1200" dirty="0">
                <a:gradFill>
                  <a:gsLst>
                    <a:gs pos="75000">
                      <a:schemeClr val="bg1">
                        <a:alpha val="0"/>
                      </a:schemeClr>
                    </a:gs>
                    <a:gs pos="0">
                      <a:schemeClr val="bg1"/>
                    </a:gs>
                  </a:gsLst>
                  <a:lin ang="5400000" scaled="0"/>
                </a:gradFill>
                <a:latin typeface="Impact" panose="020B080603090205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a:pPr>
            <a:r>
              <a:rPr kumimoji="0" lang="en-US" altLang="zh-CN" sz="23000" b="0" i="0" u="none" strike="noStrike" kern="1200" cap="none" spc="600" normalizeH="0" baseline="0" noProof="0" dirty="0">
                <a:ln w="15875">
                  <a:gradFill>
                    <a:gsLst>
                      <a:gs pos="0">
                        <a:srgbClr val="233A82"/>
                      </a:gs>
                      <a:gs pos="100000">
                        <a:schemeClr val="accent1">
                          <a:lumMod val="20000"/>
                          <a:lumOff val="80000"/>
                          <a:alpha val="0"/>
                        </a:schemeClr>
                      </a:gs>
                    </a:gsLst>
                    <a:lin ang="5400000" scaled="1"/>
                  </a:gradFill>
                </a:ln>
                <a:gradFill>
                  <a:gsLst>
                    <a:gs pos="0">
                      <a:schemeClr val="accent1">
                        <a:lumMod val="20000"/>
                        <a:lumOff val="80000"/>
                      </a:schemeClr>
                    </a:gs>
                    <a:gs pos="100000">
                      <a:schemeClr val="accent1">
                        <a:lumMod val="20000"/>
                        <a:lumOff val="80000"/>
                        <a:alpha val="0"/>
                      </a:schemeClr>
                    </a:gs>
                  </a:gsLst>
                  <a:lin ang="5400000" scaled="1"/>
                </a:gradFill>
                <a:uLnTx/>
                <a:uFillTx/>
                <a:ea typeface="思源黑体 CN Normal" panose="020B0400000000000000" pitchFamily="34" charset="-122"/>
              </a:rPr>
              <a:t>02</a:t>
            </a:r>
          </a:p>
        </p:txBody>
      </p:sp>
      <p:sp useBgFill="1">
        <p:nvSpPr>
          <p:cNvPr id="32" name="圆角矩形 10"/>
          <p:cNvSpPr/>
          <p:nvPr/>
        </p:nvSpPr>
        <p:spPr>
          <a:xfrm flipH="1">
            <a:off x="823595" y="2921000"/>
            <a:ext cx="3121025" cy="425450"/>
          </a:xfrm>
          <a:prstGeom prst="snip2DiagRect">
            <a:avLst>
              <a:gd name="adj1" fmla="val 0"/>
              <a:gd name="adj2" fmla="val 13414"/>
            </a:avLst>
          </a:prstGeom>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2600" dirty="0">
                <a:solidFill>
                  <a:srgbClr val="233A82"/>
                </a:solidFill>
                <a:latin typeface="思源黑体 Light" panose="020B0300000000000000" charset="-122"/>
                <a:ea typeface="思源黑体 Light" panose="020B0300000000000000" charset="-122"/>
              </a:rPr>
              <a:t>Part 02</a:t>
            </a:r>
          </a:p>
        </p:txBody>
      </p:sp>
      <p:sp>
        <p:nvSpPr>
          <p:cNvPr id="10" name="文本框 9"/>
          <p:cNvSpPr txBox="1"/>
          <p:nvPr/>
        </p:nvSpPr>
        <p:spPr>
          <a:xfrm>
            <a:off x="767080" y="3284220"/>
            <a:ext cx="6801485" cy="707886"/>
          </a:xfrm>
          <a:prstGeom prst="rect">
            <a:avLst/>
          </a:prstGeom>
          <a:noFill/>
        </p:spPr>
        <p:txBody>
          <a:bodyPr wrap="square" rtlCol="0">
            <a:spAutoFit/>
          </a:bodyPr>
          <a:lstStyle/>
          <a:p>
            <a:pPr algn="l">
              <a:lnSpc>
                <a:spcPct val="100000"/>
              </a:lnSpc>
              <a:spcBef>
                <a:spcPts val="0"/>
              </a:spcBef>
              <a:spcAft>
                <a:spcPts val="0"/>
              </a:spcAft>
            </a:pPr>
            <a:r>
              <a:rPr kumimoji="0" lang="zh-CN" altLang="en-US" sz="4000" b="0" i="0" u="none" strike="noStrike" kern="1200" cap="none" spc="0" normalizeH="0" baseline="0" noProof="0" dirty="0">
                <a:ln>
                  <a:noFill/>
                </a:ln>
                <a:solidFill>
                  <a:srgbClr val="233A82"/>
                </a:solidFill>
                <a:effectLst/>
                <a:uLnTx/>
                <a:uFillTx/>
                <a:latin typeface="微软雅黑" panose="020B0503020204020204" pitchFamily="34" charset="-122"/>
                <a:ea typeface="微软雅黑" panose="020B0503020204020204" pitchFamily="34" charset="-122"/>
                <a:cs typeface="思源黑体 CN Medium" panose="020B0600000000000000" charset="-122"/>
              </a:rPr>
              <a:t>文件管理数智化方案</a:t>
            </a:r>
            <a:endParaRPr lang="zh-CN" altLang="en-US" sz="4000" spc="600" dirty="0">
              <a:solidFill>
                <a:srgbClr val="233A82"/>
              </a:solidFill>
              <a:ea typeface="思源黑体 Medium" panose="020B0600000000000000" charset="-122"/>
            </a:endParaRPr>
          </a:p>
        </p:txBody>
      </p:sp>
      <p:cxnSp>
        <p:nvCxnSpPr>
          <p:cNvPr id="30" name="直接连接符 29"/>
          <p:cNvCxnSpPr>
            <a:cxnSpLocks/>
          </p:cNvCxnSpPr>
          <p:nvPr/>
        </p:nvCxnSpPr>
        <p:spPr>
          <a:xfrm flipV="1">
            <a:off x="911505" y="3992106"/>
            <a:ext cx="6480495" cy="12950"/>
          </a:xfrm>
          <a:prstGeom prst="line">
            <a:avLst/>
          </a:prstGeom>
          <a:noFill/>
          <a:ln w="6350" cap="flat" cmpd="sng" algn="ctr">
            <a:solidFill>
              <a:srgbClr val="233A82"/>
            </a:solidFill>
            <a:prstDash val="solid"/>
            <a:miter lim="800000"/>
            <a:headEnd type="oval"/>
            <a:tailEnd type="oval" w="sm" len="sm"/>
          </a:ln>
          <a:effectLst/>
        </p:spPr>
      </p:cxnSp>
      <p:sp>
        <p:nvSpPr>
          <p:cNvPr id="3" name="椭圆 2">
            <a:extLst>
              <a:ext uri="{FF2B5EF4-FFF2-40B4-BE49-F238E27FC236}">
                <a16:creationId xmlns:a16="http://schemas.microsoft.com/office/drawing/2014/main" id="{F50363BE-2474-482A-5C31-ABA8D5BD732B}"/>
              </a:ext>
            </a:extLst>
          </p:cNvPr>
          <p:cNvSpPr/>
          <p:nvPr/>
        </p:nvSpPr>
        <p:spPr>
          <a:xfrm>
            <a:off x="911860" y="5965365"/>
            <a:ext cx="127635" cy="127635"/>
          </a:xfrm>
          <a:prstGeom prst="ellipse">
            <a:avLst/>
          </a:prstGeom>
          <a:noFill/>
          <a:ln w="12700">
            <a:solidFill>
              <a:srgbClr val="2B548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noFill/>
            </a:endParaRPr>
          </a:p>
        </p:txBody>
      </p:sp>
      <p:sp>
        <p:nvSpPr>
          <p:cNvPr id="5" name="椭圆 4">
            <a:extLst>
              <a:ext uri="{FF2B5EF4-FFF2-40B4-BE49-F238E27FC236}">
                <a16:creationId xmlns:a16="http://schemas.microsoft.com/office/drawing/2014/main" id="{60D1FE52-375B-12A0-0B1F-335F891FC5BC}"/>
              </a:ext>
            </a:extLst>
          </p:cNvPr>
          <p:cNvSpPr/>
          <p:nvPr/>
        </p:nvSpPr>
        <p:spPr>
          <a:xfrm>
            <a:off x="1127930" y="5965365"/>
            <a:ext cx="127635" cy="127635"/>
          </a:xfrm>
          <a:prstGeom prst="ellipse">
            <a:avLst/>
          </a:prstGeom>
          <a:solidFill>
            <a:srgbClr val="2B548A"/>
          </a:solidFill>
          <a:ln w="12700">
            <a:solidFill>
              <a:srgbClr val="2B548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noFill/>
            </a:endParaRPr>
          </a:p>
        </p:txBody>
      </p:sp>
      <p:sp>
        <p:nvSpPr>
          <p:cNvPr id="7" name="椭圆 6">
            <a:extLst>
              <a:ext uri="{FF2B5EF4-FFF2-40B4-BE49-F238E27FC236}">
                <a16:creationId xmlns:a16="http://schemas.microsoft.com/office/drawing/2014/main" id="{C8B60413-5650-B7F6-7730-3BE6785D1DB2}"/>
              </a:ext>
            </a:extLst>
          </p:cNvPr>
          <p:cNvSpPr/>
          <p:nvPr/>
        </p:nvSpPr>
        <p:spPr>
          <a:xfrm>
            <a:off x="1344000" y="5965365"/>
            <a:ext cx="127635" cy="127635"/>
          </a:xfrm>
          <a:prstGeom prst="ellipse">
            <a:avLst/>
          </a:prstGeom>
          <a:noFill/>
          <a:ln w="12700">
            <a:solidFill>
              <a:srgbClr val="2B548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noFill/>
            </a:endParaRPr>
          </a:p>
        </p:txBody>
      </p:sp>
    </p:spTree>
  </p:cSld>
  <p:clrMapOvr>
    <a:masterClrMapping/>
  </p:clrMapOvr>
  <mc:AlternateContent xmlns:mc="http://schemas.openxmlformats.org/markup-compatibility/2006" xmlns:p14="http://schemas.microsoft.com/office/powerpoint/2010/main">
    <mc:Choice Requires="p14">
      <p:transition spd="med">
        <p:pull/>
      </p:transition>
    </mc:Choice>
    <mc:Fallback xmlns="">
      <p:transition spd="med">
        <p:pull/>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44771"/>
                </a:solidFill>
              </a:rPr>
              <a:t>质量体系文件管理业务框架</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pSp>
        <p:nvGrpSpPr>
          <p:cNvPr id="67" name="组合 66">
            <a:extLst>
              <a:ext uri="{FF2B5EF4-FFF2-40B4-BE49-F238E27FC236}">
                <a16:creationId xmlns:a16="http://schemas.microsoft.com/office/drawing/2014/main" id="{11AE3324-D8E1-A884-AC34-52A03D7935F7}"/>
              </a:ext>
            </a:extLst>
          </p:cNvPr>
          <p:cNvGrpSpPr>
            <a:grpSpLocks noChangeAspect="1"/>
          </p:cNvGrpSpPr>
          <p:nvPr/>
        </p:nvGrpSpPr>
        <p:grpSpPr>
          <a:xfrm>
            <a:off x="1776000" y="1197000"/>
            <a:ext cx="9216000" cy="5424623"/>
            <a:chOff x="1312202" y="627534"/>
            <a:chExt cx="7005256" cy="4123359"/>
          </a:xfrm>
        </p:grpSpPr>
        <p:sp>
          <p:nvSpPr>
            <p:cNvPr id="2" name="矩形: 圆角 39">
              <a:extLst>
                <a:ext uri="{FF2B5EF4-FFF2-40B4-BE49-F238E27FC236}">
                  <a16:creationId xmlns:a16="http://schemas.microsoft.com/office/drawing/2014/main" id="{92E532A6-1D96-9DB7-515B-103D54F9521F}"/>
                </a:ext>
              </a:extLst>
            </p:cNvPr>
            <p:cNvSpPr/>
            <p:nvPr/>
          </p:nvSpPr>
          <p:spPr>
            <a:xfrm>
              <a:off x="7092280" y="1491630"/>
              <a:ext cx="1223616" cy="385227"/>
            </a:xfrm>
            <a:prstGeom prst="roundRect">
              <a:avLst>
                <a:gd name="adj" fmla="val 8504"/>
              </a:avLst>
            </a:prstGeom>
            <a:solidFill>
              <a:srgbClr val="5B9B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Arial" panose="020B0604020202020204"/>
                  <a:ea typeface="思源黑体 Medium" panose="020B0600000000000000"/>
                </a:rPr>
                <a:t>统一体系</a:t>
              </a:r>
            </a:p>
          </p:txBody>
        </p:sp>
        <p:sp>
          <p:nvSpPr>
            <p:cNvPr id="63" name="矩形: 圆角 39">
              <a:extLst>
                <a:ext uri="{FF2B5EF4-FFF2-40B4-BE49-F238E27FC236}">
                  <a16:creationId xmlns:a16="http://schemas.microsoft.com/office/drawing/2014/main" id="{ECA3066B-7019-02ED-1090-179341309876}"/>
                </a:ext>
              </a:extLst>
            </p:cNvPr>
            <p:cNvSpPr/>
            <p:nvPr/>
          </p:nvSpPr>
          <p:spPr>
            <a:xfrm>
              <a:off x="7093842" y="2173163"/>
              <a:ext cx="1223616" cy="385134"/>
            </a:xfrm>
            <a:prstGeom prst="roundRect">
              <a:avLst>
                <a:gd name="adj" fmla="val 8504"/>
              </a:avLst>
            </a:prstGeom>
            <a:solidFill>
              <a:srgbClr val="5B9B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Arial" panose="020B0604020202020204"/>
                  <a:ea typeface="思源黑体 Medium" panose="020B0600000000000000"/>
                </a:rPr>
                <a:t>集中管理</a:t>
              </a:r>
            </a:p>
          </p:txBody>
        </p:sp>
        <p:sp>
          <p:nvSpPr>
            <p:cNvPr id="64" name="矩形: 圆角 39">
              <a:extLst>
                <a:ext uri="{FF2B5EF4-FFF2-40B4-BE49-F238E27FC236}">
                  <a16:creationId xmlns:a16="http://schemas.microsoft.com/office/drawing/2014/main" id="{BEAF43B0-E4D1-D5EB-0845-312F09A6EB5B}"/>
                </a:ext>
              </a:extLst>
            </p:cNvPr>
            <p:cNvSpPr/>
            <p:nvPr/>
          </p:nvSpPr>
          <p:spPr>
            <a:xfrm>
              <a:off x="7093842" y="2859782"/>
              <a:ext cx="1223616" cy="385134"/>
            </a:xfrm>
            <a:prstGeom prst="roundRect">
              <a:avLst>
                <a:gd name="adj" fmla="val 8504"/>
              </a:avLst>
            </a:prstGeom>
            <a:solidFill>
              <a:srgbClr val="5B9B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Arial" panose="020B0604020202020204"/>
                  <a:ea typeface="思源黑体 Medium" panose="020B0600000000000000"/>
                </a:rPr>
                <a:t>过程管控</a:t>
              </a:r>
            </a:p>
          </p:txBody>
        </p:sp>
        <p:sp>
          <p:nvSpPr>
            <p:cNvPr id="65" name="矩形: 圆角 39">
              <a:extLst>
                <a:ext uri="{FF2B5EF4-FFF2-40B4-BE49-F238E27FC236}">
                  <a16:creationId xmlns:a16="http://schemas.microsoft.com/office/drawing/2014/main" id="{4C785C83-B3AD-F108-46A2-1E47EF802A62}"/>
                </a:ext>
              </a:extLst>
            </p:cNvPr>
            <p:cNvSpPr/>
            <p:nvPr/>
          </p:nvSpPr>
          <p:spPr>
            <a:xfrm>
              <a:off x="7086352" y="3541222"/>
              <a:ext cx="1223616" cy="385134"/>
            </a:xfrm>
            <a:prstGeom prst="roundRect">
              <a:avLst>
                <a:gd name="adj" fmla="val 8504"/>
              </a:avLst>
            </a:prstGeom>
            <a:solidFill>
              <a:srgbClr val="5B9B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Arial" panose="020B0604020202020204"/>
                  <a:ea typeface="思源黑体 Medium" panose="020B0600000000000000"/>
                </a:rPr>
                <a:t>持续改进</a:t>
              </a:r>
            </a:p>
          </p:txBody>
        </p:sp>
        <p:pic>
          <p:nvPicPr>
            <p:cNvPr id="66" name="图片 65">
              <a:extLst>
                <a:ext uri="{FF2B5EF4-FFF2-40B4-BE49-F238E27FC236}">
                  <a16:creationId xmlns:a16="http://schemas.microsoft.com/office/drawing/2014/main" id="{251A93BD-172B-402E-DBBB-AC806117D949}"/>
                </a:ext>
              </a:extLst>
            </p:cNvPr>
            <p:cNvPicPr>
              <a:picLocks noChangeAspect="1"/>
            </p:cNvPicPr>
            <p:nvPr/>
          </p:nvPicPr>
          <p:blipFill>
            <a:blip r:embed="rId5"/>
            <a:stretch>
              <a:fillRect/>
            </a:stretch>
          </p:blipFill>
          <p:spPr>
            <a:xfrm>
              <a:off x="1312202" y="627534"/>
              <a:ext cx="5740778" cy="4123359"/>
            </a:xfrm>
            <a:prstGeom prst="rect">
              <a:avLst/>
            </a:prstGeom>
          </p:spPr>
        </p:pic>
      </p:grpSp>
    </p:spTree>
    <p:extLst>
      <p:ext uri="{BB962C8B-B14F-4D97-AF65-F5344CB8AC3E}">
        <p14:creationId xmlns:p14="http://schemas.microsoft.com/office/powerpoint/2010/main" val="1908238820"/>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44771"/>
                </a:solidFill>
              </a:rPr>
              <a:t>质量体系文件管理系统目标</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pSp>
        <p:nvGrpSpPr>
          <p:cNvPr id="25" name="组合 24">
            <a:extLst>
              <a:ext uri="{FF2B5EF4-FFF2-40B4-BE49-F238E27FC236}">
                <a16:creationId xmlns:a16="http://schemas.microsoft.com/office/drawing/2014/main" id="{9E760D92-B5C7-A083-5D31-6A6191DE71EE}"/>
              </a:ext>
            </a:extLst>
          </p:cNvPr>
          <p:cNvGrpSpPr>
            <a:grpSpLocks noChangeAspect="1"/>
          </p:cNvGrpSpPr>
          <p:nvPr/>
        </p:nvGrpSpPr>
        <p:grpSpPr>
          <a:xfrm>
            <a:off x="888538" y="1773000"/>
            <a:ext cx="10529123" cy="4497349"/>
            <a:chOff x="323527" y="915566"/>
            <a:chExt cx="8568953" cy="3660093"/>
          </a:xfrm>
        </p:grpSpPr>
        <p:grpSp>
          <p:nvGrpSpPr>
            <p:cNvPr id="4" name="组合 3">
              <a:extLst>
                <a:ext uri="{FF2B5EF4-FFF2-40B4-BE49-F238E27FC236}">
                  <a16:creationId xmlns:a16="http://schemas.microsoft.com/office/drawing/2014/main" id="{A31B612F-7FFF-4FDC-EB9B-BEC915A38BDA}"/>
                </a:ext>
              </a:extLst>
            </p:cNvPr>
            <p:cNvGrpSpPr/>
            <p:nvPr/>
          </p:nvGrpSpPr>
          <p:grpSpPr>
            <a:xfrm>
              <a:off x="323527" y="915566"/>
              <a:ext cx="1893212" cy="3660093"/>
              <a:chOff x="1537004" y="1516710"/>
              <a:chExt cx="1893212" cy="3660093"/>
            </a:xfrm>
          </p:grpSpPr>
          <p:sp>
            <p:nvSpPr>
              <p:cNvPr id="6" name="Freeform 44">
                <a:extLst>
                  <a:ext uri="{FF2B5EF4-FFF2-40B4-BE49-F238E27FC236}">
                    <a16:creationId xmlns:a16="http://schemas.microsoft.com/office/drawing/2014/main" id="{9BF7475C-A176-C780-E43C-78932E9CC931}"/>
                  </a:ext>
                </a:extLst>
              </p:cNvPr>
              <p:cNvSpPr/>
              <p:nvPr/>
            </p:nvSpPr>
            <p:spPr>
              <a:xfrm rot="16200000">
                <a:off x="1583130" y="1593519"/>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latin typeface="思源黑体 Light" panose="020B0300000000000000" pitchFamily="34" charset="-122"/>
                  <a:ea typeface="思源黑体 Medium" panose="020B0600000000000000"/>
                </a:endParaRPr>
              </a:p>
            </p:txBody>
          </p:sp>
          <p:sp>
            <p:nvSpPr>
              <p:cNvPr id="7" name="Text Placeholder 3">
                <a:extLst>
                  <a:ext uri="{FF2B5EF4-FFF2-40B4-BE49-F238E27FC236}">
                    <a16:creationId xmlns:a16="http://schemas.microsoft.com/office/drawing/2014/main" id="{4BAE1D99-F94D-BFE9-C028-A5FE954BA8A0}"/>
                  </a:ext>
                </a:extLst>
              </p:cNvPr>
              <p:cNvSpPr txBox="1"/>
              <p:nvPr/>
            </p:nvSpPr>
            <p:spPr>
              <a:xfrm>
                <a:off x="1551625" y="3327381"/>
                <a:ext cx="1878591" cy="25047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2000" b="1" dirty="0">
                    <a:solidFill>
                      <a:schemeClr val="tx1"/>
                    </a:solidFill>
                    <a:latin typeface="微软雅黑" panose="020B0503020204020204" pitchFamily="34" charset="-122"/>
                    <a:ea typeface="思源黑体 Medium" panose="020B0600000000000000"/>
                  </a:rPr>
                  <a:t>体系文件结构化管理</a:t>
                </a:r>
                <a:endParaRPr lang="en-US" sz="2000" b="1" dirty="0">
                  <a:solidFill>
                    <a:schemeClr val="tx1"/>
                  </a:solidFill>
                  <a:latin typeface="微软雅黑" panose="020B0503020204020204" pitchFamily="34" charset="-122"/>
                  <a:ea typeface="思源黑体 Medium" panose="020B0600000000000000"/>
                </a:endParaRPr>
              </a:p>
            </p:txBody>
          </p:sp>
          <p:sp>
            <p:nvSpPr>
              <p:cNvPr id="8" name="Text Placeholder 3">
                <a:extLst>
                  <a:ext uri="{FF2B5EF4-FFF2-40B4-BE49-F238E27FC236}">
                    <a16:creationId xmlns:a16="http://schemas.microsoft.com/office/drawing/2014/main" id="{2328D523-FC82-17BD-2B04-2092B93B2829}"/>
                  </a:ext>
                </a:extLst>
              </p:cNvPr>
              <p:cNvSpPr txBox="1"/>
              <p:nvPr/>
            </p:nvSpPr>
            <p:spPr>
              <a:xfrm>
                <a:off x="1537004" y="3774121"/>
                <a:ext cx="1809177" cy="1402682"/>
              </a:xfrm>
              <a:prstGeom prst="rect">
                <a:avLst/>
              </a:prstGeom>
            </p:spPr>
            <p:txBody>
              <a:bodyPr wrap="square" lIns="0" tIns="0" rIns="0" bIns="0" anchor="t" anchorCtr="0">
                <a:spAutoFit/>
              </a:bodyPr>
              <a:lstStyle>
                <a:defPPr>
                  <a:defRPr lang="zh-CN"/>
                </a:defPPr>
                <a:lvl1pPr indent="0" defTabSz="1219200">
                  <a:spcBef>
                    <a:spcPct val="20000"/>
                  </a:spcBef>
                  <a:buNone/>
                  <a:defRPr sz="1400" baseline="0">
                    <a:latin typeface="微软雅黑" panose="020B0503020204020204" pitchFamily="34" charset="-122"/>
                    <a:ea typeface="思源黑体 Medium" panose="020B0600000000000000"/>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a:sym typeface="微软雅黑" panose="020B0503020204020204" pitchFamily="34" charset="-122"/>
                  </a:rPr>
                  <a:t>通过</a:t>
                </a:r>
                <a:r>
                  <a:rPr lang="en-US" altLang="zh-CN" dirty="0">
                    <a:sym typeface="微软雅黑" panose="020B0503020204020204" pitchFamily="34" charset="-122"/>
                  </a:rPr>
                  <a:t>IT</a:t>
                </a:r>
                <a:r>
                  <a:rPr lang="zh-CN" altLang="en-US" dirty="0">
                    <a:sym typeface="微软雅黑" panose="020B0503020204020204" pitchFamily="34" charset="-122"/>
                  </a:rPr>
                  <a:t>化的方式，</a:t>
                </a:r>
                <a:r>
                  <a:rPr lang="zh-TW" altLang="zh-CN" dirty="0"/>
                  <a:t>对体系文件中各个管理要素的拆分、相互之间关联、分析、运用等信息手段，促进体系</a:t>
                </a:r>
                <a:r>
                  <a:rPr lang="zh-CN" altLang="zh-CN" dirty="0"/>
                  <a:t>管理</a:t>
                </a:r>
                <a:r>
                  <a:rPr lang="zh-TW" altLang="zh-CN" dirty="0"/>
                  <a:t>相互融合、协同改进，有效提升企业管理水平</a:t>
                </a:r>
                <a:r>
                  <a:rPr lang="zh-CN" altLang="en-US" dirty="0">
                    <a:sym typeface="微软雅黑" panose="020B0503020204020204" pitchFamily="34" charset="-122"/>
                  </a:rPr>
                  <a:t>，使体系文件实现数字化、应用对象化管理</a:t>
                </a:r>
                <a:endParaRPr lang="en-US" dirty="0"/>
              </a:p>
            </p:txBody>
          </p:sp>
          <p:sp>
            <p:nvSpPr>
              <p:cNvPr id="9" name="Freeform 103">
                <a:extLst>
                  <a:ext uri="{FF2B5EF4-FFF2-40B4-BE49-F238E27FC236}">
                    <a16:creationId xmlns:a16="http://schemas.microsoft.com/office/drawing/2014/main" id="{D0C095B3-7BC9-8026-EFAA-AF7B241528BF}"/>
                  </a:ext>
                </a:extLst>
              </p:cNvPr>
              <p:cNvSpPr>
                <a:spLocks noEditPoints="1"/>
              </p:cNvSpPr>
              <p:nvPr/>
            </p:nvSpPr>
            <p:spPr bwMode="auto">
              <a:xfrm>
                <a:off x="2189265" y="1774730"/>
                <a:ext cx="402498" cy="59268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1920" tIns="60960" rIns="121920" bIns="60960" numCol="1" anchor="t" anchorCtr="0" compatLnSpc="1"/>
              <a:lstStyle/>
              <a:p>
                <a:endParaRPr lang="en-US" sz="3200" dirty="0">
                  <a:latin typeface="思源黑体 Light" panose="020B0300000000000000" pitchFamily="34" charset="-122"/>
                  <a:ea typeface="思源黑体 Medium" panose="020B0600000000000000"/>
                </a:endParaRPr>
              </a:p>
            </p:txBody>
          </p:sp>
        </p:grpSp>
        <p:grpSp>
          <p:nvGrpSpPr>
            <p:cNvPr id="10" name="组合 9">
              <a:extLst>
                <a:ext uri="{FF2B5EF4-FFF2-40B4-BE49-F238E27FC236}">
                  <a16:creationId xmlns:a16="http://schemas.microsoft.com/office/drawing/2014/main" id="{7E4180EE-146B-1BD7-C924-9D5FB5B55AC0}"/>
                </a:ext>
              </a:extLst>
            </p:cNvPr>
            <p:cNvGrpSpPr/>
            <p:nvPr/>
          </p:nvGrpSpPr>
          <p:grpSpPr>
            <a:xfrm>
              <a:off x="2627784" y="915566"/>
              <a:ext cx="1800200" cy="3484107"/>
              <a:chOff x="5103740" y="1516710"/>
              <a:chExt cx="1800200" cy="3484107"/>
            </a:xfrm>
          </p:grpSpPr>
          <p:sp>
            <p:nvSpPr>
              <p:cNvPr id="11" name="Freeform 53">
                <a:extLst>
                  <a:ext uri="{FF2B5EF4-FFF2-40B4-BE49-F238E27FC236}">
                    <a16:creationId xmlns:a16="http://schemas.microsoft.com/office/drawing/2014/main" id="{2B94728F-80AC-6094-FE39-C69F87E3FC5E}"/>
                  </a:ext>
                </a:extLst>
              </p:cNvPr>
              <p:cNvSpPr/>
              <p:nvPr/>
            </p:nvSpPr>
            <p:spPr>
              <a:xfrm rot="16200000">
                <a:off x="5162616" y="1593519"/>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adFill>
                <a:gsLst>
                  <a:gs pos="100000">
                    <a:schemeClr val="accent1">
                      <a:lumMod val="60000"/>
                      <a:lumOff val="40000"/>
                    </a:schemeClr>
                  </a:gs>
                  <a:gs pos="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latin typeface="思源黑体 Light" panose="020B0300000000000000" pitchFamily="34" charset="-122"/>
                  <a:ea typeface="思源黑体 Medium" panose="020B0600000000000000"/>
                </a:endParaRPr>
              </a:p>
            </p:txBody>
          </p:sp>
          <p:sp>
            <p:nvSpPr>
              <p:cNvPr id="12" name="Text Placeholder 3">
                <a:extLst>
                  <a:ext uri="{FF2B5EF4-FFF2-40B4-BE49-F238E27FC236}">
                    <a16:creationId xmlns:a16="http://schemas.microsoft.com/office/drawing/2014/main" id="{3EB0B74A-E03B-7F1A-8D53-8005B3818951}"/>
                  </a:ext>
                </a:extLst>
              </p:cNvPr>
              <p:cNvSpPr txBox="1"/>
              <p:nvPr/>
            </p:nvSpPr>
            <p:spPr>
              <a:xfrm>
                <a:off x="5285123" y="3329143"/>
                <a:ext cx="1461128" cy="25047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2000" b="1" dirty="0">
                    <a:solidFill>
                      <a:schemeClr val="tx1"/>
                    </a:solidFill>
                    <a:latin typeface="微软雅黑" panose="020B0503020204020204" pitchFamily="34" charset="-122"/>
                    <a:ea typeface="思源黑体 Medium" panose="020B0600000000000000"/>
                    <a:sym typeface="微软雅黑" panose="020B0503020204020204" pitchFamily="34" charset="-122"/>
                  </a:rPr>
                  <a:t>过程流程化管理</a:t>
                </a:r>
                <a:endParaRPr lang="en-US" sz="2000" b="1" dirty="0">
                  <a:solidFill>
                    <a:schemeClr val="tx1"/>
                  </a:solidFill>
                  <a:latin typeface="微软雅黑" panose="020B0503020204020204" pitchFamily="34" charset="-122"/>
                  <a:ea typeface="思源黑体 Medium" panose="020B0600000000000000"/>
                </a:endParaRPr>
              </a:p>
            </p:txBody>
          </p:sp>
          <p:sp>
            <p:nvSpPr>
              <p:cNvPr id="13" name="Freeform 52">
                <a:extLst>
                  <a:ext uri="{FF2B5EF4-FFF2-40B4-BE49-F238E27FC236}">
                    <a16:creationId xmlns:a16="http://schemas.microsoft.com/office/drawing/2014/main" id="{8FACE3F6-60FA-C474-EE8D-1E79A0F8E067}"/>
                  </a:ext>
                </a:extLst>
              </p:cNvPr>
              <p:cNvSpPr>
                <a:spLocks noEditPoints="1"/>
              </p:cNvSpPr>
              <p:nvPr/>
            </p:nvSpPr>
            <p:spPr bwMode="auto">
              <a:xfrm>
                <a:off x="5726339" y="1841025"/>
                <a:ext cx="489275" cy="526392"/>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21920" tIns="60960" rIns="121920" bIns="60960" numCol="1" anchor="t" anchorCtr="0" compatLnSpc="1"/>
              <a:lstStyle/>
              <a:p>
                <a:endParaRPr lang="en-US" sz="3200" dirty="0">
                  <a:latin typeface="思源黑体 Light" panose="020B0300000000000000" pitchFamily="34" charset="-122"/>
                  <a:ea typeface="思源黑体 Medium" panose="020B0600000000000000"/>
                </a:endParaRPr>
              </a:p>
            </p:txBody>
          </p:sp>
          <p:sp>
            <p:nvSpPr>
              <p:cNvPr id="14" name="Text Placeholder 3">
                <a:extLst>
                  <a:ext uri="{FF2B5EF4-FFF2-40B4-BE49-F238E27FC236}">
                    <a16:creationId xmlns:a16="http://schemas.microsoft.com/office/drawing/2014/main" id="{B0CA8505-6FEE-31C6-930D-A469CF0AC1C2}"/>
                  </a:ext>
                </a:extLst>
              </p:cNvPr>
              <p:cNvSpPr txBox="1"/>
              <p:nvPr/>
            </p:nvSpPr>
            <p:spPr>
              <a:xfrm>
                <a:off x="5103740" y="3773471"/>
                <a:ext cx="1800200" cy="1227346"/>
              </a:xfrm>
              <a:prstGeom prst="rect">
                <a:avLst/>
              </a:prstGeom>
            </p:spPr>
            <p:txBody>
              <a:bodyPr wrap="square" lIns="0" tIns="0" rIns="0" bIns="0" anchor="t" anchorCtr="0">
                <a:spAutoFit/>
              </a:bodyPr>
              <a:lstStyle>
                <a:defPPr>
                  <a:defRPr lang="zh-CN"/>
                </a:defPPr>
                <a:lvl1pPr indent="0" algn="ctr" defTabSz="1219200">
                  <a:spcBef>
                    <a:spcPct val="20000"/>
                  </a:spcBef>
                  <a:buNone/>
                  <a:defRPr sz="1100" baseline="0">
                    <a:solidFill>
                      <a:schemeClr val="bg1"/>
                    </a:solidFill>
                    <a:latin typeface="微软雅黑" panose="020B0503020204020204" pitchFamily="34" charset="-122"/>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l"/>
                <a:r>
                  <a:rPr lang="zh-CN" altLang="en-US" sz="1400" dirty="0">
                    <a:solidFill>
                      <a:schemeClr val="tx1"/>
                    </a:solidFill>
                    <a:ea typeface="思源黑体 Medium" panose="020B0600000000000000"/>
                    <a:sym typeface="微软雅黑" panose="020B0503020204020204" pitchFamily="34" charset="-122"/>
                  </a:rPr>
                  <a:t>实现体系文件从新增、修订、废止；审核；批准；培训；生效；发放；回收的全流程信息化管理闭环；并可根据企业的组织结构，管理方式按文件类型对流程进行个性化定义</a:t>
                </a:r>
                <a:endParaRPr lang="en-US" altLang="zh-CN" sz="1400" dirty="0">
                  <a:solidFill>
                    <a:schemeClr val="tx1"/>
                  </a:solidFill>
                  <a:ea typeface="思源黑体 Medium" panose="020B0600000000000000"/>
                </a:endParaRPr>
              </a:p>
            </p:txBody>
          </p:sp>
        </p:grpSp>
        <p:grpSp>
          <p:nvGrpSpPr>
            <p:cNvPr id="15" name="组合 14">
              <a:extLst>
                <a:ext uri="{FF2B5EF4-FFF2-40B4-BE49-F238E27FC236}">
                  <a16:creationId xmlns:a16="http://schemas.microsoft.com/office/drawing/2014/main" id="{EB59C03F-34EB-5C26-DF1B-2FF6519BEE07}"/>
                </a:ext>
              </a:extLst>
            </p:cNvPr>
            <p:cNvGrpSpPr/>
            <p:nvPr/>
          </p:nvGrpSpPr>
          <p:grpSpPr>
            <a:xfrm>
              <a:off x="4887027" y="915566"/>
              <a:ext cx="1883349" cy="3133437"/>
              <a:chOff x="7633922" y="1516707"/>
              <a:chExt cx="1883349" cy="3133437"/>
            </a:xfrm>
          </p:grpSpPr>
          <p:sp>
            <p:nvSpPr>
              <p:cNvPr id="16" name="Freeform 71">
                <a:extLst>
                  <a:ext uri="{FF2B5EF4-FFF2-40B4-BE49-F238E27FC236}">
                    <a16:creationId xmlns:a16="http://schemas.microsoft.com/office/drawing/2014/main" id="{14D5235F-164D-B0AA-9C30-257329E40AB8}"/>
                  </a:ext>
                </a:extLst>
              </p:cNvPr>
              <p:cNvSpPr/>
              <p:nvPr/>
            </p:nvSpPr>
            <p:spPr>
              <a:xfrm rot="16200000">
                <a:off x="7739023" y="1593516"/>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latin typeface="思源黑体 Light" panose="020B0300000000000000" pitchFamily="34" charset="-122"/>
                  <a:ea typeface="思源黑体 Medium" panose="020B0600000000000000"/>
                </a:endParaRPr>
              </a:p>
            </p:txBody>
          </p:sp>
          <p:sp>
            <p:nvSpPr>
              <p:cNvPr id="17" name="Text Placeholder 3">
                <a:extLst>
                  <a:ext uri="{FF2B5EF4-FFF2-40B4-BE49-F238E27FC236}">
                    <a16:creationId xmlns:a16="http://schemas.microsoft.com/office/drawing/2014/main" id="{210B6502-A7EB-2E02-498D-49314B534A75}"/>
                  </a:ext>
                </a:extLst>
              </p:cNvPr>
              <p:cNvSpPr txBox="1"/>
              <p:nvPr/>
            </p:nvSpPr>
            <p:spPr>
              <a:xfrm>
                <a:off x="7638679" y="3331274"/>
                <a:ext cx="1878592" cy="250479"/>
              </a:xfrm>
              <a:prstGeom prst="rect">
                <a:avLst/>
              </a:prstGeom>
            </p:spPr>
            <p:txBody>
              <a:bodyPr wrap="none" lIns="0" tIns="0" rIns="0" bIns="0" anchor="ctr" anchorCtr="0">
                <a:spAutoFit/>
              </a:bodyPr>
              <a:lstStyle>
                <a:defPPr>
                  <a:defRPr lang="zh-CN"/>
                </a:defPPr>
                <a:lvl1pPr indent="0" algn="ctr" defTabSz="1219200">
                  <a:spcBef>
                    <a:spcPct val="20000"/>
                  </a:spcBef>
                  <a:buNone/>
                  <a:defRPr sz="1600" b="1" baseline="0">
                    <a:solidFill>
                      <a:schemeClr val="bg1"/>
                    </a:solidFill>
                    <a:latin typeface="微软雅黑" panose="020B0503020204020204" pitchFamily="34" charset="-122"/>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zh-CN" altLang="en-US" sz="2000" dirty="0">
                    <a:solidFill>
                      <a:schemeClr val="tx1"/>
                    </a:solidFill>
                    <a:ea typeface="思源黑体 Medium" panose="020B0600000000000000"/>
                  </a:rPr>
                  <a:t>体系文件应用与共享</a:t>
                </a:r>
                <a:endParaRPr lang="en-US" sz="2000" dirty="0">
                  <a:solidFill>
                    <a:schemeClr val="tx1"/>
                  </a:solidFill>
                  <a:ea typeface="思源黑体 Medium" panose="020B0600000000000000"/>
                </a:endParaRPr>
              </a:p>
            </p:txBody>
          </p:sp>
          <p:sp>
            <p:nvSpPr>
              <p:cNvPr id="18" name="Freeform 83">
                <a:extLst>
                  <a:ext uri="{FF2B5EF4-FFF2-40B4-BE49-F238E27FC236}">
                    <a16:creationId xmlns:a16="http://schemas.microsoft.com/office/drawing/2014/main" id="{B26C9390-ECC1-7723-EC0F-91E0484F2E1A}"/>
                  </a:ext>
                </a:extLst>
              </p:cNvPr>
              <p:cNvSpPr>
                <a:spLocks noEditPoints="1"/>
              </p:cNvSpPr>
              <p:nvPr/>
            </p:nvSpPr>
            <p:spPr bwMode="auto">
              <a:xfrm>
                <a:off x="8320205" y="1775645"/>
                <a:ext cx="394514" cy="591772"/>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1920" tIns="60960" rIns="121920" bIns="60960" numCol="1" anchor="t" anchorCtr="0" compatLnSpc="1"/>
              <a:lstStyle/>
              <a:p>
                <a:endParaRPr lang="en-US" sz="3200" dirty="0">
                  <a:latin typeface="思源黑体 Light" panose="020B0300000000000000" pitchFamily="34" charset="-122"/>
                  <a:ea typeface="思源黑体 Medium" panose="020B0600000000000000"/>
                </a:endParaRPr>
              </a:p>
            </p:txBody>
          </p:sp>
          <p:sp>
            <p:nvSpPr>
              <p:cNvPr id="19" name="Text Placeholder 3">
                <a:extLst>
                  <a:ext uri="{FF2B5EF4-FFF2-40B4-BE49-F238E27FC236}">
                    <a16:creationId xmlns:a16="http://schemas.microsoft.com/office/drawing/2014/main" id="{63880CA6-A5CE-B370-2A0A-7E38A1CB7DDC}"/>
                  </a:ext>
                </a:extLst>
              </p:cNvPr>
              <p:cNvSpPr txBox="1"/>
              <p:nvPr/>
            </p:nvSpPr>
            <p:spPr>
              <a:xfrm>
                <a:off x="7633922" y="3773468"/>
                <a:ext cx="1800200" cy="876676"/>
              </a:xfrm>
              <a:prstGeom prst="rect">
                <a:avLst/>
              </a:prstGeom>
            </p:spPr>
            <p:txBody>
              <a:bodyPr wrap="square" lIns="0" tIns="0" rIns="0" bIns="0" anchor="t" anchorCtr="0">
                <a:spAutoFit/>
              </a:bodyPr>
              <a:lstStyle>
                <a:defPPr>
                  <a:defRPr lang="zh-CN"/>
                </a:defPPr>
                <a:lvl1pPr indent="0" algn="ctr" defTabSz="1219200">
                  <a:spcBef>
                    <a:spcPct val="20000"/>
                  </a:spcBef>
                  <a:buNone/>
                  <a:defRPr sz="1100" baseline="0">
                    <a:solidFill>
                      <a:schemeClr val="bg1"/>
                    </a:solidFill>
                    <a:latin typeface="微软雅黑" panose="020B0503020204020204" pitchFamily="34" charset="-122"/>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l"/>
                <a:r>
                  <a:rPr lang="zh-CN" altLang="en-US" sz="1400" dirty="0">
                    <a:solidFill>
                      <a:schemeClr val="tx1"/>
                    </a:solidFill>
                    <a:ea typeface="思源黑体 Medium" panose="020B0600000000000000"/>
                    <a:sym typeface="微软雅黑" panose="020B0503020204020204" pitchFamily="34" charset="-122"/>
                  </a:rPr>
                  <a:t>为体系文件在企业各个工作场景中可以便捷的被关联和使用，系统需要提供多样、方便、快捷的使用方式和集成接入的通道</a:t>
                </a:r>
                <a:endParaRPr lang="en-US" altLang="zh-CN" sz="1400" dirty="0">
                  <a:solidFill>
                    <a:schemeClr val="tx1"/>
                  </a:solidFill>
                  <a:ea typeface="思源黑体 Medium" panose="020B0600000000000000"/>
                </a:endParaRPr>
              </a:p>
            </p:txBody>
          </p:sp>
        </p:grpSp>
        <p:grpSp>
          <p:nvGrpSpPr>
            <p:cNvPr id="20" name="组合 19">
              <a:extLst>
                <a:ext uri="{FF2B5EF4-FFF2-40B4-BE49-F238E27FC236}">
                  <a16:creationId xmlns:a16="http://schemas.microsoft.com/office/drawing/2014/main" id="{0CB4B86B-3D5A-2948-EE97-C3439581B9F5}"/>
                </a:ext>
              </a:extLst>
            </p:cNvPr>
            <p:cNvGrpSpPr/>
            <p:nvPr/>
          </p:nvGrpSpPr>
          <p:grpSpPr>
            <a:xfrm>
              <a:off x="7164287" y="915566"/>
              <a:ext cx="1728193" cy="3309425"/>
              <a:chOff x="10289041" y="1516708"/>
              <a:chExt cx="1728193" cy="3309425"/>
            </a:xfrm>
          </p:grpSpPr>
          <p:sp>
            <p:nvSpPr>
              <p:cNvPr id="21" name="Freeform 68">
                <a:extLst>
                  <a:ext uri="{FF2B5EF4-FFF2-40B4-BE49-F238E27FC236}">
                    <a16:creationId xmlns:a16="http://schemas.microsoft.com/office/drawing/2014/main" id="{BFA1A9C5-4365-4FF8-956E-7FF973F53CC7}"/>
                  </a:ext>
                </a:extLst>
              </p:cNvPr>
              <p:cNvSpPr/>
              <p:nvPr/>
            </p:nvSpPr>
            <p:spPr>
              <a:xfrm rot="16200000">
                <a:off x="10299332" y="1593517"/>
                <a:ext cx="161299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adFill>
                <a:gsLst>
                  <a:gs pos="100000">
                    <a:schemeClr val="accent1">
                      <a:lumMod val="60000"/>
                      <a:lumOff val="40000"/>
                    </a:schemeClr>
                  </a:gs>
                  <a:gs pos="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latin typeface="思源黑体 Light" panose="020B0300000000000000" pitchFamily="34" charset="-122"/>
                  <a:ea typeface="思源黑体 Medium" panose="020B0600000000000000"/>
                </a:endParaRPr>
              </a:p>
            </p:txBody>
          </p:sp>
          <p:sp>
            <p:nvSpPr>
              <p:cNvPr id="22" name="Text Placeholder 3">
                <a:extLst>
                  <a:ext uri="{FF2B5EF4-FFF2-40B4-BE49-F238E27FC236}">
                    <a16:creationId xmlns:a16="http://schemas.microsoft.com/office/drawing/2014/main" id="{9930407C-8FC2-31E3-F6C3-692814E01A22}"/>
                  </a:ext>
                </a:extLst>
              </p:cNvPr>
              <p:cNvSpPr txBox="1"/>
              <p:nvPr/>
            </p:nvSpPr>
            <p:spPr>
              <a:xfrm>
                <a:off x="10522505" y="3336405"/>
                <a:ext cx="1252394" cy="250479"/>
              </a:xfrm>
              <a:prstGeom prst="rect">
                <a:avLst/>
              </a:prstGeom>
            </p:spPr>
            <p:txBody>
              <a:bodyPr wrap="none" lIns="0" tIns="0" rIns="0" bIns="0" anchor="ctr" anchorCtr="0">
                <a:spAutoFit/>
              </a:bodyPr>
              <a:lstStyle>
                <a:defPPr>
                  <a:defRPr lang="zh-CN"/>
                </a:defPPr>
                <a:lvl1pPr indent="0" algn="ctr" defTabSz="1219200">
                  <a:spcBef>
                    <a:spcPct val="20000"/>
                  </a:spcBef>
                  <a:buNone/>
                  <a:defRPr sz="1600" b="1" baseline="0">
                    <a:solidFill>
                      <a:schemeClr val="bg1"/>
                    </a:solidFill>
                    <a:latin typeface="微软雅黑" panose="020B0503020204020204" pitchFamily="34" charset="-122"/>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zh-CN" altLang="en-US" sz="2000" dirty="0">
                    <a:solidFill>
                      <a:schemeClr val="tx1"/>
                    </a:solidFill>
                    <a:ea typeface="思源黑体 Medium" panose="020B0600000000000000"/>
                    <a:sym typeface="微软雅黑" panose="020B0503020204020204" pitchFamily="34" charset="-122"/>
                  </a:rPr>
                  <a:t>数据深化分析</a:t>
                </a:r>
                <a:endParaRPr lang="en-US" sz="2000" dirty="0">
                  <a:solidFill>
                    <a:schemeClr val="tx1"/>
                  </a:solidFill>
                  <a:ea typeface="思源黑体 Medium" panose="020B0600000000000000"/>
                </a:endParaRPr>
              </a:p>
            </p:txBody>
          </p:sp>
          <p:sp>
            <p:nvSpPr>
              <p:cNvPr id="23" name="Freeform 152">
                <a:extLst>
                  <a:ext uri="{FF2B5EF4-FFF2-40B4-BE49-F238E27FC236}">
                    <a16:creationId xmlns:a16="http://schemas.microsoft.com/office/drawing/2014/main" id="{4D67DA8A-ABFF-B286-069F-6967F50FA7C7}"/>
                  </a:ext>
                </a:extLst>
              </p:cNvPr>
              <p:cNvSpPr>
                <a:spLocks noEditPoints="1"/>
              </p:cNvSpPr>
              <p:nvPr/>
            </p:nvSpPr>
            <p:spPr bwMode="auto">
              <a:xfrm>
                <a:off x="10860029" y="1841025"/>
                <a:ext cx="491603" cy="454308"/>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3200" dirty="0">
                  <a:latin typeface="思源黑体 Light" panose="020B0300000000000000" pitchFamily="34" charset="-122"/>
                  <a:ea typeface="思源黑体 Medium" panose="020B0600000000000000"/>
                </a:endParaRPr>
              </a:p>
            </p:txBody>
          </p:sp>
          <p:sp>
            <p:nvSpPr>
              <p:cNvPr id="24" name="Text Placeholder 3">
                <a:extLst>
                  <a:ext uri="{FF2B5EF4-FFF2-40B4-BE49-F238E27FC236}">
                    <a16:creationId xmlns:a16="http://schemas.microsoft.com/office/drawing/2014/main" id="{D74089F5-956E-AD3F-C833-A989AB0327EF}"/>
                  </a:ext>
                </a:extLst>
              </p:cNvPr>
              <p:cNvSpPr txBox="1"/>
              <p:nvPr/>
            </p:nvSpPr>
            <p:spPr>
              <a:xfrm>
                <a:off x="10289041" y="3774121"/>
                <a:ext cx="1728193" cy="1052012"/>
              </a:xfrm>
              <a:prstGeom prst="rect">
                <a:avLst/>
              </a:prstGeom>
            </p:spPr>
            <p:txBody>
              <a:bodyPr wrap="square" lIns="0" tIns="0" rIns="0" bIns="0" anchor="t" anchorCtr="0">
                <a:spAutoFit/>
              </a:bodyPr>
              <a:lstStyle>
                <a:defPPr>
                  <a:defRPr lang="zh-CN"/>
                </a:defPPr>
                <a:lvl1pPr indent="0" algn="ctr" defTabSz="1219200">
                  <a:spcBef>
                    <a:spcPct val="20000"/>
                  </a:spcBef>
                  <a:buNone/>
                  <a:defRPr sz="1100" baseline="0">
                    <a:solidFill>
                      <a:schemeClr val="bg1"/>
                    </a:solidFill>
                    <a:latin typeface="微软雅黑" panose="020B0503020204020204" pitchFamily="34" charset="-122"/>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l"/>
                <a:r>
                  <a:rPr lang="zh-CN" altLang="en-US" sz="1400" dirty="0">
                    <a:solidFill>
                      <a:schemeClr val="tx1"/>
                    </a:solidFill>
                    <a:ea typeface="思源黑体 Medium" panose="020B0600000000000000"/>
                    <a:sym typeface="微软雅黑" panose="020B0503020204020204" pitchFamily="34" charset="-122"/>
                  </a:rPr>
                  <a:t>通过对</a:t>
                </a:r>
                <a:r>
                  <a:rPr lang="zh-CN" altLang="en-US" sz="1400" dirty="0">
                    <a:solidFill>
                      <a:schemeClr val="tx1"/>
                    </a:solidFill>
                    <a:ea typeface="思源黑体 Medium" panose="020B0600000000000000"/>
                  </a:rPr>
                  <a:t>制修订数据、文件参阅数据、监督检查数据</a:t>
                </a:r>
                <a:r>
                  <a:rPr lang="zh-CN" altLang="en-US" sz="1400" dirty="0">
                    <a:solidFill>
                      <a:schemeClr val="tx1"/>
                    </a:solidFill>
                    <a:ea typeface="思源黑体 Medium" panose="020B0600000000000000"/>
                    <a:sym typeface="微软雅黑" panose="020B0503020204020204" pitchFamily="34" charset="-122"/>
                  </a:rPr>
                  <a:t>的</a:t>
                </a:r>
                <a:r>
                  <a:rPr lang="zh-CN" altLang="en-US" sz="1400" dirty="0">
                    <a:solidFill>
                      <a:schemeClr val="tx1"/>
                    </a:solidFill>
                    <a:ea typeface="思源黑体 Medium" panose="020B0600000000000000"/>
                  </a:rPr>
                  <a:t>分析与运用，实现体系文件执行实时监控、关键指标实时预警</a:t>
                </a:r>
                <a:r>
                  <a:rPr lang="zh-CN" altLang="en-US" sz="1400" dirty="0">
                    <a:solidFill>
                      <a:schemeClr val="tx1"/>
                    </a:solidFill>
                    <a:ea typeface="思源黑体 Medium" panose="020B0600000000000000"/>
                    <a:sym typeface="微软雅黑" panose="020B0503020204020204" pitchFamily="34" charset="-122"/>
                  </a:rPr>
                  <a:t>，促进体系改善</a:t>
                </a:r>
                <a:r>
                  <a:rPr lang="en-US" altLang="zh-CN" sz="1400" dirty="0">
                    <a:solidFill>
                      <a:schemeClr val="tx1"/>
                    </a:solidFill>
                    <a:ea typeface="思源黑体 Medium" panose="020B0600000000000000"/>
                    <a:sym typeface="微软雅黑" panose="020B0503020204020204" pitchFamily="34" charset="-122"/>
                  </a:rPr>
                  <a:t>PDCA</a:t>
                </a:r>
                <a:r>
                  <a:rPr lang="zh-CN" altLang="en-US" sz="1400" dirty="0">
                    <a:solidFill>
                      <a:schemeClr val="tx1"/>
                    </a:solidFill>
                    <a:ea typeface="思源黑体 Medium" panose="020B0600000000000000"/>
                    <a:sym typeface="微软雅黑" panose="020B0503020204020204" pitchFamily="34" charset="-122"/>
                  </a:rPr>
                  <a:t>循环</a:t>
                </a:r>
                <a:endParaRPr lang="en-US" altLang="zh-CN" sz="1400" dirty="0">
                  <a:solidFill>
                    <a:schemeClr val="tx1"/>
                  </a:solidFill>
                  <a:ea typeface="思源黑体 Medium" panose="020B0600000000000000"/>
                </a:endParaRPr>
              </a:p>
            </p:txBody>
          </p:sp>
        </p:grpSp>
      </p:grpSp>
    </p:spTree>
    <p:extLst>
      <p:ext uri="{BB962C8B-B14F-4D97-AF65-F5344CB8AC3E}">
        <p14:creationId xmlns:p14="http://schemas.microsoft.com/office/powerpoint/2010/main" val="2503876747"/>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44771"/>
                </a:solidFill>
              </a:rPr>
              <a:t>质量管理业务系统逻辑关系</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4"/>
          <a:stretch>
            <a:fillRect/>
          </a:stretch>
        </p:blipFill>
        <p:spPr>
          <a:xfrm>
            <a:off x="9893300" y="619760"/>
            <a:ext cx="1426845" cy="361950"/>
          </a:xfrm>
          <a:prstGeom prst="rect">
            <a:avLst/>
          </a:prstGeom>
        </p:spPr>
      </p:pic>
      <p:grpSp>
        <p:nvGrpSpPr>
          <p:cNvPr id="127" name="组合 126">
            <a:extLst>
              <a:ext uri="{FF2B5EF4-FFF2-40B4-BE49-F238E27FC236}">
                <a16:creationId xmlns:a16="http://schemas.microsoft.com/office/drawing/2014/main" id="{2610406D-7183-D590-3464-8E88A137DF8B}"/>
              </a:ext>
            </a:extLst>
          </p:cNvPr>
          <p:cNvGrpSpPr>
            <a:grpSpLocks noChangeAspect="1"/>
          </p:cNvGrpSpPr>
          <p:nvPr/>
        </p:nvGrpSpPr>
        <p:grpSpPr>
          <a:xfrm>
            <a:off x="1193839" y="1197000"/>
            <a:ext cx="10019676" cy="5544188"/>
            <a:chOff x="692036" y="725807"/>
            <a:chExt cx="7769267" cy="4298969"/>
          </a:xfrm>
        </p:grpSpPr>
        <p:sp>
          <p:nvSpPr>
            <p:cNvPr id="2" name="Rounded Rectangle 116">
              <a:extLst>
                <a:ext uri="{FF2B5EF4-FFF2-40B4-BE49-F238E27FC236}">
                  <a16:creationId xmlns:a16="http://schemas.microsoft.com/office/drawing/2014/main" id="{463C7B3E-D3DC-91E4-D7C7-881F5E7ED6AD}"/>
                </a:ext>
              </a:extLst>
            </p:cNvPr>
            <p:cNvSpPr/>
            <p:nvPr/>
          </p:nvSpPr>
          <p:spPr>
            <a:xfrm>
              <a:off x="692036" y="725807"/>
              <a:ext cx="5312315" cy="1264221"/>
            </a:xfrm>
            <a:prstGeom prst="roundRect">
              <a:avLst>
                <a:gd name="adj" fmla="val 3353"/>
              </a:avLst>
            </a:prstGeom>
            <a:solidFill>
              <a:sysClr val="window" lastClr="FFFFFF">
                <a:lumMod val="95000"/>
              </a:sysClr>
            </a:solidFill>
            <a:ln w="9525" cap="flat" cmpd="sng" algn="ctr">
              <a:solidFill>
                <a:srgbClr val="44546A">
                  <a:lumMod val="60000"/>
                  <a:lumOff val="40000"/>
                </a:srgbClr>
              </a:solidFill>
              <a:prstDash val="sysDash"/>
              <a:miter lim="800000"/>
            </a:ln>
            <a:effectLst/>
          </p:spPr>
          <p:txBody>
            <a:bodyPr anchor="t"/>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44546A"/>
                  </a:solidFill>
                  <a:effectLst/>
                  <a:uLnTx/>
                  <a:uFillTx/>
                  <a:latin typeface="微软雅黑" panose="020B0503020204020204" pitchFamily="34" charset="-122"/>
                  <a:ea typeface="思源黑体 Medium" panose="020B0600000000000000"/>
                </a:rPr>
                <a:t>体系文件管理</a:t>
              </a:r>
            </a:p>
          </p:txBody>
        </p:sp>
        <p:sp>
          <p:nvSpPr>
            <p:cNvPr id="26" name="矩形 25">
              <a:extLst>
                <a:ext uri="{FF2B5EF4-FFF2-40B4-BE49-F238E27FC236}">
                  <a16:creationId xmlns:a16="http://schemas.microsoft.com/office/drawing/2014/main" id="{99E1F980-6ED1-0230-39C2-C6BE021FCCFB}"/>
                </a:ext>
              </a:extLst>
            </p:cNvPr>
            <p:cNvSpPr/>
            <p:nvPr/>
          </p:nvSpPr>
          <p:spPr bwMode="auto">
            <a:xfrm>
              <a:off x="815199" y="966910"/>
              <a:ext cx="600134" cy="873353"/>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t"/>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44546A"/>
                  </a:solidFill>
                  <a:effectLst/>
                  <a:uLnTx/>
                  <a:uFillTx/>
                  <a:latin typeface="微软雅黑" panose="020B0503020204020204" pitchFamily="34" charset="-122"/>
                  <a:ea typeface="思源黑体 Medium" panose="020B0600000000000000"/>
                </a:rPr>
                <a:t>文件台账</a:t>
              </a:r>
            </a:p>
          </p:txBody>
        </p:sp>
        <p:sp>
          <p:nvSpPr>
            <p:cNvPr id="27" name="Rounded Rectangle 116">
              <a:extLst>
                <a:ext uri="{FF2B5EF4-FFF2-40B4-BE49-F238E27FC236}">
                  <a16:creationId xmlns:a16="http://schemas.microsoft.com/office/drawing/2014/main" id="{40561E3E-5D2A-FD30-44AF-19289C2EA0BB}"/>
                </a:ext>
              </a:extLst>
            </p:cNvPr>
            <p:cNvSpPr/>
            <p:nvPr/>
          </p:nvSpPr>
          <p:spPr bwMode="auto">
            <a:xfrm>
              <a:off x="865040" y="1201113"/>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公司文件</a:t>
              </a:r>
            </a:p>
          </p:txBody>
        </p:sp>
        <p:sp>
          <p:nvSpPr>
            <p:cNvPr id="28" name="Rounded Rectangle 116">
              <a:extLst>
                <a:ext uri="{FF2B5EF4-FFF2-40B4-BE49-F238E27FC236}">
                  <a16:creationId xmlns:a16="http://schemas.microsoft.com/office/drawing/2014/main" id="{54281237-4806-8AAE-A041-AAA657C5AB61}"/>
                </a:ext>
              </a:extLst>
            </p:cNvPr>
            <p:cNvSpPr/>
            <p:nvPr/>
          </p:nvSpPr>
          <p:spPr bwMode="auto">
            <a:xfrm>
              <a:off x="865040" y="1401524"/>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本部门文件</a:t>
              </a:r>
            </a:p>
          </p:txBody>
        </p:sp>
        <p:sp>
          <p:nvSpPr>
            <p:cNvPr id="29" name="Rounded Rectangle 116">
              <a:extLst>
                <a:ext uri="{FF2B5EF4-FFF2-40B4-BE49-F238E27FC236}">
                  <a16:creationId xmlns:a16="http://schemas.microsoft.com/office/drawing/2014/main" id="{5A72AC14-1FDE-B916-3693-B47763C625A9}"/>
                </a:ext>
              </a:extLst>
            </p:cNvPr>
            <p:cNvSpPr/>
            <p:nvPr/>
          </p:nvSpPr>
          <p:spPr bwMode="auto">
            <a:xfrm>
              <a:off x="865040" y="1601935"/>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外部门文件</a:t>
              </a:r>
            </a:p>
          </p:txBody>
        </p:sp>
        <p:sp>
          <p:nvSpPr>
            <p:cNvPr id="31" name="矩形 30">
              <a:extLst>
                <a:ext uri="{FF2B5EF4-FFF2-40B4-BE49-F238E27FC236}">
                  <a16:creationId xmlns:a16="http://schemas.microsoft.com/office/drawing/2014/main" id="{85400429-1FD6-4A6B-FF58-BCA8DB402A33}"/>
                </a:ext>
              </a:extLst>
            </p:cNvPr>
            <p:cNvSpPr/>
            <p:nvPr/>
          </p:nvSpPr>
          <p:spPr bwMode="auto">
            <a:xfrm>
              <a:off x="1456135" y="970099"/>
              <a:ext cx="1088162" cy="870164"/>
            </a:xfrm>
            <a:prstGeom prst="rect">
              <a:avLst/>
            </a:prstGeom>
            <a:solidFill>
              <a:srgbClr val="FBE5D6"/>
            </a:solidFill>
            <a:ln w="12700" cap="flat" cmpd="sng" algn="ctr">
              <a:solidFill>
                <a:srgbClr val="E7E6E6">
                  <a:lumMod val="50000"/>
                </a:srgbClr>
              </a:solidFill>
              <a:prstDash val="sysDash"/>
              <a:miter lim="800000"/>
            </a:ln>
            <a:effectLst/>
          </p:spPr>
          <p:txBody>
            <a:bodyPr anchor="t"/>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44546A"/>
                  </a:solidFill>
                  <a:effectLst/>
                  <a:uLnTx/>
                  <a:uFillTx/>
                  <a:latin typeface="微软雅黑" panose="020B0503020204020204" pitchFamily="34" charset="-122"/>
                  <a:ea typeface="思源黑体 Medium" panose="020B0600000000000000"/>
                </a:rPr>
                <a:t>文件变更</a:t>
              </a:r>
            </a:p>
          </p:txBody>
        </p:sp>
        <p:sp>
          <p:nvSpPr>
            <p:cNvPr id="32" name="Rounded Rectangle 116">
              <a:extLst>
                <a:ext uri="{FF2B5EF4-FFF2-40B4-BE49-F238E27FC236}">
                  <a16:creationId xmlns:a16="http://schemas.microsoft.com/office/drawing/2014/main" id="{167A1D56-41DC-7095-9226-E71EB74E712E}"/>
                </a:ext>
              </a:extLst>
            </p:cNvPr>
            <p:cNvSpPr/>
            <p:nvPr/>
          </p:nvSpPr>
          <p:spPr bwMode="auto">
            <a:xfrm>
              <a:off x="1516471" y="1201113"/>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文件新增</a:t>
              </a:r>
            </a:p>
          </p:txBody>
        </p:sp>
        <p:sp>
          <p:nvSpPr>
            <p:cNvPr id="33" name="Rounded Rectangle 116">
              <a:extLst>
                <a:ext uri="{FF2B5EF4-FFF2-40B4-BE49-F238E27FC236}">
                  <a16:creationId xmlns:a16="http://schemas.microsoft.com/office/drawing/2014/main" id="{EEEF9F78-A99C-3886-74A1-A353BE173CC3}"/>
                </a:ext>
              </a:extLst>
            </p:cNvPr>
            <p:cNvSpPr/>
            <p:nvPr/>
          </p:nvSpPr>
          <p:spPr bwMode="auto">
            <a:xfrm>
              <a:off x="1516471" y="1401524"/>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文件修订</a:t>
              </a:r>
            </a:p>
          </p:txBody>
        </p:sp>
        <p:sp>
          <p:nvSpPr>
            <p:cNvPr id="34" name="Rounded Rectangle 116">
              <a:extLst>
                <a:ext uri="{FF2B5EF4-FFF2-40B4-BE49-F238E27FC236}">
                  <a16:creationId xmlns:a16="http://schemas.microsoft.com/office/drawing/2014/main" id="{BE878482-76C0-4A15-ABFD-C6ECAF9D4484}"/>
                </a:ext>
              </a:extLst>
            </p:cNvPr>
            <p:cNvSpPr/>
            <p:nvPr/>
          </p:nvSpPr>
          <p:spPr bwMode="auto">
            <a:xfrm>
              <a:off x="1516471" y="1601935"/>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文件作废</a:t>
              </a:r>
            </a:p>
          </p:txBody>
        </p:sp>
        <p:sp>
          <p:nvSpPr>
            <p:cNvPr id="35" name="Rounded Rectangle 116">
              <a:extLst>
                <a:ext uri="{FF2B5EF4-FFF2-40B4-BE49-F238E27FC236}">
                  <a16:creationId xmlns:a16="http://schemas.microsoft.com/office/drawing/2014/main" id="{91D9739E-7C72-206D-2559-4BC722D6621E}"/>
                </a:ext>
              </a:extLst>
            </p:cNvPr>
            <p:cNvSpPr/>
            <p:nvPr/>
          </p:nvSpPr>
          <p:spPr bwMode="auto">
            <a:xfrm>
              <a:off x="2052334" y="1201113"/>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变更申请</a:t>
              </a:r>
            </a:p>
          </p:txBody>
        </p:sp>
        <p:sp>
          <p:nvSpPr>
            <p:cNvPr id="36" name="Rounded Rectangle 116">
              <a:extLst>
                <a:ext uri="{FF2B5EF4-FFF2-40B4-BE49-F238E27FC236}">
                  <a16:creationId xmlns:a16="http://schemas.microsoft.com/office/drawing/2014/main" id="{48B2FDB4-6D7F-0EC3-C1E6-CAC80C107B6F}"/>
                </a:ext>
              </a:extLst>
            </p:cNvPr>
            <p:cNvSpPr/>
            <p:nvPr/>
          </p:nvSpPr>
          <p:spPr bwMode="auto">
            <a:xfrm>
              <a:off x="2052334" y="1401524"/>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文件复审</a:t>
              </a:r>
            </a:p>
          </p:txBody>
        </p:sp>
        <p:sp>
          <p:nvSpPr>
            <p:cNvPr id="37" name="矩形 36">
              <a:extLst>
                <a:ext uri="{FF2B5EF4-FFF2-40B4-BE49-F238E27FC236}">
                  <a16:creationId xmlns:a16="http://schemas.microsoft.com/office/drawing/2014/main" id="{59B0067E-2AAB-0DEF-4381-C6FF260033A9}"/>
                </a:ext>
              </a:extLst>
            </p:cNvPr>
            <p:cNvSpPr/>
            <p:nvPr/>
          </p:nvSpPr>
          <p:spPr bwMode="auto">
            <a:xfrm>
              <a:off x="2592037" y="974774"/>
              <a:ext cx="1729097" cy="865489"/>
            </a:xfrm>
            <a:prstGeom prst="rect">
              <a:avLst/>
            </a:prstGeom>
            <a:solidFill>
              <a:srgbClr val="D4E6F8"/>
            </a:solidFill>
            <a:ln w="12700" cap="flat" cmpd="sng" algn="ctr">
              <a:solidFill>
                <a:srgbClr val="E7E6E6">
                  <a:lumMod val="50000"/>
                </a:srgbClr>
              </a:solidFill>
              <a:prstDash val="sysDash"/>
              <a:miter lim="800000"/>
            </a:ln>
            <a:effectLst/>
          </p:spPr>
          <p:txBody>
            <a:bodyPr anchor="t"/>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44546A"/>
                  </a:solidFill>
                  <a:effectLst/>
                  <a:uLnTx/>
                  <a:uFillTx/>
                  <a:latin typeface="微软雅黑" panose="020B0503020204020204" pitchFamily="34" charset="-122"/>
                  <a:ea typeface="思源黑体 Medium" panose="020B0600000000000000"/>
                </a:rPr>
                <a:t>文件应用</a:t>
              </a:r>
            </a:p>
          </p:txBody>
        </p:sp>
        <p:sp>
          <p:nvSpPr>
            <p:cNvPr id="38" name="Rounded Rectangle 116">
              <a:extLst>
                <a:ext uri="{FF2B5EF4-FFF2-40B4-BE49-F238E27FC236}">
                  <a16:creationId xmlns:a16="http://schemas.microsoft.com/office/drawing/2014/main" id="{808D7F37-2978-5A6C-39B9-3260C0D77DAB}"/>
                </a:ext>
              </a:extLst>
            </p:cNvPr>
            <p:cNvSpPr/>
            <p:nvPr/>
          </p:nvSpPr>
          <p:spPr bwMode="auto">
            <a:xfrm>
              <a:off x="2677529" y="1201113"/>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分发</a:t>
              </a:r>
            </a:p>
          </p:txBody>
        </p:sp>
        <p:sp>
          <p:nvSpPr>
            <p:cNvPr id="39" name="Rounded Rectangle 116">
              <a:extLst>
                <a:ext uri="{FF2B5EF4-FFF2-40B4-BE49-F238E27FC236}">
                  <a16:creationId xmlns:a16="http://schemas.microsoft.com/office/drawing/2014/main" id="{F3954AC8-E1D8-9082-1EAF-E1CF6B047B62}"/>
                </a:ext>
              </a:extLst>
            </p:cNvPr>
            <p:cNvSpPr/>
            <p:nvPr/>
          </p:nvSpPr>
          <p:spPr bwMode="auto">
            <a:xfrm>
              <a:off x="3227821" y="1201113"/>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补发</a:t>
              </a:r>
            </a:p>
          </p:txBody>
        </p:sp>
        <p:sp>
          <p:nvSpPr>
            <p:cNvPr id="40" name="Rounded Rectangle 116">
              <a:extLst>
                <a:ext uri="{FF2B5EF4-FFF2-40B4-BE49-F238E27FC236}">
                  <a16:creationId xmlns:a16="http://schemas.microsoft.com/office/drawing/2014/main" id="{558A1414-BE8C-DA44-0A15-B379783AF034}"/>
                </a:ext>
              </a:extLst>
            </p:cNvPr>
            <p:cNvSpPr/>
            <p:nvPr/>
          </p:nvSpPr>
          <p:spPr bwMode="auto">
            <a:xfrm>
              <a:off x="3768188" y="1201113"/>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增发</a:t>
              </a:r>
            </a:p>
          </p:txBody>
        </p:sp>
        <p:sp>
          <p:nvSpPr>
            <p:cNvPr id="41" name="Rounded Rectangle 116">
              <a:extLst>
                <a:ext uri="{FF2B5EF4-FFF2-40B4-BE49-F238E27FC236}">
                  <a16:creationId xmlns:a16="http://schemas.microsoft.com/office/drawing/2014/main" id="{459D8E88-9797-9624-9B18-E26C6706F9C6}"/>
                </a:ext>
              </a:extLst>
            </p:cNvPr>
            <p:cNvSpPr/>
            <p:nvPr/>
          </p:nvSpPr>
          <p:spPr bwMode="auto">
            <a:xfrm>
              <a:off x="2677529" y="1401524"/>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打印</a:t>
              </a:r>
            </a:p>
          </p:txBody>
        </p:sp>
        <p:sp>
          <p:nvSpPr>
            <p:cNvPr id="43" name="Rounded Rectangle 116">
              <a:extLst>
                <a:ext uri="{FF2B5EF4-FFF2-40B4-BE49-F238E27FC236}">
                  <a16:creationId xmlns:a16="http://schemas.microsoft.com/office/drawing/2014/main" id="{95319A59-647F-882B-9801-1A1F928BDA19}"/>
                </a:ext>
              </a:extLst>
            </p:cNvPr>
            <p:cNvSpPr/>
            <p:nvPr/>
          </p:nvSpPr>
          <p:spPr bwMode="auto">
            <a:xfrm>
              <a:off x="3227821" y="1401524"/>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回收</a:t>
              </a:r>
            </a:p>
          </p:txBody>
        </p:sp>
        <p:sp>
          <p:nvSpPr>
            <p:cNvPr id="44" name="Rounded Rectangle 116">
              <a:extLst>
                <a:ext uri="{FF2B5EF4-FFF2-40B4-BE49-F238E27FC236}">
                  <a16:creationId xmlns:a16="http://schemas.microsoft.com/office/drawing/2014/main" id="{71441854-FABA-D9CB-8758-A73222748810}"/>
                </a:ext>
              </a:extLst>
            </p:cNvPr>
            <p:cNvSpPr/>
            <p:nvPr/>
          </p:nvSpPr>
          <p:spPr bwMode="auto">
            <a:xfrm>
              <a:off x="3768188" y="1401524"/>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建议</a:t>
              </a:r>
            </a:p>
          </p:txBody>
        </p:sp>
        <p:sp>
          <p:nvSpPr>
            <p:cNvPr id="45" name="Rounded Rectangle 116">
              <a:extLst>
                <a:ext uri="{FF2B5EF4-FFF2-40B4-BE49-F238E27FC236}">
                  <a16:creationId xmlns:a16="http://schemas.microsoft.com/office/drawing/2014/main" id="{2A55BEF7-3150-C70C-F1D2-33636EFFFCF6}"/>
                </a:ext>
              </a:extLst>
            </p:cNvPr>
            <p:cNvSpPr/>
            <p:nvPr/>
          </p:nvSpPr>
          <p:spPr bwMode="auto">
            <a:xfrm>
              <a:off x="2677529" y="1601935"/>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借阅</a:t>
              </a:r>
            </a:p>
          </p:txBody>
        </p:sp>
        <p:sp>
          <p:nvSpPr>
            <p:cNvPr id="46" name="Rounded Rectangle 116">
              <a:extLst>
                <a:ext uri="{FF2B5EF4-FFF2-40B4-BE49-F238E27FC236}">
                  <a16:creationId xmlns:a16="http://schemas.microsoft.com/office/drawing/2014/main" id="{CEF8ADF3-592F-7996-D116-ACAF5190E991}"/>
                </a:ext>
              </a:extLst>
            </p:cNvPr>
            <p:cNvSpPr/>
            <p:nvPr/>
          </p:nvSpPr>
          <p:spPr bwMode="auto">
            <a:xfrm>
              <a:off x="3227821" y="1601935"/>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查看</a:t>
              </a:r>
            </a:p>
          </p:txBody>
        </p:sp>
        <p:sp>
          <p:nvSpPr>
            <p:cNvPr id="47" name="Rounded Rectangle 116">
              <a:extLst>
                <a:ext uri="{FF2B5EF4-FFF2-40B4-BE49-F238E27FC236}">
                  <a16:creationId xmlns:a16="http://schemas.microsoft.com/office/drawing/2014/main" id="{C7141A68-6740-C5EE-88B7-C9E5F5191D69}"/>
                </a:ext>
              </a:extLst>
            </p:cNvPr>
            <p:cNvSpPr/>
            <p:nvPr/>
          </p:nvSpPr>
          <p:spPr bwMode="auto">
            <a:xfrm>
              <a:off x="3768188" y="1601935"/>
              <a:ext cx="449153" cy="14738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统计</a:t>
              </a:r>
            </a:p>
          </p:txBody>
        </p:sp>
        <p:grpSp>
          <p:nvGrpSpPr>
            <p:cNvPr id="48" name="组合 47">
              <a:extLst>
                <a:ext uri="{FF2B5EF4-FFF2-40B4-BE49-F238E27FC236}">
                  <a16:creationId xmlns:a16="http://schemas.microsoft.com/office/drawing/2014/main" id="{2E25283A-71D2-B14D-19A9-4EEE62EEB03B}"/>
                </a:ext>
              </a:extLst>
            </p:cNvPr>
            <p:cNvGrpSpPr/>
            <p:nvPr/>
          </p:nvGrpSpPr>
          <p:grpSpPr>
            <a:xfrm>
              <a:off x="4422716" y="966910"/>
              <a:ext cx="1625157" cy="902874"/>
              <a:chOff x="5318087" y="1042894"/>
              <a:chExt cx="1997113" cy="1203830"/>
            </a:xfrm>
          </p:grpSpPr>
          <p:sp>
            <p:nvSpPr>
              <p:cNvPr id="49" name="文本框 48">
                <a:extLst>
                  <a:ext uri="{FF2B5EF4-FFF2-40B4-BE49-F238E27FC236}">
                    <a16:creationId xmlns:a16="http://schemas.microsoft.com/office/drawing/2014/main" id="{B33F0126-FD75-802F-DC39-3D35CC8CA2A5}"/>
                  </a:ext>
                </a:extLst>
              </p:cNvPr>
              <p:cNvSpPr txBox="1"/>
              <p:nvPr/>
            </p:nvSpPr>
            <p:spPr>
              <a:xfrm>
                <a:off x="5318087" y="1042894"/>
                <a:ext cx="1997110" cy="327083"/>
              </a:xfrm>
              <a:prstGeom prst="rect">
                <a:avLst/>
              </a:prstGeom>
              <a:noFill/>
            </p:spPr>
            <p:txBody>
              <a:bodyPr wrap="square"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一级文件：质量手册</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sp>
            <p:nvSpPr>
              <p:cNvPr id="50" name="文本框 49">
                <a:extLst>
                  <a:ext uri="{FF2B5EF4-FFF2-40B4-BE49-F238E27FC236}">
                    <a16:creationId xmlns:a16="http://schemas.microsoft.com/office/drawing/2014/main" id="{E9C2E297-08D3-A75C-7738-0B57CF4E1902}"/>
                  </a:ext>
                </a:extLst>
              </p:cNvPr>
              <p:cNvSpPr txBox="1"/>
              <p:nvPr/>
            </p:nvSpPr>
            <p:spPr>
              <a:xfrm>
                <a:off x="5318087" y="1262081"/>
                <a:ext cx="1997110" cy="327083"/>
              </a:xfrm>
              <a:prstGeom prst="rect">
                <a:avLst/>
              </a:prstGeom>
              <a:noFill/>
            </p:spPr>
            <p:txBody>
              <a:bodyPr wrap="square"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二级文件：程序文件</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sp>
            <p:nvSpPr>
              <p:cNvPr id="51" name="文本框 50">
                <a:extLst>
                  <a:ext uri="{FF2B5EF4-FFF2-40B4-BE49-F238E27FC236}">
                    <a16:creationId xmlns:a16="http://schemas.microsoft.com/office/drawing/2014/main" id="{931A5543-B0E5-89C6-A1DF-5B2BD68766E1}"/>
                  </a:ext>
                </a:extLst>
              </p:cNvPr>
              <p:cNvSpPr txBox="1"/>
              <p:nvPr/>
            </p:nvSpPr>
            <p:spPr>
              <a:xfrm>
                <a:off x="5318088" y="1481268"/>
                <a:ext cx="1997112" cy="316543"/>
              </a:xfrm>
              <a:prstGeom prst="rect">
                <a:avLst/>
              </a:prstGeom>
              <a:noFill/>
            </p:spPr>
            <p:txBody>
              <a:bodyPr wrap="square"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三级文件：操作规程、工艺文件</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sp>
            <p:nvSpPr>
              <p:cNvPr id="52" name="文本框 51">
                <a:extLst>
                  <a:ext uri="{FF2B5EF4-FFF2-40B4-BE49-F238E27FC236}">
                    <a16:creationId xmlns:a16="http://schemas.microsoft.com/office/drawing/2014/main" id="{BEBE050D-F9DC-3DC8-C050-7186AA49EB33}"/>
                  </a:ext>
                </a:extLst>
              </p:cNvPr>
              <p:cNvSpPr txBox="1"/>
              <p:nvPr/>
            </p:nvSpPr>
            <p:spPr>
              <a:xfrm>
                <a:off x="5318088" y="1700455"/>
                <a:ext cx="1997112" cy="327083"/>
              </a:xfrm>
              <a:prstGeom prst="rect">
                <a:avLst/>
              </a:prstGeom>
              <a:noFill/>
            </p:spPr>
            <p:txBody>
              <a:bodyPr wrap="square"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四级文件：记录文件</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sp>
            <p:nvSpPr>
              <p:cNvPr id="53" name="文本框 52">
                <a:extLst>
                  <a:ext uri="{FF2B5EF4-FFF2-40B4-BE49-F238E27FC236}">
                    <a16:creationId xmlns:a16="http://schemas.microsoft.com/office/drawing/2014/main" id="{AB220C17-4286-3436-6682-90C34E0AA992}"/>
                  </a:ext>
                </a:extLst>
              </p:cNvPr>
              <p:cNvSpPr txBox="1"/>
              <p:nvPr/>
            </p:nvSpPr>
            <p:spPr>
              <a:xfrm>
                <a:off x="5318087" y="1919641"/>
                <a:ext cx="1997112" cy="327083"/>
              </a:xfrm>
              <a:prstGeom prst="rect">
                <a:avLst/>
              </a:prstGeom>
              <a:noFill/>
            </p:spPr>
            <p:txBody>
              <a:bodyPr wrap="square"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五级文件：外来文件</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grpSp>
        <p:grpSp>
          <p:nvGrpSpPr>
            <p:cNvPr id="54" name="组合 53">
              <a:extLst>
                <a:ext uri="{FF2B5EF4-FFF2-40B4-BE49-F238E27FC236}">
                  <a16:creationId xmlns:a16="http://schemas.microsoft.com/office/drawing/2014/main" id="{E8F50235-3D16-E125-CD78-3CBA44B4701E}"/>
                </a:ext>
              </a:extLst>
            </p:cNvPr>
            <p:cNvGrpSpPr/>
            <p:nvPr/>
          </p:nvGrpSpPr>
          <p:grpSpPr>
            <a:xfrm>
              <a:off x="7139708" y="839664"/>
              <a:ext cx="1321593" cy="1036433"/>
              <a:chOff x="9041848" y="976625"/>
              <a:chExt cx="1762124" cy="1381911"/>
            </a:xfrm>
          </p:grpSpPr>
          <p:sp>
            <p:nvSpPr>
              <p:cNvPr id="55" name="矩形 54">
                <a:extLst>
                  <a:ext uri="{FF2B5EF4-FFF2-40B4-BE49-F238E27FC236}">
                    <a16:creationId xmlns:a16="http://schemas.microsoft.com/office/drawing/2014/main" id="{32763D9B-D165-53AB-F240-7B5BDB49056B}"/>
                  </a:ext>
                </a:extLst>
              </p:cNvPr>
              <p:cNvSpPr/>
              <p:nvPr/>
            </p:nvSpPr>
            <p:spPr bwMode="auto">
              <a:xfrm>
                <a:off x="9041848" y="976625"/>
                <a:ext cx="1762124" cy="1381911"/>
              </a:xfrm>
              <a:prstGeom prst="rect">
                <a:avLst/>
              </a:prstGeom>
              <a:solidFill>
                <a:srgbClr val="E2F0D9"/>
              </a:solidFill>
              <a:ln w="12700" cap="flat" cmpd="sng" algn="ctr">
                <a:solidFill>
                  <a:srgbClr val="E7E6E6">
                    <a:lumMod val="50000"/>
                  </a:srgbClr>
                </a:solidFill>
                <a:prstDash val="sysDash"/>
                <a:miter lim="800000"/>
              </a:ln>
              <a:effectLst/>
            </p:spPr>
            <p:txBody>
              <a:bodyPr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1">
                    <a:ln>
                      <a:noFill/>
                    </a:ln>
                    <a:solidFill>
                      <a:srgbClr val="344771"/>
                    </a:solidFill>
                    <a:effectLst/>
                    <a:uLnTx/>
                    <a:uFillTx/>
                    <a:latin typeface="微软雅黑" panose="020B0503020204020204" pitchFamily="34" charset="-122"/>
                    <a:ea typeface="思源黑体 Medium" panose="020B0600000000000000"/>
                  </a:rPr>
                  <a:t>档案管理</a:t>
                </a:r>
              </a:p>
            </p:txBody>
          </p:sp>
          <p:sp>
            <p:nvSpPr>
              <p:cNvPr id="56" name="Rounded Rectangle 116">
                <a:extLst>
                  <a:ext uri="{FF2B5EF4-FFF2-40B4-BE49-F238E27FC236}">
                    <a16:creationId xmlns:a16="http://schemas.microsoft.com/office/drawing/2014/main" id="{F4DBA58D-E3F4-758C-D5AB-FE2B2868B3F2}"/>
                  </a:ext>
                </a:extLst>
              </p:cNvPr>
              <p:cNvSpPr/>
              <p:nvPr/>
            </p:nvSpPr>
            <p:spPr bwMode="auto">
              <a:xfrm>
                <a:off x="9146789" y="1586734"/>
                <a:ext cx="721360" cy="219075"/>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在库档案</a:t>
                </a:r>
              </a:p>
            </p:txBody>
          </p:sp>
          <p:sp>
            <p:nvSpPr>
              <p:cNvPr id="57" name="Rounded Rectangle 116">
                <a:extLst>
                  <a:ext uri="{FF2B5EF4-FFF2-40B4-BE49-F238E27FC236}">
                    <a16:creationId xmlns:a16="http://schemas.microsoft.com/office/drawing/2014/main" id="{28E03147-8287-BC70-8A9E-2D2F00874AA5}"/>
                  </a:ext>
                </a:extLst>
              </p:cNvPr>
              <p:cNvSpPr/>
              <p:nvPr/>
            </p:nvSpPr>
            <p:spPr bwMode="auto">
              <a:xfrm>
                <a:off x="9955407" y="1273202"/>
                <a:ext cx="692150" cy="223837"/>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归档审核</a:t>
                </a:r>
              </a:p>
            </p:txBody>
          </p:sp>
          <p:sp>
            <p:nvSpPr>
              <p:cNvPr id="58" name="Rounded Rectangle 116">
                <a:extLst>
                  <a:ext uri="{FF2B5EF4-FFF2-40B4-BE49-F238E27FC236}">
                    <a16:creationId xmlns:a16="http://schemas.microsoft.com/office/drawing/2014/main" id="{6A759F92-D9F5-77EB-FA38-2A2D102D1EAB}"/>
                  </a:ext>
                </a:extLst>
              </p:cNvPr>
              <p:cNvSpPr/>
              <p:nvPr/>
            </p:nvSpPr>
            <p:spPr bwMode="auto">
              <a:xfrm>
                <a:off x="9146789" y="1886829"/>
                <a:ext cx="692150" cy="223837"/>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档案销毁</a:t>
                </a:r>
              </a:p>
            </p:txBody>
          </p:sp>
          <p:sp>
            <p:nvSpPr>
              <p:cNvPr id="59" name="Rounded Rectangle 116">
                <a:extLst>
                  <a:ext uri="{FF2B5EF4-FFF2-40B4-BE49-F238E27FC236}">
                    <a16:creationId xmlns:a16="http://schemas.microsoft.com/office/drawing/2014/main" id="{AA7F8F03-0451-522F-733E-9CF451D0117E}"/>
                  </a:ext>
                </a:extLst>
              </p:cNvPr>
              <p:cNvSpPr/>
              <p:nvPr/>
            </p:nvSpPr>
            <p:spPr bwMode="auto">
              <a:xfrm>
                <a:off x="9146789" y="1268440"/>
                <a:ext cx="692150" cy="223837"/>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档案申请</a:t>
                </a:r>
              </a:p>
            </p:txBody>
          </p:sp>
          <p:sp>
            <p:nvSpPr>
              <p:cNvPr id="60" name="Rounded Rectangle 116">
                <a:extLst>
                  <a:ext uri="{FF2B5EF4-FFF2-40B4-BE49-F238E27FC236}">
                    <a16:creationId xmlns:a16="http://schemas.microsoft.com/office/drawing/2014/main" id="{865F3D0F-9A2E-AEB7-AA03-AAA4F0FAAFE2}"/>
                  </a:ext>
                </a:extLst>
              </p:cNvPr>
              <p:cNvSpPr/>
              <p:nvPr/>
            </p:nvSpPr>
            <p:spPr bwMode="auto">
              <a:xfrm>
                <a:off x="9955407" y="1600034"/>
                <a:ext cx="692150" cy="223837"/>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档案借阅</a:t>
                </a:r>
              </a:p>
            </p:txBody>
          </p:sp>
        </p:grpSp>
        <p:grpSp>
          <p:nvGrpSpPr>
            <p:cNvPr id="61" name="组合 60">
              <a:extLst>
                <a:ext uri="{FF2B5EF4-FFF2-40B4-BE49-F238E27FC236}">
                  <a16:creationId xmlns:a16="http://schemas.microsoft.com/office/drawing/2014/main" id="{905B73B9-B29B-0D91-1E6C-6AD28148802D}"/>
                </a:ext>
              </a:extLst>
            </p:cNvPr>
            <p:cNvGrpSpPr/>
            <p:nvPr/>
          </p:nvGrpSpPr>
          <p:grpSpPr>
            <a:xfrm>
              <a:off x="5250963" y="2671993"/>
              <a:ext cx="1321593" cy="880564"/>
              <a:chOff x="1700444" y="3093883"/>
              <a:chExt cx="1762124" cy="1174085"/>
            </a:xfrm>
          </p:grpSpPr>
          <p:sp>
            <p:nvSpPr>
              <p:cNvPr id="62" name="矩形 61">
                <a:extLst>
                  <a:ext uri="{FF2B5EF4-FFF2-40B4-BE49-F238E27FC236}">
                    <a16:creationId xmlns:a16="http://schemas.microsoft.com/office/drawing/2014/main" id="{5C20DA58-3D8A-EB68-4DC0-CE9E23017648}"/>
                  </a:ext>
                </a:extLst>
              </p:cNvPr>
              <p:cNvSpPr/>
              <p:nvPr/>
            </p:nvSpPr>
            <p:spPr bwMode="auto">
              <a:xfrm>
                <a:off x="1700444" y="3093883"/>
                <a:ext cx="1762124" cy="1174085"/>
              </a:xfrm>
              <a:prstGeom prst="rect">
                <a:avLst/>
              </a:prstGeom>
              <a:solidFill>
                <a:srgbClr val="E2F0D9"/>
              </a:solidFill>
              <a:ln w="12700" cap="flat" cmpd="sng" algn="ctr">
                <a:solidFill>
                  <a:srgbClr val="E7E6E6">
                    <a:lumMod val="50000"/>
                  </a:srgbClr>
                </a:solidFill>
                <a:prstDash val="sysDash"/>
                <a:miter lim="800000"/>
              </a:ln>
              <a:effectLst/>
            </p:spPr>
            <p:txBody>
              <a:bodyPr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1">
                    <a:ln>
                      <a:noFill/>
                    </a:ln>
                    <a:solidFill>
                      <a:srgbClr val="344771"/>
                    </a:solidFill>
                    <a:effectLst/>
                    <a:uLnTx/>
                    <a:uFillTx/>
                    <a:latin typeface="微软雅黑" panose="020B0503020204020204" pitchFamily="34" charset="-122"/>
                    <a:ea typeface="思源黑体 Medium" panose="020B0600000000000000"/>
                  </a:rPr>
                  <a:t>电子签章</a:t>
                </a:r>
              </a:p>
            </p:txBody>
          </p:sp>
          <p:sp>
            <p:nvSpPr>
              <p:cNvPr id="63" name="Rounded Rectangle 116">
                <a:extLst>
                  <a:ext uri="{FF2B5EF4-FFF2-40B4-BE49-F238E27FC236}">
                    <a16:creationId xmlns:a16="http://schemas.microsoft.com/office/drawing/2014/main" id="{27F77618-DBA7-1C1A-4C2F-FC2FFC66D2CA}"/>
                  </a:ext>
                </a:extLst>
              </p:cNvPr>
              <p:cNvSpPr/>
              <p:nvPr/>
            </p:nvSpPr>
            <p:spPr bwMode="auto">
              <a:xfrm>
                <a:off x="1826229" y="3969326"/>
                <a:ext cx="721360" cy="219075"/>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模板管理</a:t>
                </a:r>
              </a:p>
            </p:txBody>
          </p:sp>
          <p:sp>
            <p:nvSpPr>
              <p:cNvPr id="64" name="Rounded Rectangle 116">
                <a:extLst>
                  <a:ext uri="{FF2B5EF4-FFF2-40B4-BE49-F238E27FC236}">
                    <a16:creationId xmlns:a16="http://schemas.microsoft.com/office/drawing/2014/main" id="{7FB4E845-6A73-E8A6-FEAA-761E283307ED}"/>
                  </a:ext>
                </a:extLst>
              </p:cNvPr>
              <p:cNvSpPr/>
              <p:nvPr/>
            </p:nvSpPr>
            <p:spPr bwMode="auto">
              <a:xfrm>
                <a:off x="2614003" y="3390460"/>
                <a:ext cx="692150" cy="223837"/>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印章管理</a:t>
                </a:r>
              </a:p>
            </p:txBody>
          </p:sp>
          <p:sp>
            <p:nvSpPr>
              <p:cNvPr id="65" name="Rounded Rectangle 116">
                <a:extLst>
                  <a:ext uri="{FF2B5EF4-FFF2-40B4-BE49-F238E27FC236}">
                    <a16:creationId xmlns:a16="http://schemas.microsoft.com/office/drawing/2014/main" id="{E7AB2D6B-2E72-85D6-97E2-F1B25B40AA91}"/>
                  </a:ext>
                </a:extLst>
              </p:cNvPr>
              <p:cNvSpPr/>
              <p:nvPr/>
            </p:nvSpPr>
            <p:spPr bwMode="auto">
              <a:xfrm>
                <a:off x="2614003" y="3682274"/>
                <a:ext cx="692150" cy="223837"/>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签署文件记录</a:t>
                </a:r>
              </a:p>
            </p:txBody>
          </p:sp>
          <p:sp>
            <p:nvSpPr>
              <p:cNvPr id="66" name="Rounded Rectangle 116">
                <a:extLst>
                  <a:ext uri="{FF2B5EF4-FFF2-40B4-BE49-F238E27FC236}">
                    <a16:creationId xmlns:a16="http://schemas.microsoft.com/office/drawing/2014/main" id="{C7001A3C-1056-C313-77C5-12DEAC4FDE19}"/>
                  </a:ext>
                </a:extLst>
              </p:cNvPr>
              <p:cNvSpPr/>
              <p:nvPr/>
            </p:nvSpPr>
            <p:spPr bwMode="auto">
              <a:xfrm>
                <a:off x="1826229" y="3385698"/>
                <a:ext cx="692150" cy="223837"/>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认证管理</a:t>
                </a:r>
              </a:p>
            </p:txBody>
          </p:sp>
          <p:sp>
            <p:nvSpPr>
              <p:cNvPr id="67" name="Rounded Rectangle 116">
                <a:extLst>
                  <a:ext uri="{FF2B5EF4-FFF2-40B4-BE49-F238E27FC236}">
                    <a16:creationId xmlns:a16="http://schemas.microsoft.com/office/drawing/2014/main" id="{B7E8A1D3-0898-823D-117F-CCFDF9B388F0}"/>
                  </a:ext>
                </a:extLst>
              </p:cNvPr>
              <p:cNvSpPr/>
              <p:nvPr/>
            </p:nvSpPr>
            <p:spPr bwMode="auto">
              <a:xfrm>
                <a:off x="1826229" y="3677512"/>
                <a:ext cx="692150" cy="223837"/>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签署管理</a:t>
                </a:r>
              </a:p>
            </p:txBody>
          </p:sp>
        </p:grpSp>
        <p:sp>
          <p:nvSpPr>
            <p:cNvPr id="68" name="矩形 67">
              <a:extLst>
                <a:ext uri="{FF2B5EF4-FFF2-40B4-BE49-F238E27FC236}">
                  <a16:creationId xmlns:a16="http://schemas.microsoft.com/office/drawing/2014/main" id="{7A3A2206-1AE0-8B2F-EB85-0B2B9F03D16C}"/>
                </a:ext>
              </a:extLst>
            </p:cNvPr>
            <p:cNvSpPr/>
            <p:nvPr/>
          </p:nvSpPr>
          <p:spPr bwMode="auto">
            <a:xfrm>
              <a:off x="692036" y="3651642"/>
              <a:ext cx="1321593" cy="1373134"/>
            </a:xfrm>
            <a:prstGeom prst="rect">
              <a:avLst/>
            </a:prstGeom>
            <a:solidFill>
              <a:srgbClr val="E2F0D9"/>
            </a:solidFill>
            <a:ln w="12700" cap="flat" cmpd="sng" algn="ctr">
              <a:solidFill>
                <a:srgbClr val="E7E6E6">
                  <a:lumMod val="50000"/>
                </a:srgbClr>
              </a:solidFill>
              <a:prstDash val="sysDash"/>
              <a:miter lim="800000"/>
            </a:ln>
            <a:effectLst/>
          </p:spPr>
          <p:txBody>
            <a:bodyPr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1">
                  <a:ln>
                    <a:noFill/>
                  </a:ln>
                  <a:solidFill>
                    <a:srgbClr val="344771"/>
                  </a:solidFill>
                  <a:effectLst/>
                  <a:uLnTx/>
                  <a:uFillTx/>
                  <a:latin typeface="微软雅黑" panose="020B0503020204020204" pitchFamily="34" charset="-122"/>
                  <a:ea typeface="思源黑体 Medium" panose="020B0600000000000000"/>
                </a:rPr>
                <a:t>培训管理</a:t>
              </a:r>
            </a:p>
          </p:txBody>
        </p:sp>
        <p:sp>
          <p:nvSpPr>
            <p:cNvPr id="69" name="Rounded Rectangle 116">
              <a:extLst>
                <a:ext uri="{FF2B5EF4-FFF2-40B4-BE49-F238E27FC236}">
                  <a16:creationId xmlns:a16="http://schemas.microsoft.com/office/drawing/2014/main" id="{8E77C478-204D-2420-FCAA-F9E52FF41C8A}"/>
                </a:ext>
              </a:extLst>
            </p:cNvPr>
            <p:cNvSpPr/>
            <p:nvPr/>
          </p:nvSpPr>
          <p:spPr bwMode="auto">
            <a:xfrm>
              <a:off x="771454" y="4096611"/>
              <a:ext cx="519113" cy="167774"/>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题库管理</a:t>
              </a:r>
            </a:p>
          </p:txBody>
        </p:sp>
        <p:sp>
          <p:nvSpPr>
            <p:cNvPr id="70" name="Rounded Rectangle 116">
              <a:extLst>
                <a:ext uri="{FF2B5EF4-FFF2-40B4-BE49-F238E27FC236}">
                  <a16:creationId xmlns:a16="http://schemas.microsoft.com/office/drawing/2014/main" id="{A8D65F6F-7FFE-ED79-2767-26E4A79484EC}"/>
                </a:ext>
              </a:extLst>
            </p:cNvPr>
            <p:cNvSpPr/>
            <p:nvPr/>
          </p:nvSpPr>
          <p:spPr bwMode="auto">
            <a:xfrm>
              <a:off x="1372650" y="3874075"/>
              <a:ext cx="519113" cy="16787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讲师管理</a:t>
              </a:r>
            </a:p>
          </p:txBody>
        </p:sp>
        <p:sp>
          <p:nvSpPr>
            <p:cNvPr id="71" name="Rounded Rectangle 116">
              <a:extLst>
                <a:ext uri="{FF2B5EF4-FFF2-40B4-BE49-F238E27FC236}">
                  <a16:creationId xmlns:a16="http://schemas.microsoft.com/office/drawing/2014/main" id="{590A5874-B6AC-A6C5-6A12-1C9B4ECBF723}"/>
                </a:ext>
              </a:extLst>
            </p:cNvPr>
            <p:cNvSpPr/>
            <p:nvPr/>
          </p:nvSpPr>
          <p:spPr bwMode="auto">
            <a:xfrm>
              <a:off x="1372650" y="4321550"/>
              <a:ext cx="518400" cy="167400"/>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岗位培训</a:t>
              </a:r>
            </a:p>
          </p:txBody>
        </p:sp>
        <p:sp>
          <p:nvSpPr>
            <p:cNvPr id="72" name="Rounded Rectangle 116">
              <a:extLst>
                <a:ext uri="{FF2B5EF4-FFF2-40B4-BE49-F238E27FC236}">
                  <a16:creationId xmlns:a16="http://schemas.microsoft.com/office/drawing/2014/main" id="{334E59DB-26BF-B54F-9CAD-3B3638688C66}"/>
                </a:ext>
              </a:extLst>
            </p:cNvPr>
            <p:cNvSpPr/>
            <p:nvPr/>
          </p:nvSpPr>
          <p:spPr bwMode="auto">
            <a:xfrm>
              <a:off x="771454" y="4319147"/>
              <a:ext cx="519113" cy="16787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培训计划</a:t>
              </a:r>
            </a:p>
          </p:txBody>
        </p:sp>
        <p:sp>
          <p:nvSpPr>
            <p:cNvPr id="73" name="Rounded Rectangle 116">
              <a:extLst>
                <a:ext uri="{FF2B5EF4-FFF2-40B4-BE49-F238E27FC236}">
                  <a16:creationId xmlns:a16="http://schemas.microsoft.com/office/drawing/2014/main" id="{4D4005C5-4DE9-F4F4-CF37-C96585E99EBB}"/>
                </a:ext>
              </a:extLst>
            </p:cNvPr>
            <p:cNvSpPr/>
            <p:nvPr/>
          </p:nvSpPr>
          <p:spPr bwMode="auto">
            <a:xfrm>
              <a:off x="1372650" y="4557070"/>
              <a:ext cx="519113" cy="16787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在线考试</a:t>
              </a:r>
            </a:p>
          </p:txBody>
        </p:sp>
        <p:sp>
          <p:nvSpPr>
            <p:cNvPr id="74" name="Rounded Rectangle 116">
              <a:extLst>
                <a:ext uri="{FF2B5EF4-FFF2-40B4-BE49-F238E27FC236}">
                  <a16:creationId xmlns:a16="http://schemas.microsoft.com/office/drawing/2014/main" id="{E66AAA7C-D055-0BAD-F5CF-F2428D96647E}"/>
                </a:ext>
              </a:extLst>
            </p:cNvPr>
            <p:cNvSpPr/>
            <p:nvPr/>
          </p:nvSpPr>
          <p:spPr bwMode="auto">
            <a:xfrm>
              <a:off x="771454" y="4776113"/>
              <a:ext cx="518400" cy="167400"/>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培训档案</a:t>
              </a:r>
            </a:p>
          </p:txBody>
        </p:sp>
        <p:sp>
          <p:nvSpPr>
            <p:cNvPr id="75" name="Rounded Rectangle 116">
              <a:extLst>
                <a:ext uri="{FF2B5EF4-FFF2-40B4-BE49-F238E27FC236}">
                  <a16:creationId xmlns:a16="http://schemas.microsoft.com/office/drawing/2014/main" id="{E7E2A27C-D484-E6AA-DEBB-6F5AE5C6A872}"/>
                </a:ext>
              </a:extLst>
            </p:cNvPr>
            <p:cNvSpPr/>
            <p:nvPr/>
          </p:nvSpPr>
          <p:spPr bwMode="auto">
            <a:xfrm>
              <a:off x="771454" y="3870504"/>
              <a:ext cx="519113" cy="16787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课件管理</a:t>
              </a:r>
            </a:p>
          </p:txBody>
        </p:sp>
        <p:sp>
          <p:nvSpPr>
            <p:cNvPr id="76" name="Rounded Rectangle 116">
              <a:extLst>
                <a:ext uri="{FF2B5EF4-FFF2-40B4-BE49-F238E27FC236}">
                  <a16:creationId xmlns:a16="http://schemas.microsoft.com/office/drawing/2014/main" id="{062FB46D-AA45-7D62-46AE-7AFF21E49393}"/>
                </a:ext>
              </a:extLst>
            </p:cNvPr>
            <p:cNvSpPr/>
            <p:nvPr/>
          </p:nvSpPr>
          <p:spPr bwMode="auto">
            <a:xfrm>
              <a:off x="1372650" y="4089364"/>
              <a:ext cx="519113" cy="16787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试卷管理</a:t>
              </a:r>
            </a:p>
          </p:txBody>
        </p:sp>
        <p:sp>
          <p:nvSpPr>
            <p:cNvPr id="77" name="Rounded Rectangle 116">
              <a:extLst>
                <a:ext uri="{FF2B5EF4-FFF2-40B4-BE49-F238E27FC236}">
                  <a16:creationId xmlns:a16="http://schemas.microsoft.com/office/drawing/2014/main" id="{2362A4DE-FE71-035F-25E1-D451BAC67B96}"/>
                </a:ext>
              </a:extLst>
            </p:cNvPr>
            <p:cNvSpPr/>
            <p:nvPr/>
          </p:nvSpPr>
          <p:spPr bwMode="auto">
            <a:xfrm>
              <a:off x="771454" y="4553787"/>
              <a:ext cx="519113" cy="167878"/>
            </a:xfrm>
            <a:prstGeom prst="rect">
              <a:avLst/>
            </a:prstGeom>
            <a:solidFill>
              <a:srgbClr val="D6DCE5"/>
            </a:solidFill>
            <a:ln w="12700" cap="flat" cmpd="sng" algn="ctr">
              <a:solidFill>
                <a:srgbClr val="344771"/>
              </a:solidFill>
              <a:prstDash val="solid"/>
              <a:miter lim="800000"/>
            </a:ln>
            <a:effectLst/>
          </p:spPr>
          <p:txBody>
            <a:bodyPr wrap="none"/>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生效培训</a:t>
              </a:r>
            </a:p>
          </p:txBody>
        </p:sp>
        <p:sp>
          <p:nvSpPr>
            <p:cNvPr id="78" name="Rounded Rectangle 116">
              <a:extLst>
                <a:ext uri="{FF2B5EF4-FFF2-40B4-BE49-F238E27FC236}">
                  <a16:creationId xmlns:a16="http://schemas.microsoft.com/office/drawing/2014/main" id="{77C8BD4C-3C4F-877D-72CE-2073F0E81DCA}"/>
                </a:ext>
              </a:extLst>
            </p:cNvPr>
            <p:cNvSpPr/>
            <p:nvPr/>
          </p:nvSpPr>
          <p:spPr>
            <a:xfrm>
              <a:off x="7139709" y="2451011"/>
              <a:ext cx="1321594" cy="2492502"/>
            </a:xfrm>
            <a:prstGeom prst="roundRect">
              <a:avLst>
                <a:gd name="adj" fmla="val 3353"/>
              </a:avLst>
            </a:prstGeom>
            <a:solidFill>
              <a:sysClr val="window" lastClr="FFFFFF">
                <a:lumMod val="95000"/>
              </a:sysClr>
            </a:solidFill>
            <a:ln w="9525" cap="flat" cmpd="sng" algn="ctr">
              <a:solidFill>
                <a:srgbClr val="44546A">
                  <a:lumMod val="60000"/>
                  <a:lumOff val="40000"/>
                </a:srgbClr>
              </a:solidFill>
              <a:prstDash val="sysDash"/>
              <a:miter lim="800000"/>
            </a:ln>
            <a:effectLst/>
          </p:spPr>
          <p:txBody>
            <a:bodyPr anchor="t"/>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44546A"/>
                  </a:solidFill>
                  <a:effectLst/>
                  <a:uLnTx/>
                  <a:uFillTx/>
                  <a:latin typeface="微软雅黑" panose="020B0503020204020204" pitchFamily="34" charset="-122"/>
                  <a:ea typeface="思源黑体 Medium" panose="020B0600000000000000"/>
                </a:rPr>
                <a:t>记录管理</a:t>
              </a:r>
            </a:p>
          </p:txBody>
        </p:sp>
        <p:sp>
          <p:nvSpPr>
            <p:cNvPr id="79" name="Rounded Rectangle 116">
              <a:extLst>
                <a:ext uri="{FF2B5EF4-FFF2-40B4-BE49-F238E27FC236}">
                  <a16:creationId xmlns:a16="http://schemas.microsoft.com/office/drawing/2014/main" id="{12AE8AEA-9F4F-0BF8-1A7C-5C85D2EDD1D8}"/>
                </a:ext>
              </a:extLst>
            </p:cNvPr>
            <p:cNvSpPr/>
            <p:nvPr/>
          </p:nvSpPr>
          <p:spPr bwMode="auto">
            <a:xfrm>
              <a:off x="7849817" y="2786642"/>
              <a:ext cx="525870" cy="220557"/>
            </a:xfrm>
            <a:prstGeom prst="rect">
              <a:avLst/>
            </a:prstGeom>
            <a:solidFill>
              <a:srgbClr val="D6DCE5"/>
            </a:solidFill>
            <a:ln w="12700" cap="flat" cmpd="sng" algn="ctr">
              <a:solidFill>
                <a:srgbClr val="344771"/>
              </a:solidFill>
              <a:prstDash val="solid"/>
              <a:miter lim="800000"/>
            </a:ln>
            <a:effectLst/>
          </p:spPr>
          <p:txBody>
            <a:bodyPr wrap="none"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记录申请</a:t>
              </a:r>
            </a:p>
          </p:txBody>
        </p:sp>
        <p:sp>
          <p:nvSpPr>
            <p:cNvPr id="80" name="Rounded Rectangle 116">
              <a:extLst>
                <a:ext uri="{FF2B5EF4-FFF2-40B4-BE49-F238E27FC236}">
                  <a16:creationId xmlns:a16="http://schemas.microsoft.com/office/drawing/2014/main" id="{41FD746B-69D4-9D59-1E0E-9FF59E0187B1}"/>
                </a:ext>
              </a:extLst>
            </p:cNvPr>
            <p:cNvSpPr/>
            <p:nvPr/>
          </p:nvSpPr>
          <p:spPr bwMode="auto">
            <a:xfrm>
              <a:off x="7849817" y="3148001"/>
              <a:ext cx="525870" cy="220557"/>
            </a:xfrm>
            <a:prstGeom prst="rect">
              <a:avLst/>
            </a:prstGeom>
            <a:solidFill>
              <a:srgbClr val="D6DCE5"/>
            </a:solidFill>
            <a:ln w="12700" cap="flat" cmpd="sng" algn="ctr">
              <a:solidFill>
                <a:srgbClr val="344771"/>
              </a:solidFill>
              <a:prstDash val="solid"/>
              <a:miter lim="800000"/>
            </a:ln>
            <a:effectLst/>
          </p:spPr>
          <p:txBody>
            <a:bodyPr wrap="none"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记录分发</a:t>
              </a:r>
            </a:p>
          </p:txBody>
        </p:sp>
        <p:sp>
          <p:nvSpPr>
            <p:cNvPr id="81" name="Rounded Rectangle 116">
              <a:extLst>
                <a:ext uri="{FF2B5EF4-FFF2-40B4-BE49-F238E27FC236}">
                  <a16:creationId xmlns:a16="http://schemas.microsoft.com/office/drawing/2014/main" id="{C0CD377E-B085-FEEB-C554-1BB95FCF7C35}"/>
                </a:ext>
              </a:extLst>
            </p:cNvPr>
            <p:cNvSpPr/>
            <p:nvPr/>
          </p:nvSpPr>
          <p:spPr bwMode="auto">
            <a:xfrm>
              <a:off x="7849817" y="3509361"/>
              <a:ext cx="525870" cy="220557"/>
            </a:xfrm>
            <a:prstGeom prst="rect">
              <a:avLst/>
            </a:prstGeom>
            <a:solidFill>
              <a:srgbClr val="D6DCE5"/>
            </a:solidFill>
            <a:ln w="12700" cap="flat" cmpd="sng" algn="ctr">
              <a:solidFill>
                <a:srgbClr val="344771"/>
              </a:solidFill>
              <a:prstDash val="solid"/>
              <a:miter lim="800000"/>
            </a:ln>
            <a:effectLst/>
          </p:spPr>
          <p:txBody>
            <a:bodyPr wrap="none"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打印签收</a:t>
              </a:r>
            </a:p>
          </p:txBody>
        </p:sp>
        <p:sp>
          <p:nvSpPr>
            <p:cNvPr id="82" name="Rounded Rectangle 116">
              <a:extLst>
                <a:ext uri="{FF2B5EF4-FFF2-40B4-BE49-F238E27FC236}">
                  <a16:creationId xmlns:a16="http://schemas.microsoft.com/office/drawing/2014/main" id="{6C3ED0DE-9096-DC26-0295-7BFDE406092A}"/>
                </a:ext>
              </a:extLst>
            </p:cNvPr>
            <p:cNvSpPr/>
            <p:nvPr/>
          </p:nvSpPr>
          <p:spPr bwMode="auto">
            <a:xfrm>
              <a:off x="7849817" y="3870721"/>
              <a:ext cx="525870" cy="220557"/>
            </a:xfrm>
            <a:prstGeom prst="rect">
              <a:avLst/>
            </a:prstGeom>
            <a:solidFill>
              <a:srgbClr val="D6DCE5"/>
            </a:solidFill>
            <a:ln w="12700" cap="flat" cmpd="sng" algn="ctr">
              <a:solidFill>
                <a:srgbClr val="344771"/>
              </a:solidFill>
              <a:prstDash val="solid"/>
              <a:miter lim="800000"/>
            </a:ln>
            <a:effectLst/>
          </p:spPr>
          <p:txBody>
            <a:bodyPr wrap="none"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记录回收</a:t>
              </a:r>
            </a:p>
          </p:txBody>
        </p:sp>
        <p:sp>
          <p:nvSpPr>
            <p:cNvPr id="83" name="Rounded Rectangle 116">
              <a:extLst>
                <a:ext uri="{FF2B5EF4-FFF2-40B4-BE49-F238E27FC236}">
                  <a16:creationId xmlns:a16="http://schemas.microsoft.com/office/drawing/2014/main" id="{A420753B-933F-2660-7DD7-1FC1AFC1B9A7}"/>
                </a:ext>
              </a:extLst>
            </p:cNvPr>
            <p:cNvSpPr/>
            <p:nvPr/>
          </p:nvSpPr>
          <p:spPr bwMode="auto">
            <a:xfrm>
              <a:off x="7849817" y="4232081"/>
              <a:ext cx="525870" cy="220557"/>
            </a:xfrm>
            <a:prstGeom prst="rect">
              <a:avLst/>
            </a:prstGeom>
            <a:solidFill>
              <a:srgbClr val="D6DCE5"/>
            </a:solidFill>
            <a:ln w="12700" cap="flat" cmpd="sng" algn="ctr">
              <a:solidFill>
                <a:srgbClr val="344771"/>
              </a:solidFill>
              <a:prstDash val="solid"/>
              <a:miter lim="800000"/>
            </a:ln>
            <a:effectLst/>
          </p:spPr>
          <p:txBody>
            <a:bodyPr wrap="none"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收发平衡统计</a:t>
              </a:r>
            </a:p>
          </p:txBody>
        </p:sp>
        <p:sp>
          <p:nvSpPr>
            <p:cNvPr id="84" name="Rounded Rectangle 116">
              <a:extLst>
                <a:ext uri="{FF2B5EF4-FFF2-40B4-BE49-F238E27FC236}">
                  <a16:creationId xmlns:a16="http://schemas.microsoft.com/office/drawing/2014/main" id="{292D2ECD-8691-D229-5CA0-822A1BF14A78}"/>
                </a:ext>
              </a:extLst>
            </p:cNvPr>
            <p:cNvSpPr/>
            <p:nvPr/>
          </p:nvSpPr>
          <p:spPr bwMode="auto">
            <a:xfrm>
              <a:off x="7849817" y="4593442"/>
              <a:ext cx="525870" cy="220557"/>
            </a:xfrm>
            <a:prstGeom prst="rect">
              <a:avLst/>
            </a:prstGeom>
            <a:solidFill>
              <a:srgbClr val="D6DCE5"/>
            </a:solidFill>
            <a:ln w="12700" cap="flat" cmpd="sng" algn="ctr">
              <a:solidFill>
                <a:srgbClr val="344771"/>
              </a:solidFill>
              <a:prstDash val="solid"/>
              <a:miter lim="800000"/>
            </a:ln>
            <a:effectLst/>
          </p:spPr>
          <p:txBody>
            <a:bodyPr wrap="none"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记录存档</a:t>
              </a:r>
            </a:p>
          </p:txBody>
        </p:sp>
        <p:cxnSp>
          <p:nvCxnSpPr>
            <p:cNvPr id="85" name="直接箭头连接符 84">
              <a:extLst>
                <a:ext uri="{FF2B5EF4-FFF2-40B4-BE49-F238E27FC236}">
                  <a16:creationId xmlns:a16="http://schemas.microsoft.com/office/drawing/2014/main" id="{53B3DEA4-A31E-37E8-5772-9A78EE1A6CB5}"/>
                </a:ext>
              </a:extLst>
            </p:cNvPr>
            <p:cNvCxnSpPr>
              <a:stCxn id="2" idx="3"/>
              <a:endCxn id="55" idx="1"/>
            </p:cNvCxnSpPr>
            <p:nvPr/>
          </p:nvCxnSpPr>
          <p:spPr>
            <a:xfrm flipV="1">
              <a:off x="6004351" y="1357880"/>
              <a:ext cx="1135358" cy="38"/>
            </a:xfrm>
            <a:prstGeom prst="straightConnector1">
              <a:avLst/>
            </a:prstGeom>
            <a:noFill/>
            <a:ln w="28575" cap="flat" cmpd="sng" algn="ctr">
              <a:solidFill>
                <a:srgbClr val="4472C4"/>
              </a:solidFill>
              <a:prstDash val="solid"/>
              <a:miter lim="800000"/>
              <a:tailEnd type="triangle"/>
            </a:ln>
            <a:effectLst/>
          </p:spPr>
        </p:cxnSp>
        <p:sp>
          <p:nvSpPr>
            <p:cNvPr id="86" name="文本框 85">
              <a:extLst>
                <a:ext uri="{FF2B5EF4-FFF2-40B4-BE49-F238E27FC236}">
                  <a16:creationId xmlns:a16="http://schemas.microsoft.com/office/drawing/2014/main" id="{7264663B-00AF-99C8-902D-195057EF2E1A}"/>
                </a:ext>
              </a:extLst>
            </p:cNvPr>
            <p:cNvSpPr txBox="1"/>
            <p:nvPr/>
          </p:nvSpPr>
          <p:spPr>
            <a:xfrm>
              <a:off x="6121662" y="1117506"/>
              <a:ext cx="754593" cy="442199"/>
            </a:xfrm>
            <a:prstGeom prst="rect">
              <a:avLst/>
            </a:prstGeom>
            <a:noFill/>
          </p:spPr>
          <p:txBody>
            <a:bodyPr wrap="square" rtlCol="0">
              <a:spAutoFit/>
            </a:bodyPr>
            <a:lstStyle>
              <a:defPPr>
                <a:defRPr lang="zh-CN"/>
              </a:defPPr>
              <a:lvl1pPr>
                <a:lnSpc>
                  <a:spcPct val="150000"/>
                </a:lnSpc>
                <a:defRPr sz="1000">
                  <a:solidFill>
                    <a:schemeClr val="tx2"/>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失效文件归档</a:t>
              </a:r>
            </a:p>
          </p:txBody>
        </p:sp>
        <p:sp>
          <p:nvSpPr>
            <p:cNvPr id="87" name="矩形 86">
              <a:extLst>
                <a:ext uri="{FF2B5EF4-FFF2-40B4-BE49-F238E27FC236}">
                  <a16:creationId xmlns:a16="http://schemas.microsoft.com/office/drawing/2014/main" id="{45AF9823-8C87-A7D5-1ECC-C478E8233E07}"/>
                </a:ext>
              </a:extLst>
            </p:cNvPr>
            <p:cNvSpPr/>
            <p:nvPr/>
          </p:nvSpPr>
          <p:spPr bwMode="auto">
            <a:xfrm>
              <a:off x="4405582" y="973130"/>
              <a:ext cx="1497386" cy="865489"/>
            </a:xfrm>
            <a:prstGeom prst="rect">
              <a:avLst/>
            </a:prstGeom>
            <a:noFill/>
            <a:ln w="12700" cap="flat" cmpd="sng" algn="ctr">
              <a:solidFill>
                <a:srgbClr val="E7E6E6">
                  <a:lumMod val="50000"/>
                </a:srgbClr>
              </a:solidFill>
              <a:prstDash val="sysDash"/>
              <a:miter lim="800000"/>
            </a:ln>
            <a:effectLst/>
          </p:spPr>
          <p:txBody>
            <a:bodyPr anchor="t"/>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1">
                <a:ln>
                  <a:noFill/>
                </a:ln>
                <a:solidFill>
                  <a:srgbClr val="44546A"/>
                </a:solidFill>
                <a:effectLst/>
                <a:uLnTx/>
                <a:uFillTx/>
                <a:latin typeface="微软雅黑" panose="020B0503020204020204" pitchFamily="34" charset="-122"/>
                <a:ea typeface="思源黑体 Medium" panose="020B0600000000000000"/>
              </a:endParaRPr>
            </a:p>
          </p:txBody>
        </p:sp>
        <p:sp>
          <p:nvSpPr>
            <p:cNvPr id="88" name="矩形 87">
              <a:extLst>
                <a:ext uri="{FF2B5EF4-FFF2-40B4-BE49-F238E27FC236}">
                  <a16:creationId xmlns:a16="http://schemas.microsoft.com/office/drawing/2014/main" id="{889FEC41-46E1-53D4-FE1D-F53CB93704D3}"/>
                </a:ext>
              </a:extLst>
            </p:cNvPr>
            <p:cNvSpPr/>
            <p:nvPr/>
          </p:nvSpPr>
          <p:spPr bwMode="auto">
            <a:xfrm>
              <a:off x="7192215" y="2795481"/>
              <a:ext cx="577081" cy="770461"/>
            </a:xfrm>
            <a:prstGeom prst="rect">
              <a:avLst/>
            </a:prstGeom>
            <a:noFill/>
            <a:ln w="12700" cap="flat" cmpd="sng" algn="ctr">
              <a:solidFill>
                <a:srgbClr val="E7E6E6">
                  <a:lumMod val="50000"/>
                </a:srgbClr>
              </a:solidFill>
              <a:prstDash val="sysDash"/>
              <a:miter lim="800000"/>
            </a:ln>
            <a:effectLst/>
          </p:spPr>
          <p:txBody>
            <a:bodyPr anchor="t"/>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1">
                <a:ln>
                  <a:noFill/>
                </a:ln>
                <a:solidFill>
                  <a:srgbClr val="44546A"/>
                </a:solidFill>
                <a:effectLst/>
                <a:uLnTx/>
                <a:uFillTx/>
                <a:latin typeface="微软雅黑" panose="020B0503020204020204" pitchFamily="34" charset="-122"/>
                <a:ea typeface="思源黑体 Medium" panose="020B0600000000000000"/>
              </a:endParaRPr>
            </a:p>
          </p:txBody>
        </p:sp>
        <p:sp>
          <p:nvSpPr>
            <p:cNvPr id="89" name="文本框 88">
              <a:extLst>
                <a:ext uri="{FF2B5EF4-FFF2-40B4-BE49-F238E27FC236}">
                  <a16:creationId xmlns:a16="http://schemas.microsoft.com/office/drawing/2014/main" id="{13D412C8-439F-BC46-1C71-20ACED859FF8}"/>
                </a:ext>
              </a:extLst>
            </p:cNvPr>
            <p:cNvSpPr txBox="1"/>
            <p:nvPr/>
          </p:nvSpPr>
          <p:spPr>
            <a:xfrm>
              <a:off x="7275132" y="2810358"/>
              <a:ext cx="417638" cy="165813"/>
            </a:xfrm>
            <a:prstGeom prst="rect">
              <a:avLst/>
            </a:prstGeom>
            <a:noFill/>
          </p:spPr>
          <p:txBody>
            <a:bodyPr wrap="none" lIns="0" tIns="0" rIns="0" bIns="0"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生产记录</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sp>
          <p:nvSpPr>
            <p:cNvPr id="90" name="文本框 89">
              <a:extLst>
                <a:ext uri="{FF2B5EF4-FFF2-40B4-BE49-F238E27FC236}">
                  <a16:creationId xmlns:a16="http://schemas.microsoft.com/office/drawing/2014/main" id="{43830A65-ACE5-EBB4-0A55-51B3AAC11713}"/>
                </a:ext>
              </a:extLst>
            </p:cNvPr>
            <p:cNvSpPr txBox="1"/>
            <p:nvPr/>
          </p:nvSpPr>
          <p:spPr>
            <a:xfrm>
              <a:off x="7275132" y="2997367"/>
              <a:ext cx="417638" cy="165813"/>
            </a:xfrm>
            <a:prstGeom prst="rect">
              <a:avLst/>
            </a:prstGeom>
            <a:noFill/>
          </p:spPr>
          <p:txBody>
            <a:bodyPr wrap="none" lIns="0" tIns="0" rIns="0" bIns="0"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检验记录</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sp>
          <p:nvSpPr>
            <p:cNvPr id="91" name="文本框 90">
              <a:extLst>
                <a:ext uri="{FF2B5EF4-FFF2-40B4-BE49-F238E27FC236}">
                  <a16:creationId xmlns:a16="http://schemas.microsoft.com/office/drawing/2014/main" id="{7AF7B079-3F12-6E24-6F85-F3AF46800B73}"/>
                </a:ext>
              </a:extLst>
            </p:cNvPr>
            <p:cNvSpPr txBox="1"/>
            <p:nvPr/>
          </p:nvSpPr>
          <p:spPr>
            <a:xfrm>
              <a:off x="7275132" y="3184377"/>
              <a:ext cx="417638" cy="165813"/>
            </a:xfrm>
            <a:prstGeom prst="rect">
              <a:avLst/>
            </a:prstGeom>
            <a:noFill/>
          </p:spPr>
          <p:txBody>
            <a:bodyPr wrap="none" lIns="0" tIns="0" rIns="0" bIns="0"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仓储记录</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sp>
          <p:nvSpPr>
            <p:cNvPr id="92" name="文本框 91">
              <a:extLst>
                <a:ext uri="{FF2B5EF4-FFF2-40B4-BE49-F238E27FC236}">
                  <a16:creationId xmlns:a16="http://schemas.microsoft.com/office/drawing/2014/main" id="{51E08099-0BCE-EB24-5683-B4F0C093646D}"/>
                </a:ext>
              </a:extLst>
            </p:cNvPr>
            <p:cNvSpPr txBox="1"/>
            <p:nvPr/>
          </p:nvSpPr>
          <p:spPr>
            <a:xfrm>
              <a:off x="7280971" y="3371386"/>
              <a:ext cx="417638" cy="165813"/>
            </a:xfrm>
            <a:prstGeom prst="rect">
              <a:avLst/>
            </a:prstGeom>
            <a:noFill/>
          </p:spPr>
          <p:txBody>
            <a:bodyPr wrap="none" lIns="0" tIns="0" rIns="0" bIns="0"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设备记录</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sp>
          <p:nvSpPr>
            <p:cNvPr id="93" name="矩形 92">
              <a:extLst>
                <a:ext uri="{FF2B5EF4-FFF2-40B4-BE49-F238E27FC236}">
                  <a16:creationId xmlns:a16="http://schemas.microsoft.com/office/drawing/2014/main" id="{05C3EA12-BA99-CB97-27B4-B566C50B92D0}"/>
                </a:ext>
              </a:extLst>
            </p:cNvPr>
            <p:cNvSpPr/>
            <p:nvPr/>
          </p:nvSpPr>
          <p:spPr bwMode="auto">
            <a:xfrm>
              <a:off x="7192215" y="3739413"/>
              <a:ext cx="577081" cy="293015"/>
            </a:xfrm>
            <a:prstGeom prst="rect">
              <a:avLst/>
            </a:prstGeom>
            <a:noFill/>
            <a:ln w="12700" cap="flat" cmpd="sng" algn="ctr">
              <a:solidFill>
                <a:srgbClr val="E7E6E6">
                  <a:lumMod val="50000"/>
                </a:srgbClr>
              </a:solidFill>
              <a:prstDash val="sysDash"/>
              <a:miter lim="800000"/>
            </a:ln>
            <a:effectLst/>
          </p:spPr>
          <p:txBody>
            <a:bodyPr anchor="t"/>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1">
                <a:ln>
                  <a:noFill/>
                </a:ln>
                <a:solidFill>
                  <a:srgbClr val="44546A"/>
                </a:solidFill>
                <a:effectLst/>
                <a:uLnTx/>
                <a:uFillTx/>
                <a:latin typeface="微软雅黑" panose="020B0503020204020204" pitchFamily="34" charset="-122"/>
                <a:ea typeface="思源黑体 Medium" panose="020B0600000000000000"/>
              </a:endParaRPr>
            </a:p>
          </p:txBody>
        </p:sp>
        <p:sp>
          <p:nvSpPr>
            <p:cNvPr id="94" name="文本框 93">
              <a:extLst>
                <a:ext uri="{FF2B5EF4-FFF2-40B4-BE49-F238E27FC236}">
                  <a16:creationId xmlns:a16="http://schemas.microsoft.com/office/drawing/2014/main" id="{526E5008-116B-4E4D-E588-4489E420412C}"/>
                </a:ext>
              </a:extLst>
            </p:cNvPr>
            <p:cNvSpPr txBox="1"/>
            <p:nvPr/>
          </p:nvSpPr>
          <p:spPr>
            <a:xfrm>
              <a:off x="7192216" y="3802153"/>
              <a:ext cx="626457" cy="165813"/>
            </a:xfrm>
            <a:prstGeom prst="rect">
              <a:avLst/>
            </a:prstGeom>
            <a:noFill/>
          </p:spPr>
          <p:txBody>
            <a:bodyPr wrap="none" lIns="0" tIns="0" rIns="0" bIns="0"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质量活动记录</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sp>
          <p:nvSpPr>
            <p:cNvPr id="95" name="矩形 94">
              <a:extLst>
                <a:ext uri="{FF2B5EF4-FFF2-40B4-BE49-F238E27FC236}">
                  <a16:creationId xmlns:a16="http://schemas.microsoft.com/office/drawing/2014/main" id="{6F9E68E1-6D1B-623F-64A3-AF3043D42270}"/>
                </a:ext>
              </a:extLst>
            </p:cNvPr>
            <p:cNvSpPr/>
            <p:nvPr/>
          </p:nvSpPr>
          <p:spPr bwMode="auto">
            <a:xfrm>
              <a:off x="7192215" y="4359646"/>
              <a:ext cx="577081" cy="293015"/>
            </a:xfrm>
            <a:prstGeom prst="rect">
              <a:avLst/>
            </a:prstGeom>
            <a:noFill/>
            <a:ln w="12700" cap="flat" cmpd="sng" algn="ctr">
              <a:solidFill>
                <a:srgbClr val="E7E6E6">
                  <a:lumMod val="50000"/>
                </a:srgbClr>
              </a:solidFill>
              <a:prstDash val="sysDash"/>
              <a:miter lim="800000"/>
            </a:ln>
            <a:effectLst/>
          </p:spPr>
          <p:txBody>
            <a:bodyPr anchor="t"/>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1">
                <a:ln>
                  <a:noFill/>
                </a:ln>
                <a:solidFill>
                  <a:srgbClr val="44546A"/>
                </a:solidFill>
                <a:effectLst/>
                <a:uLnTx/>
                <a:uFillTx/>
                <a:latin typeface="微软雅黑" panose="020B0503020204020204" pitchFamily="34" charset="-122"/>
                <a:ea typeface="思源黑体 Medium" panose="020B0600000000000000"/>
              </a:endParaRPr>
            </a:p>
          </p:txBody>
        </p:sp>
        <p:sp>
          <p:nvSpPr>
            <p:cNvPr id="96" name="文本框 95">
              <a:extLst>
                <a:ext uri="{FF2B5EF4-FFF2-40B4-BE49-F238E27FC236}">
                  <a16:creationId xmlns:a16="http://schemas.microsoft.com/office/drawing/2014/main" id="{0B633FA7-89E5-A618-247A-EDB8CFDBF8CC}"/>
                </a:ext>
              </a:extLst>
            </p:cNvPr>
            <p:cNvSpPr txBox="1"/>
            <p:nvPr/>
          </p:nvSpPr>
          <p:spPr>
            <a:xfrm>
              <a:off x="7277516" y="4429232"/>
              <a:ext cx="417638" cy="165813"/>
            </a:xfrm>
            <a:prstGeom prst="rect">
              <a:avLst/>
            </a:prstGeom>
            <a:noFill/>
          </p:spPr>
          <p:txBody>
            <a:bodyPr wrap="none" lIns="0" tIns="0" rIns="0" bIns="0" rtlCol="0">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培训记录</a:t>
              </a:r>
              <a:endParaRPr kumimoji="0" lang="en-US" altLang="zh-CN" sz="1050" b="0" i="0" u="none" strike="noStrike" kern="0" cap="none" spc="0" normalizeH="0" baseline="0" noProof="0" dirty="0">
                <a:ln>
                  <a:noFill/>
                </a:ln>
                <a:solidFill>
                  <a:srgbClr val="44546A"/>
                </a:solidFill>
                <a:effectLst/>
                <a:uLnTx/>
                <a:uFillTx/>
                <a:ea typeface="思源黑体 Medium" panose="020B0600000000000000"/>
              </a:endParaRPr>
            </a:p>
          </p:txBody>
        </p:sp>
        <p:grpSp>
          <p:nvGrpSpPr>
            <p:cNvPr id="97" name="组合 96">
              <a:extLst>
                <a:ext uri="{FF2B5EF4-FFF2-40B4-BE49-F238E27FC236}">
                  <a16:creationId xmlns:a16="http://schemas.microsoft.com/office/drawing/2014/main" id="{1C71235F-D205-86F6-82E8-A38AEA2BDAB0}"/>
                </a:ext>
              </a:extLst>
            </p:cNvPr>
            <p:cNvGrpSpPr/>
            <p:nvPr/>
          </p:nvGrpSpPr>
          <p:grpSpPr>
            <a:xfrm>
              <a:off x="2139114" y="2495201"/>
              <a:ext cx="2863715" cy="1827852"/>
              <a:chOff x="3886199" y="3066898"/>
              <a:chExt cx="3818287" cy="2437136"/>
            </a:xfrm>
          </p:grpSpPr>
          <p:sp>
            <p:nvSpPr>
              <p:cNvPr id="98" name="Rounded Rectangle 116">
                <a:extLst>
                  <a:ext uri="{FF2B5EF4-FFF2-40B4-BE49-F238E27FC236}">
                    <a16:creationId xmlns:a16="http://schemas.microsoft.com/office/drawing/2014/main" id="{5DACF632-EF22-B3B0-2599-A7F0B2D4C4BA}"/>
                  </a:ext>
                </a:extLst>
              </p:cNvPr>
              <p:cNvSpPr/>
              <p:nvPr/>
            </p:nvSpPr>
            <p:spPr>
              <a:xfrm>
                <a:off x="3886199" y="3066898"/>
                <a:ext cx="3818287" cy="2437136"/>
              </a:xfrm>
              <a:prstGeom prst="roundRect">
                <a:avLst>
                  <a:gd name="adj" fmla="val 3353"/>
                </a:avLst>
              </a:prstGeom>
              <a:solidFill>
                <a:sysClr val="window" lastClr="FFFFFF">
                  <a:lumMod val="95000"/>
                </a:sysClr>
              </a:solidFill>
              <a:ln w="9525" cap="flat" cmpd="sng" algn="ctr">
                <a:solidFill>
                  <a:srgbClr val="44546A">
                    <a:lumMod val="60000"/>
                    <a:lumOff val="40000"/>
                  </a:srgbClr>
                </a:solidFill>
                <a:prstDash val="sysDash"/>
                <a:miter lim="800000"/>
              </a:ln>
              <a:effectLst/>
            </p:spPr>
            <p:txBody>
              <a:bodyPr anchor="t"/>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44546A"/>
                    </a:solidFill>
                    <a:effectLst/>
                    <a:uLnTx/>
                    <a:uFillTx/>
                    <a:latin typeface="微软雅黑" panose="020B0503020204020204" pitchFamily="34" charset="-122"/>
                    <a:ea typeface="思源黑体 Medium" panose="020B0600000000000000"/>
                  </a:rPr>
                  <a:t>QMS</a:t>
                </a:r>
                <a:endParaRPr kumimoji="0" lang="zh-CN" altLang="en-US" sz="1200" b="1" i="0" u="none" strike="noStrike" kern="0" cap="none" spc="0" normalizeH="0" baseline="0" noProof="0" dirty="0">
                  <a:ln>
                    <a:noFill/>
                  </a:ln>
                  <a:solidFill>
                    <a:srgbClr val="44546A"/>
                  </a:solidFill>
                  <a:effectLst/>
                  <a:uLnTx/>
                  <a:uFillTx/>
                  <a:latin typeface="微软雅黑" panose="020B0503020204020204" pitchFamily="34" charset="-122"/>
                  <a:ea typeface="思源黑体 Medium" panose="020B0600000000000000"/>
                </a:endParaRPr>
              </a:p>
            </p:txBody>
          </p:sp>
          <p:sp>
            <p:nvSpPr>
              <p:cNvPr id="99" name="矩形 98">
                <a:extLst>
                  <a:ext uri="{FF2B5EF4-FFF2-40B4-BE49-F238E27FC236}">
                    <a16:creationId xmlns:a16="http://schemas.microsoft.com/office/drawing/2014/main" id="{DDE1EA6C-9D44-B15B-7B44-39B0E3532DA2}"/>
                  </a:ext>
                </a:extLst>
              </p:cNvPr>
              <p:cNvSpPr/>
              <p:nvPr/>
            </p:nvSpPr>
            <p:spPr bwMode="auto">
              <a:xfrm>
                <a:off x="4106142" y="3511000"/>
                <a:ext cx="769489" cy="556869"/>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偏差管理</a:t>
                </a:r>
              </a:p>
            </p:txBody>
          </p:sp>
          <p:sp>
            <p:nvSpPr>
              <p:cNvPr id="100" name="矩形 99">
                <a:extLst>
                  <a:ext uri="{FF2B5EF4-FFF2-40B4-BE49-F238E27FC236}">
                    <a16:creationId xmlns:a16="http://schemas.microsoft.com/office/drawing/2014/main" id="{03AF6450-4BB5-1288-C302-9AEF070039E0}"/>
                  </a:ext>
                </a:extLst>
              </p:cNvPr>
              <p:cNvSpPr/>
              <p:nvPr/>
            </p:nvSpPr>
            <p:spPr bwMode="auto">
              <a:xfrm>
                <a:off x="4994361" y="3511000"/>
                <a:ext cx="769489" cy="556869"/>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变更管理</a:t>
                </a:r>
              </a:p>
            </p:txBody>
          </p:sp>
          <p:sp>
            <p:nvSpPr>
              <p:cNvPr id="101" name="矩形 100">
                <a:extLst>
                  <a:ext uri="{FF2B5EF4-FFF2-40B4-BE49-F238E27FC236}">
                    <a16:creationId xmlns:a16="http://schemas.microsoft.com/office/drawing/2014/main" id="{BAB83A20-3C4D-CA44-3EF1-6390FCAF329B}"/>
                  </a:ext>
                </a:extLst>
              </p:cNvPr>
              <p:cNvSpPr/>
              <p:nvPr/>
            </p:nvSpPr>
            <p:spPr bwMode="auto">
              <a:xfrm>
                <a:off x="5882580" y="3511000"/>
                <a:ext cx="769489" cy="556869"/>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风险管理</a:t>
                </a:r>
              </a:p>
            </p:txBody>
          </p:sp>
          <p:sp>
            <p:nvSpPr>
              <p:cNvPr id="102" name="矩形 101">
                <a:extLst>
                  <a:ext uri="{FF2B5EF4-FFF2-40B4-BE49-F238E27FC236}">
                    <a16:creationId xmlns:a16="http://schemas.microsoft.com/office/drawing/2014/main" id="{62020E7B-FFC2-24C8-AFE2-56C6EAD7C5EA}"/>
                  </a:ext>
                </a:extLst>
              </p:cNvPr>
              <p:cNvSpPr/>
              <p:nvPr/>
            </p:nvSpPr>
            <p:spPr bwMode="auto">
              <a:xfrm>
                <a:off x="6770799" y="3511000"/>
                <a:ext cx="769489" cy="556869"/>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纠正预防管理</a:t>
                </a:r>
              </a:p>
            </p:txBody>
          </p:sp>
          <p:sp>
            <p:nvSpPr>
              <p:cNvPr id="103" name="矩形 102">
                <a:extLst>
                  <a:ext uri="{FF2B5EF4-FFF2-40B4-BE49-F238E27FC236}">
                    <a16:creationId xmlns:a16="http://schemas.microsoft.com/office/drawing/2014/main" id="{D5B83513-CAC5-1EAC-3994-8446F86D8118}"/>
                  </a:ext>
                </a:extLst>
              </p:cNvPr>
              <p:cNvSpPr/>
              <p:nvPr/>
            </p:nvSpPr>
            <p:spPr bwMode="auto">
              <a:xfrm>
                <a:off x="4106142" y="4140992"/>
                <a:ext cx="769489" cy="556869"/>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放行管理</a:t>
                </a:r>
              </a:p>
            </p:txBody>
          </p:sp>
          <p:sp>
            <p:nvSpPr>
              <p:cNvPr id="104" name="矩形 103">
                <a:extLst>
                  <a:ext uri="{FF2B5EF4-FFF2-40B4-BE49-F238E27FC236}">
                    <a16:creationId xmlns:a16="http://schemas.microsoft.com/office/drawing/2014/main" id="{B6F2498E-8ECF-3FB1-C75F-15E2380E19F3}"/>
                  </a:ext>
                </a:extLst>
              </p:cNvPr>
              <p:cNvSpPr/>
              <p:nvPr/>
            </p:nvSpPr>
            <p:spPr bwMode="auto">
              <a:xfrm>
                <a:off x="4994361" y="4140992"/>
                <a:ext cx="769489" cy="556869"/>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供应商评估</a:t>
                </a:r>
              </a:p>
            </p:txBody>
          </p:sp>
          <p:sp>
            <p:nvSpPr>
              <p:cNvPr id="105" name="矩形 104">
                <a:extLst>
                  <a:ext uri="{FF2B5EF4-FFF2-40B4-BE49-F238E27FC236}">
                    <a16:creationId xmlns:a16="http://schemas.microsoft.com/office/drawing/2014/main" id="{E65DCE00-0B86-2B96-AF5C-786C794875C0}"/>
                  </a:ext>
                </a:extLst>
              </p:cNvPr>
              <p:cNvSpPr/>
              <p:nvPr/>
            </p:nvSpPr>
            <p:spPr bwMode="auto">
              <a:xfrm>
                <a:off x="5885825" y="4140992"/>
                <a:ext cx="769489" cy="556869"/>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分析回顾管理</a:t>
                </a:r>
              </a:p>
            </p:txBody>
          </p:sp>
          <p:sp>
            <p:nvSpPr>
              <p:cNvPr id="106" name="矩形 105">
                <a:extLst>
                  <a:ext uri="{FF2B5EF4-FFF2-40B4-BE49-F238E27FC236}">
                    <a16:creationId xmlns:a16="http://schemas.microsoft.com/office/drawing/2014/main" id="{FD483B38-B08E-D13E-E384-D21EA28431AA}"/>
                  </a:ext>
                </a:extLst>
              </p:cNvPr>
              <p:cNvSpPr/>
              <p:nvPr/>
            </p:nvSpPr>
            <p:spPr bwMode="auto">
              <a:xfrm>
                <a:off x="6770799" y="4140992"/>
                <a:ext cx="769489" cy="556869"/>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验证管理</a:t>
                </a:r>
              </a:p>
            </p:txBody>
          </p:sp>
          <p:sp>
            <p:nvSpPr>
              <p:cNvPr id="107" name="矩形 106">
                <a:extLst>
                  <a:ext uri="{FF2B5EF4-FFF2-40B4-BE49-F238E27FC236}">
                    <a16:creationId xmlns:a16="http://schemas.microsoft.com/office/drawing/2014/main" id="{74449AF7-B00B-3C68-43E8-6099BBF6A42D}"/>
                  </a:ext>
                </a:extLst>
              </p:cNvPr>
              <p:cNvSpPr/>
              <p:nvPr/>
            </p:nvSpPr>
            <p:spPr bwMode="auto">
              <a:xfrm>
                <a:off x="4106142" y="4770985"/>
                <a:ext cx="769489" cy="556869"/>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投诉、不良品管理</a:t>
                </a:r>
              </a:p>
            </p:txBody>
          </p:sp>
          <p:sp>
            <p:nvSpPr>
              <p:cNvPr id="108" name="矩形 107">
                <a:extLst>
                  <a:ext uri="{FF2B5EF4-FFF2-40B4-BE49-F238E27FC236}">
                    <a16:creationId xmlns:a16="http://schemas.microsoft.com/office/drawing/2014/main" id="{2606BD19-8E0A-B1FE-64EB-B92751F063AE}"/>
                  </a:ext>
                </a:extLst>
              </p:cNvPr>
              <p:cNvSpPr/>
              <p:nvPr/>
            </p:nvSpPr>
            <p:spPr bwMode="auto">
              <a:xfrm>
                <a:off x="4994361" y="4770985"/>
                <a:ext cx="769489" cy="556869"/>
              </a:xfrm>
              <a:prstGeom prst="rect">
                <a:avLst/>
              </a:prstGeom>
              <a:solidFill>
                <a:srgbClr val="D63251">
                  <a:alpha val="20000"/>
                </a:srgbClr>
              </a:solidFill>
              <a:ln w="12700" cap="flat" cmpd="sng" algn="ctr">
                <a:solidFill>
                  <a:srgbClr val="E7E6E6">
                    <a:lumMod val="50000"/>
                  </a:srgbClr>
                </a:solidFill>
                <a:prstDash val="sysDash"/>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1">
                    <a:ln>
                      <a:noFill/>
                    </a:ln>
                    <a:solidFill>
                      <a:srgbClr val="344771"/>
                    </a:solidFill>
                    <a:effectLst/>
                    <a:uLnTx/>
                    <a:uFillTx/>
                    <a:latin typeface="微软雅黑" panose="020B0503020204020204" pitchFamily="34" charset="-122"/>
                    <a:ea typeface="思源黑体 Medium" panose="020B0600000000000000"/>
                  </a:rPr>
                  <a:t>自检管理</a:t>
                </a:r>
              </a:p>
            </p:txBody>
          </p:sp>
        </p:grpSp>
        <p:cxnSp>
          <p:nvCxnSpPr>
            <p:cNvPr id="109" name="直接箭头连接符 108">
              <a:extLst>
                <a:ext uri="{FF2B5EF4-FFF2-40B4-BE49-F238E27FC236}">
                  <a16:creationId xmlns:a16="http://schemas.microsoft.com/office/drawing/2014/main" id="{9FBA1653-0776-4EF1-A204-5F329A5C1F93}"/>
                </a:ext>
              </a:extLst>
            </p:cNvPr>
            <p:cNvCxnSpPr>
              <a:stCxn id="78" idx="0"/>
              <a:endCxn id="55" idx="2"/>
            </p:cNvCxnSpPr>
            <p:nvPr/>
          </p:nvCxnSpPr>
          <p:spPr>
            <a:xfrm flipH="1" flipV="1">
              <a:off x="7800505" y="1876097"/>
              <a:ext cx="1" cy="574915"/>
            </a:xfrm>
            <a:prstGeom prst="straightConnector1">
              <a:avLst/>
            </a:prstGeom>
            <a:noFill/>
            <a:ln w="28575" cap="flat" cmpd="sng" algn="ctr">
              <a:solidFill>
                <a:srgbClr val="4472C4"/>
              </a:solidFill>
              <a:prstDash val="solid"/>
              <a:miter lim="800000"/>
              <a:tailEnd type="triangle"/>
            </a:ln>
            <a:effectLst/>
          </p:spPr>
        </p:cxnSp>
        <p:sp>
          <p:nvSpPr>
            <p:cNvPr id="110" name="文本框 109">
              <a:extLst>
                <a:ext uri="{FF2B5EF4-FFF2-40B4-BE49-F238E27FC236}">
                  <a16:creationId xmlns:a16="http://schemas.microsoft.com/office/drawing/2014/main" id="{3DE0D69A-2CF1-1323-7D90-44B7666877CC}"/>
                </a:ext>
              </a:extLst>
            </p:cNvPr>
            <p:cNvSpPr txBox="1"/>
            <p:nvPr/>
          </p:nvSpPr>
          <p:spPr>
            <a:xfrm>
              <a:off x="7807444" y="2079124"/>
              <a:ext cx="568243" cy="237408"/>
            </a:xfrm>
            <a:prstGeom prst="rect">
              <a:avLst/>
            </a:prstGeom>
            <a:noFill/>
          </p:spPr>
          <p:txBody>
            <a:bodyPr wrap="square" rtlCol="0">
              <a:spAutoFit/>
            </a:bodyPr>
            <a:lstStyle>
              <a:defPPr>
                <a:defRPr lang="zh-CN"/>
              </a:defPPr>
              <a:lvl1pPr>
                <a:lnSpc>
                  <a:spcPct val="150000"/>
                </a:lnSpc>
                <a:defRPr sz="1000">
                  <a:solidFill>
                    <a:schemeClr val="tx2"/>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记录归档</a:t>
              </a:r>
            </a:p>
          </p:txBody>
        </p:sp>
        <p:cxnSp>
          <p:nvCxnSpPr>
            <p:cNvPr id="111" name="肘形连接符 86">
              <a:extLst>
                <a:ext uri="{FF2B5EF4-FFF2-40B4-BE49-F238E27FC236}">
                  <a16:creationId xmlns:a16="http://schemas.microsoft.com/office/drawing/2014/main" id="{5E0C0279-B954-4DB0-E64D-F9C0A5BE2BE1}"/>
                </a:ext>
              </a:extLst>
            </p:cNvPr>
            <p:cNvCxnSpPr>
              <a:stCxn id="52" idx="3"/>
              <a:endCxn id="88" idx="1"/>
            </p:cNvCxnSpPr>
            <p:nvPr/>
          </p:nvCxnSpPr>
          <p:spPr>
            <a:xfrm>
              <a:off x="6047873" y="1582738"/>
              <a:ext cx="1144342" cy="1597974"/>
            </a:xfrm>
            <a:prstGeom prst="bentConnector3">
              <a:avLst>
                <a:gd name="adj1" fmla="val 50000"/>
              </a:avLst>
            </a:prstGeom>
            <a:noFill/>
            <a:ln w="28575" cap="flat" cmpd="sng" algn="ctr">
              <a:solidFill>
                <a:srgbClr val="4472C4"/>
              </a:solidFill>
              <a:prstDash val="solid"/>
              <a:miter lim="800000"/>
              <a:tailEnd type="triangle"/>
            </a:ln>
            <a:effectLst/>
          </p:spPr>
        </p:cxnSp>
        <p:sp>
          <p:nvSpPr>
            <p:cNvPr id="112" name="文本框 111">
              <a:extLst>
                <a:ext uri="{FF2B5EF4-FFF2-40B4-BE49-F238E27FC236}">
                  <a16:creationId xmlns:a16="http://schemas.microsoft.com/office/drawing/2014/main" id="{014128C1-28A7-D382-E939-80005F4B775B}"/>
                </a:ext>
              </a:extLst>
            </p:cNvPr>
            <p:cNvSpPr txBox="1"/>
            <p:nvPr/>
          </p:nvSpPr>
          <p:spPr>
            <a:xfrm>
              <a:off x="6572030" y="2035083"/>
              <a:ext cx="567679" cy="237408"/>
            </a:xfrm>
            <a:prstGeom prst="rect">
              <a:avLst/>
            </a:prstGeom>
            <a:noFill/>
          </p:spPr>
          <p:txBody>
            <a:bodyPr wrap="square" rtlCol="0">
              <a:spAutoFit/>
            </a:bodyPr>
            <a:lstStyle>
              <a:defPPr>
                <a:defRPr lang="zh-CN"/>
              </a:defPPr>
              <a:lvl1pPr>
                <a:lnSpc>
                  <a:spcPct val="150000"/>
                </a:lnSpc>
                <a:defRPr sz="1000">
                  <a:solidFill>
                    <a:schemeClr val="tx2"/>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生产过程</a:t>
              </a:r>
            </a:p>
          </p:txBody>
        </p:sp>
        <p:cxnSp>
          <p:nvCxnSpPr>
            <p:cNvPr id="113" name="直接箭头连接符 112">
              <a:extLst>
                <a:ext uri="{FF2B5EF4-FFF2-40B4-BE49-F238E27FC236}">
                  <a16:creationId xmlns:a16="http://schemas.microsoft.com/office/drawing/2014/main" id="{25465E71-D334-6F3D-5A70-CAFD20E851A6}"/>
                </a:ext>
              </a:extLst>
            </p:cNvPr>
            <p:cNvCxnSpPr>
              <a:endCxn id="94" idx="1"/>
            </p:cNvCxnSpPr>
            <p:nvPr/>
          </p:nvCxnSpPr>
          <p:spPr>
            <a:xfrm flipV="1">
              <a:off x="5002829" y="3885060"/>
              <a:ext cx="2189387" cy="860"/>
            </a:xfrm>
            <a:prstGeom prst="straightConnector1">
              <a:avLst/>
            </a:prstGeom>
            <a:noFill/>
            <a:ln w="28575" cap="flat" cmpd="sng" algn="ctr">
              <a:solidFill>
                <a:srgbClr val="4472C4"/>
              </a:solidFill>
              <a:prstDash val="solid"/>
              <a:miter lim="800000"/>
              <a:tailEnd type="triangle"/>
            </a:ln>
            <a:effectLst/>
          </p:spPr>
        </p:cxnSp>
        <p:sp>
          <p:nvSpPr>
            <p:cNvPr id="114" name="文本框 113">
              <a:extLst>
                <a:ext uri="{FF2B5EF4-FFF2-40B4-BE49-F238E27FC236}">
                  <a16:creationId xmlns:a16="http://schemas.microsoft.com/office/drawing/2014/main" id="{FFCA2FE4-0A55-4099-7C10-89F61038A85D}"/>
                </a:ext>
              </a:extLst>
            </p:cNvPr>
            <p:cNvSpPr txBox="1"/>
            <p:nvPr/>
          </p:nvSpPr>
          <p:spPr>
            <a:xfrm>
              <a:off x="5902968" y="3870504"/>
              <a:ext cx="597240" cy="245313"/>
            </a:xfrm>
            <a:prstGeom prst="rect">
              <a:avLst/>
            </a:prstGeom>
            <a:noFill/>
          </p:spPr>
          <p:txBody>
            <a:bodyPr wrap="square" rtlCol="0">
              <a:spAutoFit/>
            </a:bodyPr>
            <a:lstStyle>
              <a:defPPr>
                <a:defRPr lang="zh-CN"/>
              </a:defPPr>
              <a:lvl1pPr>
                <a:lnSpc>
                  <a:spcPct val="150000"/>
                </a:lnSpc>
                <a:defRPr sz="1000">
                  <a:solidFill>
                    <a:schemeClr val="tx2"/>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质量活动</a:t>
              </a:r>
            </a:p>
          </p:txBody>
        </p:sp>
        <p:cxnSp>
          <p:nvCxnSpPr>
            <p:cNvPr id="115" name="直接箭头连接符 114">
              <a:extLst>
                <a:ext uri="{FF2B5EF4-FFF2-40B4-BE49-F238E27FC236}">
                  <a16:creationId xmlns:a16="http://schemas.microsoft.com/office/drawing/2014/main" id="{E512F14B-7929-B2FA-90D6-42D05B0487E3}"/>
                </a:ext>
              </a:extLst>
            </p:cNvPr>
            <p:cNvCxnSpPr>
              <a:endCxn id="95" idx="1"/>
            </p:cNvCxnSpPr>
            <p:nvPr/>
          </p:nvCxnSpPr>
          <p:spPr>
            <a:xfrm flipV="1">
              <a:off x="2013628" y="4506154"/>
              <a:ext cx="5178587" cy="0"/>
            </a:xfrm>
            <a:prstGeom prst="straightConnector1">
              <a:avLst/>
            </a:prstGeom>
            <a:noFill/>
            <a:ln w="28575" cap="flat" cmpd="sng" algn="ctr">
              <a:solidFill>
                <a:srgbClr val="4472C4"/>
              </a:solidFill>
              <a:prstDash val="solid"/>
              <a:miter lim="800000"/>
              <a:tailEnd type="triangle"/>
            </a:ln>
            <a:effectLst/>
          </p:spPr>
        </p:cxnSp>
        <p:sp>
          <p:nvSpPr>
            <p:cNvPr id="116" name="文本框 115">
              <a:extLst>
                <a:ext uri="{FF2B5EF4-FFF2-40B4-BE49-F238E27FC236}">
                  <a16:creationId xmlns:a16="http://schemas.microsoft.com/office/drawing/2014/main" id="{F44A0261-6E0E-47DD-DAC3-A34FB74A5D40}"/>
                </a:ext>
              </a:extLst>
            </p:cNvPr>
            <p:cNvSpPr txBox="1"/>
            <p:nvPr/>
          </p:nvSpPr>
          <p:spPr>
            <a:xfrm>
              <a:off x="4332788" y="4491506"/>
              <a:ext cx="568201" cy="237408"/>
            </a:xfrm>
            <a:prstGeom prst="rect">
              <a:avLst/>
            </a:prstGeom>
            <a:noFill/>
          </p:spPr>
          <p:txBody>
            <a:bodyPr wrap="square" rtlCol="0">
              <a:spAutoFit/>
            </a:bodyPr>
            <a:lstStyle>
              <a:defPPr>
                <a:defRPr lang="zh-CN"/>
              </a:defPPr>
              <a:lvl1pPr>
                <a:lnSpc>
                  <a:spcPct val="150000"/>
                </a:lnSpc>
                <a:defRPr sz="1000">
                  <a:solidFill>
                    <a:schemeClr val="tx2"/>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培训活动</a:t>
              </a:r>
            </a:p>
          </p:txBody>
        </p:sp>
        <p:cxnSp>
          <p:nvCxnSpPr>
            <p:cNvPr id="117" name="直接箭头连接符 92">
              <a:extLst>
                <a:ext uri="{FF2B5EF4-FFF2-40B4-BE49-F238E27FC236}">
                  <a16:creationId xmlns:a16="http://schemas.microsoft.com/office/drawing/2014/main" id="{5E69E800-688F-4A87-9ED3-B39BEF2FAEDF}"/>
                </a:ext>
              </a:extLst>
            </p:cNvPr>
            <p:cNvCxnSpPr>
              <a:cxnSpLocks/>
            </p:cNvCxnSpPr>
            <p:nvPr/>
          </p:nvCxnSpPr>
          <p:spPr>
            <a:xfrm rot="5400000">
              <a:off x="584964" y="2407259"/>
              <a:ext cx="1819371" cy="682094"/>
            </a:xfrm>
            <a:prstGeom prst="bentConnector3">
              <a:avLst>
                <a:gd name="adj1" fmla="val 50000"/>
              </a:avLst>
            </a:prstGeom>
            <a:noFill/>
            <a:ln w="28575" cap="flat" cmpd="sng" algn="ctr">
              <a:solidFill>
                <a:srgbClr val="4472C4"/>
              </a:solidFill>
              <a:prstDash val="solid"/>
              <a:miter lim="800000"/>
              <a:tailEnd type="triangle"/>
            </a:ln>
            <a:effectLst/>
          </p:spPr>
        </p:cxnSp>
        <p:sp>
          <p:nvSpPr>
            <p:cNvPr id="118" name="文本框 117">
              <a:extLst>
                <a:ext uri="{FF2B5EF4-FFF2-40B4-BE49-F238E27FC236}">
                  <a16:creationId xmlns:a16="http://schemas.microsoft.com/office/drawing/2014/main" id="{11942319-C859-1F84-0A3A-8474187CF82D}"/>
                </a:ext>
              </a:extLst>
            </p:cNvPr>
            <p:cNvSpPr txBox="1"/>
            <p:nvPr/>
          </p:nvSpPr>
          <p:spPr>
            <a:xfrm>
              <a:off x="1158418" y="2471677"/>
              <a:ext cx="568201" cy="237408"/>
            </a:xfrm>
            <a:prstGeom prst="rect">
              <a:avLst/>
            </a:prstGeom>
            <a:noFill/>
          </p:spPr>
          <p:txBody>
            <a:bodyPr wrap="square" rtlCol="0">
              <a:spAutoFit/>
            </a:bodyPr>
            <a:lstStyle>
              <a:defPPr>
                <a:defRPr lang="zh-CN"/>
              </a:defPPr>
              <a:lvl1pPr>
                <a:lnSpc>
                  <a:spcPct val="150000"/>
                </a:lnSpc>
                <a:defRPr sz="1000">
                  <a:solidFill>
                    <a:schemeClr val="tx2"/>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文件培训</a:t>
              </a:r>
            </a:p>
          </p:txBody>
        </p:sp>
        <p:cxnSp>
          <p:nvCxnSpPr>
            <p:cNvPr id="119" name="直接箭头连接符 118">
              <a:extLst>
                <a:ext uri="{FF2B5EF4-FFF2-40B4-BE49-F238E27FC236}">
                  <a16:creationId xmlns:a16="http://schemas.microsoft.com/office/drawing/2014/main" id="{A082FD34-41FB-4A93-3658-89FF452A770B}"/>
                </a:ext>
              </a:extLst>
            </p:cNvPr>
            <p:cNvCxnSpPr/>
            <p:nvPr/>
          </p:nvCxnSpPr>
          <p:spPr>
            <a:xfrm flipH="1">
              <a:off x="4699679" y="1838619"/>
              <a:ext cx="0" cy="656582"/>
            </a:xfrm>
            <a:prstGeom prst="straightConnector1">
              <a:avLst/>
            </a:prstGeom>
            <a:noFill/>
            <a:ln w="28575" cap="flat" cmpd="sng" algn="ctr">
              <a:solidFill>
                <a:srgbClr val="4472C4"/>
              </a:solidFill>
              <a:prstDash val="solid"/>
              <a:miter lim="800000"/>
              <a:tailEnd type="triangle"/>
            </a:ln>
            <a:effectLst/>
          </p:spPr>
        </p:cxnSp>
        <p:sp>
          <p:nvSpPr>
            <p:cNvPr id="120" name="文本框 119">
              <a:extLst>
                <a:ext uri="{FF2B5EF4-FFF2-40B4-BE49-F238E27FC236}">
                  <a16:creationId xmlns:a16="http://schemas.microsoft.com/office/drawing/2014/main" id="{E7739AC1-81B4-3AC5-A2C3-2FB1CD475E19}"/>
                </a:ext>
              </a:extLst>
            </p:cNvPr>
            <p:cNvSpPr txBox="1"/>
            <p:nvPr/>
          </p:nvSpPr>
          <p:spPr>
            <a:xfrm>
              <a:off x="4692076" y="2120140"/>
              <a:ext cx="567679" cy="237408"/>
            </a:xfrm>
            <a:prstGeom prst="rect">
              <a:avLst/>
            </a:prstGeom>
            <a:noFill/>
          </p:spPr>
          <p:txBody>
            <a:bodyPr wrap="square" rtlCol="0">
              <a:spAutoFit/>
            </a:bodyPr>
            <a:lstStyle>
              <a:defPPr>
                <a:defRPr lang="zh-CN"/>
              </a:defPPr>
              <a:lvl1pPr>
                <a:lnSpc>
                  <a:spcPct val="150000"/>
                </a:lnSpc>
                <a:defRPr sz="1000">
                  <a:solidFill>
                    <a:schemeClr val="tx2"/>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文件应用</a:t>
              </a:r>
            </a:p>
          </p:txBody>
        </p:sp>
        <p:cxnSp>
          <p:nvCxnSpPr>
            <p:cNvPr id="121" name="肘形连接符 96">
              <a:extLst>
                <a:ext uri="{FF2B5EF4-FFF2-40B4-BE49-F238E27FC236}">
                  <a16:creationId xmlns:a16="http://schemas.microsoft.com/office/drawing/2014/main" id="{3873B698-F7F3-649F-834B-8738C147306B}"/>
                </a:ext>
              </a:extLst>
            </p:cNvPr>
            <p:cNvCxnSpPr>
              <a:stCxn id="98" idx="1"/>
              <a:endCxn id="68" idx="0"/>
            </p:cNvCxnSpPr>
            <p:nvPr/>
          </p:nvCxnSpPr>
          <p:spPr>
            <a:xfrm rot="10800000" flipV="1">
              <a:off x="1352833" y="3409126"/>
              <a:ext cx="786281" cy="242516"/>
            </a:xfrm>
            <a:prstGeom prst="bentConnector2">
              <a:avLst/>
            </a:prstGeom>
            <a:noFill/>
            <a:ln w="28575" cap="flat" cmpd="sng" algn="ctr">
              <a:solidFill>
                <a:srgbClr val="4472C4"/>
              </a:solidFill>
              <a:prstDash val="solid"/>
              <a:miter lim="800000"/>
              <a:tailEnd type="triangle"/>
            </a:ln>
            <a:effectLst/>
          </p:spPr>
        </p:cxnSp>
        <p:sp>
          <p:nvSpPr>
            <p:cNvPr id="122" name="文本框 121">
              <a:extLst>
                <a:ext uri="{FF2B5EF4-FFF2-40B4-BE49-F238E27FC236}">
                  <a16:creationId xmlns:a16="http://schemas.microsoft.com/office/drawing/2014/main" id="{EE736EF5-A039-343B-C019-D710F896EBCA}"/>
                </a:ext>
              </a:extLst>
            </p:cNvPr>
            <p:cNvSpPr txBox="1"/>
            <p:nvPr/>
          </p:nvSpPr>
          <p:spPr>
            <a:xfrm>
              <a:off x="1450416" y="3189780"/>
              <a:ext cx="568201" cy="237408"/>
            </a:xfrm>
            <a:prstGeom prst="rect">
              <a:avLst/>
            </a:prstGeom>
            <a:noFill/>
          </p:spPr>
          <p:txBody>
            <a:bodyPr wrap="square" rtlCol="0">
              <a:spAutoFit/>
            </a:bodyPr>
            <a:lstStyle>
              <a:defPPr>
                <a:defRPr lang="zh-CN"/>
              </a:defPPr>
              <a:lvl1pPr>
                <a:lnSpc>
                  <a:spcPct val="150000"/>
                </a:lnSpc>
                <a:defRPr sz="1000">
                  <a:solidFill>
                    <a:schemeClr val="tx2"/>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培训计划</a:t>
              </a:r>
            </a:p>
          </p:txBody>
        </p:sp>
        <p:cxnSp>
          <p:nvCxnSpPr>
            <p:cNvPr id="123" name="直接箭头连接符 122">
              <a:extLst>
                <a:ext uri="{FF2B5EF4-FFF2-40B4-BE49-F238E27FC236}">
                  <a16:creationId xmlns:a16="http://schemas.microsoft.com/office/drawing/2014/main" id="{FBF8C7EE-BBC3-3A70-0261-388F51C6FAFD}"/>
                </a:ext>
              </a:extLst>
            </p:cNvPr>
            <p:cNvCxnSpPr/>
            <p:nvPr/>
          </p:nvCxnSpPr>
          <p:spPr>
            <a:xfrm flipH="1" flipV="1">
              <a:off x="5421198" y="1819518"/>
              <a:ext cx="1778" cy="871049"/>
            </a:xfrm>
            <a:prstGeom prst="straightConnector1">
              <a:avLst/>
            </a:prstGeom>
            <a:noFill/>
            <a:ln w="28575" cap="flat" cmpd="sng" algn="ctr">
              <a:solidFill>
                <a:srgbClr val="4472C4"/>
              </a:solidFill>
              <a:prstDash val="solid"/>
              <a:miter lim="800000"/>
              <a:tailEnd type="triangle"/>
            </a:ln>
            <a:effectLst/>
          </p:spPr>
        </p:cxnSp>
        <p:sp>
          <p:nvSpPr>
            <p:cNvPr id="124" name="文本框 123">
              <a:extLst>
                <a:ext uri="{FF2B5EF4-FFF2-40B4-BE49-F238E27FC236}">
                  <a16:creationId xmlns:a16="http://schemas.microsoft.com/office/drawing/2014/main" id="{91C2570E-EB6A-98B0-78D8-CC43C80C29F4}"/>
                </a:ext>
              </a:extLst>
            </p:cNvPr>
            <p:cNvSpPr txBox="1"/>
            <p:nvPr/>
          </p:nvSpPr>
          <p:spPr>
            <a:xfrm>
              <a:off x="5421197" y="2249272"/>
              <a:ext cx="800789" cy="245313"/>
            </a:xfrm>
            <a:prstGeom prst="rect">
              <a:avLst/>
            </a:prstGeom>
            <a:noFill/>
          </p:spPr>
          <p:txBody>
            <a:bodyPr wrap="square" rtlCol="0">
              <a:spAutoFit/>
            </a:bodyPr>
            <a:lstStyle>
              <a:defPPr>
                <a:defRPr lang="zh-CN"/>
              </a:defPPr>
              <a:lvl1pPr>
                <a:lnSpc>
                  <a:spcPct val="150000"/>
                </a:lnSpc>
                <a:defRPr sz="1000">
                  <a:solidFill>
                    <a:schemeClr val="tx2"/>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生效文件签章</a:t>
              </a:r>
            </a:p>
          </p:txBody>
        </p:sp>
        <p:cxnSp>
          <p:nvCxnSpPr>
            <p:cNvPr id="125" name="直接箭头连接符 124">
              <a:extLst>
                <a:ext uri="{FF2B5EF4-FFF2-40B4-BE49-F238E27FC236}">
                  <a16:creationId xmlns:a16="http://schemas.microsoft.com/office/drawing/2014/main" id="{8558235E-2C08-7C71-81F1-C960A69DDDB0}"/>
                </a:ext>
              </a:extLst>
            </p:cNvPr>
            <p:cNvCxnSpPr/>
            <p:nvPr/>
          </p:nvCxnSpPr>
          <p:spPr>
            <a:xfrm>
              <a:off x="6572030" y="3368558"/>
              <a:ext cx="567679" cy="0"/>
            </a:xfrm>
            <a:prstGeom prst="straightConnector1">
              <a:avLst/>
            </a:prstGeom>
            <a:noFill/>
            <a:ln w="28575" cap="flat" cmpd="sng" algn="ctr">
              <a:solidFill>
                <a:srgbClr val="4472C4"/>
              </a:solidFill>
              <a:prstDash val="solid"/>
              <a:miter lim="800000"/>
              <a:tailEnd type="triangle"/>
            </a:ln>
            <a:effectLst/>
          </p:spPr>
        </p:cxnSp>
        <p:sp>
          <p:nvSpPr>
            <p:cNvPr id="126" name="文本框 125">
              <a:extLst>
                <a:ext uri="{FF2B5EF4-FFF2-40B4-BE49-F238E27FC236}">
                  <a16:creationId xmlns:a16="http://schemas.microsoft.com/office/drawing/2014/main" id="{D9BF3AE2-0866-9B35-6772-CA4B944BE31B}"/>
                </a:ext>
              </a:extLst>
            </p:cNvPr>
            <p:cNvSpPr txBox="1"/>
            <p:nvPr/>
          </p:nvSpPr>
          <p:spPr>
            <a:xfrm>
              <a:off x="6578328" y="3357502"/>
              <a:ext cx="544735" cy="442199"/>
            </a:xfrm>
            <a:prstGeom prst="rect">
              <a:avLst/>
            </a:prstGeom>
            <a:noFill/>
          </p:spPr>
          <p:txBody>
            <a:bodyPr wrap="square" rtlCol="0">
              <a:spAutoFit/>
            </a:bodyPr>
            <a:lstStyle>
              <a:defPPr>
                <a:defRPr lang="zh-CN"/>
              </a:defPPr>
              <a:lvl1pPr>
                <a:lnSpc>
                  <a:spcPct val="150000"/>
                </a:lnSpc>
                <a:defRPr sz="1000">
                  <a:solidFill>
                    <a:schemeClr val="tx2"/>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rgbClr val="44546A"/>
                  </a:solidFill>
                  <a:effectLst/>
                  <a:uLnTx/>
                  <a:uFillTx/>
                  <a:ea typeface="思源黑体 Medium" panose="020B0600000000000000"/>
                </a:rPr>
                <a:t>记录签章</a:t>
              </a:r>
            </a:p>
          </p:txBody>
        </p:sp>
      </p:grpSp>
    </p:spTree>
    <p:extLst>
      <p:ext uri="{BB962C8B-B14F-4D97-AF65-F5344CB8AC3E}">
        <p14:creationId xmlns:p14="http://schemas.microsoft.com/office/powerpoint/2010/main" val="1563361473"/>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44771"/>
                </a:solidFill>
              </a:rPr>
              <a:t>特色一：</a:t>
            </a:r>
            <a:r>
              <a:rPr lang="zh-CN" altLang="zh-CN" dirty="0">
                <a:solidFill>
                  <a:srgbClr val="344771"/>
                </a:solidFill>
              </a:rPr>
              <a:t>体系文件全流程</a:t>
            </a:r>
            <a:r>
              <a:rPr lang="zh-CN" altLang="en-US" dirty="0">
                <a:solidFill>
                  <a:srgbClr val="344771"/>
                </a:solidFill>
              </a:rPr>
              <a:t>灵活配置</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3"/>
          <a:stretch>
            <a:fillRect/>
          </a:stretch>
        </p:blipFill>
        <p:spPr>
          <a:xfrm>
            <a:off x="9893300" y="619760"/>
            <a:ext cx="1426845" cy="361950"/>
          </a:xfrm>
          <a:prstGeom prst="rect">
            <a:avLst/>
          </a:prstGeom>
        </p:spPr>
      </p:pic>
      <p:grpSp>
        <p:nvGrpSpPr>
          <p:cNvPr id="48" name="组合 47">
            <a:extLst>
              <a:ext uri="{FF2B5EF4-FFF2-40B4-BE49-F238E27FC236}">
                <a16:creationId xmlns:a16="http://schemas.microsoft.com/office/drawing/2014/main" id="{4C220BD9-FAD6-184F-7EA3-EFDF7632131C}"/>
              </a:ext>
            </a:extLst>
          </p:cNvPr>
          <p:cNvGrpSpPr>
            <a:grpSpLocks noChangeAspect="1"/>
          </p:cNvGrpSpPr>
          <p:nvPr/>
        </p:nvGrpSpPr>
        <p:grpSpPr>
          <a:xfrm>
            <a:off x="897371" y="1341000"/>
            <a:ext cx="10939576" cy="5184000"/>
            <a:chOff x="897371" y="1341000"/>
            <a:chExt cx="8139545" cy="3857133"/>
          </a:xfrm>
        </p:grpSpPr>
        <p:sp>
          <p:nvSpPr>
            <p:cNvPr id="4" name="Rounded Rectangle 116">
              <a:extLst>
                <a:ext uri="{FF2B5EF4-FFF2-40B4-BE49-F238E27FC236}">
                  <a16:creationId xmlns:a16="http://schemas.microsoft.com/office/drawing/2014/main" id="{55B55178-C4EA-495A-3D2C-95F85BB96D86}"/>
                </a:ext>
              </a:extLst>
            </p:cNvPr>
            <p:cNvSpPr/>
            <p:nvPr/>
          </p:nvSpPr>
          <p:spPr>
            <a:xfrm>
              <a:off x="897371" y="1968951"/>
              <a:ext cx="3783330" cy="3229182"/>
            </a:xfrm>
            <a:prstGeom prst="roundRect">
              <a:avLst>
                <a:gd name="adj" fmla="val 0"/>
              </a:avLst>
            </a:prstGeom>
            <a:solidFill>
              <a:srgbClr val="4472C4">
                <a:lumMod val="20000"/>
                <a:lumOff val="80000"/>
                <a:alpha val="20000"/>
              </a:srgbClr>
            </a:solidFill>
            <a:ln w="12700" cap="flat" cmpd="sng" algn="ctr">
              <a:noFill/>
              <a:prstDash val="solid"/>
              <a:miter lim="800000"/>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FCFCFC"/>
                </a:solidFill>
                <a:effectLst/>
                <a:uLnTx/>
                <a:uFillTx/>
                <a:latin typeface="微软雅黑" panose="020B0503020204020204" pitchFamily="34" charset="-122"/>
                <a:ea typeface="思源黑体 Medium" panose="020B0600000000000000"/>
              </a:endParaRPr>
            </a:p>
          </p:txBody>
        </p:sp>
        <p:grpSp>
          <p:nvGrpSpPr>
            <p:cNvPr id="6" name="组合 5">
              <a:extLst>
                <a:ext uri="{FF2B5EF4-FFF2-40B4-BE49-F238E27FC236}">
                  <a16:creationId xmlns:a16="http://schemas.microsoft.com/office/drawing/2014/main" id="{2BA0BF63-578D-1D92-77C0-5DAD2EE0D546}"/>
                </a:ext>
              </a:extLst>
            </p:cNvPr>
            <p:cNvGrpSpPr/>
            <p:nvPr/>
          </p:nvGrpSpPr>
          <p:grpSpPr>
            <a:xfrm>
              <a:off x="1290012" y="1341000"/>
              <a:ext cx="2998049" cy="1172386"/>
              <a:chOff x="5521616" y="1192266"/>
              <a:chExt cx="2809268" cy="1287738"/>
            </a:xfrm>
          </p:grpSpPr>
          <p:sp>
            <p:nvSpPr>
              <p:cNvPr id="7" name="矩形 6">
                <a:extLst>
                  <a:ext uri="{FF2B5EF4-FFF2-40B4-BE49-F238E27FC236}">
                    <a16:creationId xmlns:a16="http://schemas.microsoft.com/office/drawing/2014/main" id="{B1B89DFC-364C-4869-DCA4-039DA4C77431}"/>
                  </a:ext>
                </a:extLst>
              </p:cNvPr>
              <p:cNvSpPr/>
              <p:nvPr/>
            </p:nvSpPr>
            <p:spPr>
              <a:xfrm>
                <a:off x="5521616" y="1330074"/>
                <a:ext cx="2809268" cy="1149930"/>
              </a:xfrm>
              <a:prstGeom prst="rect">
                <a:avLst/>
              </a:prstGeom>
              <a:solidFill>
                <a:sysClr val="window" lastClr="FFFFFF"/>
              </a:solid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108000" tIns="180000" rIns="108000">
                <a:noAutofit/>
              </a:bodyPr>
              <a:lstStyle/>
              <a:p>
                <a:pPr marL="17145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100" b="0" i="0" u="none" strike="noStrike" kern="100" cap="none" spc="0" normalizeH="0" baseline="0" noProof="0" dirty="0">
                    <a:ln>
                      <a:noFill/>
                    </a:ln>
                    <a:solidFill>
                      <a:srgbClr val="344771"/>
                    </a:solidFill>
                    <a:effectLst/>
                    <a:uLnTx/>
                    <a:uFillTx/>
                    <a:latin typeface="微软雅黑"/>
                    <a:ea typeface="思源黑体 Medium" panose="020B0600000000000000"/>
                    <a:cs typeface="Arial" panose="020B0604020202020204" pitchFamily="34" charset="0"/>
                  </a:rPr>
                  <a:t>标准化文件的管理流程，实现从</a:t>
                </a:r>
                <a:r>
                  <a:rPr kumimoji="0" lang="zh-CN" altLang="en-US" sz="1100" b="0" i="0" u="none" strike="noStrike" kern="0" cap="none" spc="0" normalizeH="0" baseline="0" noProof="0" dirty="0">
                    <a:ln>
                      <a:noFill/>
                    </a:ln>
                    <a:solidFill>
                      <a:srgbClr val="002060"/>
                    </a:solidFill>
                    <a:effectLst/>
                    <a:uLnTx/>
                    <a:uFillTx/>
                    <a:latin typeface="微软雅黑"/>
                    <a:ea typeface="思源黑体 Medium" panose="020B0600000000000000"/>
                  </a:rPr>
                  <a:t>文件变更申请（</a:t>
                </a:r>
                <a:r>
                  <a:rPr kumimoji="0" lang="zh-CN" altLang="en-US" sz="1100" b="0" i="0" u="none" strike="noStrike" kern="0" cap="none" spc="0" normalizeH="0" baseline="0" noProof="0" dirty="0">
                    <a:ln>
                      <a:noFill/>
                    </a:ln>
                    <a:solidFill>
                      <a:srgbClr val="002060"/>
                    </a:solidFill>
                    <a:effectLst/>
                    <a:uLnTx/>
                    <a:uFillTx/>
                    <a:latin typeface="微软雅黑"/>
                    <a:ea typeface="思源黑体 Medium" panose="020B0600000000000000"/>
                    <a:sym typeface="+mn-ea"/>
                  </a:rPr>
                  <a:t>新增、修订、作废）</a:t>
                </a:r>
                <a:r>
                  <a:rPr kumimoji="0" lang="zh-CN" altLang="en-US" sz="1100" b="0" i="0" u="none" strike="noStrike" kern="0" cap="none" spc="0" normalizeH="0" baseline="0" noProof="0" dirty="0">
                    <a:ln>
                      <a:noFill/>
                    </a:ln>
                    <a:solidFill>
                      <a:srgbClr val="002060"/>
                    </a:solidFill>
                    <a:effectLst/>
                    <a:uLnTx/>
                    <a:uFillTx/>
                    <a:latin typeface="微软雅黑"/>
                    <a:ea typeface="思源黑体 Medium" panose="020B0600000000000000"/>
                  </a:rPr>
                  <a:t>、文件审核、文件批准、文件培训、文件生效、文件发放、文件回收（归档、销毁）</a:t>
                </a:r>
                <a:r>
                  <a:rPr kumimoji="0" lang="zh-CN" altLang="en-US" sz="1100" b="0" i="0" u="none" strike="noStrike" kern="100" cap="none" spc="0" normalizeH="0" baseline="0" noProof="0" dirty="0">
                    <a:ln>
                      <a:noFill/>
                    </a:ln>
                    <a:solidFill>
                      <a:srgbClr val="344771"/>
                    </a:solidFill>
                    <a:effectLst/>
                    <a:uLnTx/>
                    <a:uFillTx/>
                    <a:latin typeface="微软雅黑"/>
                    <a:ea typeface="思源黑体 Medium" panose="020B0600000000000000"/>
                    <a:cs typeface="Arial" panose="020B0604020202020204" pitchFamily="34" charset="0"/>
                  </a:rPr>
                  <a:t>的全过程信息化管理；</a:t>
                </a:r>
                <a:endParaRPr kumimoji="0" lang="zh-CN" altLang="en-US" sz="1100" b="0" i="0" u="none" strike="noStrike" kern="0" cap="none" spc="0" normalizeH="0" baseline="0" noProof="0" dirty="0">
                  <a:ln>
                    <a:noFill/>
                  </a:ln>
                  <a:solidFill>
                    <a:srgbClr val="344771"/>
                  </a:solidFill>
                  <a:effectLst/>
                  <a:uLnTx/>
                  <a:uFillTx/>
                  <a:latin typeface="微软雅黑"/>
                  <a:ea typeface="思源黑体 Medium" panose="020B0600000000000000"/>
                </a:endParaRPr>
              </a:p>
            </p:txBody>
          </p:sp>
          <p:sp>
            <p:nvSpPr>
              <p:cNvPr id="8" name="矩形: 圆角 261">
                <a:extLst>
                  <a:ext uri="{FF2B5EF4-FFF2-40B4-BE49-F238E27FC236}">
                    <a16:creationId xmlns:a16="http://schemas.microsoft.com/office/drawing/2014/main" id="{603F493B-2681-B064-EF24-DFD719DD919A}"/>
                  </a:ext>
                </a:extLst>
              </p:cNvPr>
              <p:cNvSpPr/>
              <p:nvPr/>
            </p:nvSpPr>
            <p:spPr>
              <a:xfrm>
                <a:off x="5629978" y="1192266"/>
                <a:ext cx="2572968" cy="247617"/>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sym typeface="+mn-ea"/>
                  </a:rPr>
                  <a:t>全生命周期覆盖</a:t>
                </a:r>
                <a:endParaRPr kumimoji="1"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endParaRPr>
              </a:p>
            </p:txBody>
          </p:sp>
        </p:grpSp>
        <p:grpSp>
          <p:nvGrpSpPr>
            <p:cNvPr id="9" name="组合 8">
              <a:extLst>
                <a:ext uri="{FF2B5EF4-FFF2-40B4-BE49-F238E27FC236}">
                  <a16:creationId xmlns:a16="http://schemas.microsoft.com/office/drawing/2014/main" id="{7704764F-7F75-064E-1D19-1FBC6D1A2DDE}"/>
                </a:ext>
              </a:extLst>
            </p:cNvPr>
            <p:cNvGrpSpPr/>
            <p:nvPr/>
          </p:nvGrpSpPr>
          <p:grpSpPr>
            <a:xfrm>
              <a:off x="5253586" y="1341000"/>
              <a:ext cx="3783330" cy="3857133"/>
              <a:chOff x="5409408" y="1063690"/>
              <a:chExt cx="3783330" cy="3857133"/>
            </a:xfrm>
          </p:grpSpPr>
          <p:sp>
            <p:nvSpPr>
              <p:cNvPr id="10" name="Rounded Rectangle 116">
                <a:extLst>
                  <a:ext uri="{FF2B5EF4-FFF2-40B4-BE49-F238E27FC236}">
                    <a16:creationId xmlns:a16="http://schemas.microsoft.com/office/drawing/2014/main" id="{F9A22AFE-4BDF-479F-5C3E-508C1B31FC2B}"/>
                  </a:ext>
                </a:extLst>
              </p:cNvPr>
              <p:cNvSpPr/>
              <p:nvPr/>
            </p:nvSpPr>
            <p:spPr>
              <a:xfrm>
                <a:off x="5409408" y="1691641"/>
                <a:ext cx="3783330" cy="3229182"/>
              </a:xfrm>
              <a:prstGeom prst="roundRect">
                <a:avLst>
                  <a:gd name="adj" fmla="val 0"/>
                </a:avLst>
              </a:prstGeom>
              <a:solidFill>
                <a:srgbClr val="4472C4">
                  <a:lumMod val="20000"/>
                  <a:lumOff val="80000"/>
                  <a:alpha val="20000"/>
                </a:srgbClr>
              </a:solidFill>
              <a:ln w="12700" cap="flat" cmpd="sng" algn="ctr">
                <a:noFill/>
                <a:prstDash val="solid"/>
                <a:miter lim="800000"/>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FCFCFC"/>
                  </a:solidFill>
                  <a:effectLst/>
                  <a:uLnTx/>
                  <a:uFillTx/>
                  <a:latin typeface="微软雅黑" panose="020B0503020204020204" pitchFamily="34" charset="-122"/>
                  <a:ea typeface="思源黑体 Medium" panose="020B0600000000000000"/>
                </a:endParaRPr>
              </a:p>
            </p:txBody>
          </p:sp>
          <p:grpSp>
            <p:nvGrpSpPr>
              <p:cNvPr id="11" name="组合 10">
                <a:extLst>
                  <a:ext uri="{FF2B5EF4-FFF2-40B4-BE49-F238E27FC236}">
                    <a16:creationId xmlns:a16="http://schemas.microsoft.com/office/drawing/2014/main" id="{6B3C903B-B411-81D5-C056-1BA5F745820E}"/>
                  </a:ext>
                </a:extLst>
              </p:cNvPr>
              <p:cNvGrpSpPr/>
              <p:nvPr/>
            </p:nvGrpSpPr>
            <p:grpSpPr>
              <a:xfrm>
                <a:off x="5802049" y="1063690"/>
                <a:ext cx="2998049" cy="1172386"/>
                <a:chOff x="5521616" y="1192266"/>
                <a:chExt cx="2809268" cy="1287737"/>
              </a:xfrm>
            </p:grpSpPr>
            <p:sp>
              <p:nvSpPr>
                <p:cNvPr id="13" name="矩形 12">
                  <a:extLst>
                    <a:ext uri="{FF2B5EF4-FFF2-40B4-BE49-F238E27FC236}">
                      <a16:creationId xmlns:a16="http://schemas.microsoft.com/office/drawing/2014/main" id="{8F94852D-C5E8-3301-C970-FF1846199328}"/>
                    </a:ext>
                  </a:extLst>
                </p:cNvPr>
                <p:cNvSpPr/>
                <p:nvPr/>
              </p:nvSpPr>
              <p:spPr>
                <a:xfrm>
                  <a:off x="5521616" y="1330074"/>
                  <a:ext cx="2809268" cy="1149929"/>
                </a:xfrm>
                <a:prstGeom prst="rect">
                  <a:avLst/>
                </a:prstGeom>
                <a:solidFill>
                  <a:sysClr val="window" lastClr="FFFFFF"/>
                </a:solid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108000" tIns="180000" rIns="108000">
                  <a:noAutofit/>
                </a:bodyPr>
                <a:lstStyle/>
                <a:p>
                  <a:pPr marL="17145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srgbClr val="344771"/>
                      </a:solidFill>
                      <a:effectLst/>
                      <a:uLnTx/>
                      <a:uFillTx/>
                      <a:latin typeface="微软雅黑" panose="020B0503020204020204" pitchFamily="34" charset="-122"/>
                      <a:ea typeface="思源黑体 Medium" panose="020B0600000000000000"/>
                      <a:cs typeface="Arial" panose="020B0604020202020204" pitchFamily="34" charset="0"/>
                    </a:rPr>
                    <a:t>标准文件制修订流程可依托企业管理机构特点、组织层级关系和管理思路不同，完全自定义管理流程标准；</a:t>
                  </a:r>
                  <a:endParaRPr kumimoji="0" lang="zh-CN" altLang="en-US" sz="1200" b="0" i="0" u="none" strike="noStrike" kern="0" cap="none" spc="0" normalizeH="0" baseline="0" noProof="0" dirty="0">
                    <a:ln>
                      <a:noFill/>
                    </a:ln>
                    <a:solidFill>
                      <a:srgbClr val="344771"/>
                    </a:solidFill>
                    <a:effectLst/>
                    <a:uLnTx/>
                    <a:uFillTx/>
                    <a:latin typeface="微软雅黑"/>
                    <a:ea typeface="思源黑体 Medium" panose="020B0600000000000000"/>
                  </a:endParaRPr>
                </a:p>
              </p:txBody>
            </p:sp>
            <p:sp>
              <p:nvSpPr>
                <p:cNvPr id="14" name="矩形: 圆角 261">
                  <a:extLst>
                    <a:ext uri="{FF2B5EF4-FFF2-40B4-BE49-F238E27FC236}">
                      <a16:creationId xmlns:a16="http://schemas.microsoft.com/office/drawing/2014/main" id="{E0D11A0B-AB40-8390-E534-EFD3002EC863}"/>
                    </a:ext>
                  </a:extLst>
                </p:cNvPr>
                <p:cNvSpPr/>
                <p:nvPr/>
              </p:nvSpPr>
              <p:spPr>
                <a:xfrm>
                  <a:off x="5629978" y="1192266"/>
                  <a:ext cx="2572968" cy="247617"/>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rPr>
                    <a:t>流程过程全自定义</a:t>
                  </a:r>
                </a:p>
              </p:txBody>
            </p:sp>
          </p:grpSp>
          <p:pic>
            <p:nvPicPr>
              <p:cNvPr id="12" name="图片 11">
                <a:extLst>
                  <a:ext uri="{FF2B5EF4-FFF2-40B4-BE49-F238E27FC236}">
                    <a16:creationId xmlns:a16="http://schemas.microsoft.com/office/drawing/2014/main" id="{FDE36EE9-623D-60AA-6957-DC8EE7088054}"/>
                  </a:ext>
                </a:extLst>
              </p:cNvPr>
              <p:cNvPicPr>
                <a:picLocks noChangeAspect="1"/>
              </p:cNvPicPr>
              <p:nvPr/>
            </p:nvPicPr>
            <p:blipFill>
              <a:blip r:embed="rId4"/>
              <a:stretch>
                <a:fillRect/>
              </a:stretch>
            </p:blipFill>
            <p:spPr>
              <a:xfrm>
                <a:off x="5712042" y="2798157"/>
                <a:ext cx="3178063" cy="1457645"/>
              </a:xfrm>
              <a:prstGeom prst="rect">
                <a:avLst/>
              </a:prstGeom>
              <a:ln>
                <a:noFill/>
              </a:ln>
              <a:effectLst>
                <a:outerShdw blurRad="190500" algn="tl" rotWithShape="0">
                  <a:srgbClr val="000000">
                    <a:alpha val="70000"/>
                  </a:srgbClr>
                </a:outerShdw>
              </a:effectLst>
            </p:spPr>
          </p:pic>
        </p:grpSp>
        <p:sp>
          <p:nvSpPr>
            <p:cNvPr id="15" name="下箭头 36">
              <a:extLst>
                <a:ext uri="{FF2B5EF4-FFF2-40B4-BE49-F238E27FC236}">
                  <a16:creationId xmlns:a16="http://schemas.microsoft.com/office/drawing/2014/main" id="{2757EA9F-1E3E-1CBB-687F-7C3D86454A5B}"/>
                </a:ext>
              </a:extLst>
            </p:cNvPr>
            <p:cNvSpPr/>
            <p:nvPr/>
          </p:nvSpPr>
          <p:spPr>
            <a:xfrm rot="16200000">
              <a:off x="4682537" y="3274013"/>
              <a:ext cx="635498" cy="672574"/>
            </a:xfrm>
            <a:prstGeom prst="downArrow">
              <a:avLst/>
            </a:prstGeom>
            <a:solidFill>
              <a:srgbClr val="4472C4">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a:ln>
                  <a:noFill/>
                </a:ln>
                <a:solidFill>
                  <a:prstClr val="white"/>
                </a:solidFill>
                <a:effectLst/>
                <a:uLnTx/>
                <a:uFillTx/>
                <a:latin typeface="Arial"/>
                <a:ea typeface="思源黑体 Medium" panose="020B0600000000000000"/>
              </a:endParaRPr>
            </a:p>
          </p:txBody>
        </p:sp>
        <p:grpSp>
          <p:nvGrpSpPr>
            <p:cNvPr id="16" name="组合 15">
              <a:extLst>
                <a:ext uri="{FF2B5EF4-FFF2-40B4-BE49-F238E27FC236}">
                  <a16:creationId xmlns:a16="http://schemas.microsoft.com/office/drawing/2014/main" id="{D831F3DF-E38B-470A-8246-4957951FC6F2}"/>
                </a:ext>
              </a:extLst>
            </p:cNvPr>
            <p:cNvGrpSpPr>
              <a:grpSpLocks noChangeAspect="1"/>
            </p:cNvGrpSpPr>
            <p:nvPr/>
          </p:nvGrpSpPr>
          <p:grpSpPr>
            <a:xfrm>
              <a:off x="1545443" y="2583588"/>
              <a:ext cx="2378447" cy="2476968"/>
              <a:chOff x="351102" y="2058796"/>
              <a:chExt cx="2321116" cy="2417262"/>
            </a:xfrm>
          </p:grpSpPr>
          <p:sp>
            <p:nvSpPr>
              <p:cNvPr id="17" name="右箭头 39">
                <a:extLst>
                  <a:ext uri="{FF2B5EF4-FFF2-40B4-BE49-F238E27FC236}">
                    <a16:creationId xmlns:a16="http://schemas.microsoft.com/office/drawing/2014/main" id="{DA126010-4189-D2B4-374D-9D88015036D0}"/>
                  </a:ext>
                </a:extLst>
              </p:cNvPr>
              <p:cNvSpPr/>
              <p:nvPr/>
            </p:nvSpPr>
            <p:spPr bwMode="auto">
              <a:xfrm rot="14120881">
                <a:off x="703088" y="3772185"/>
                <a:ext cx="222358" cy="203641"/>
              </a:xfrm>
              <a:prstGeom prst="rightArrow">
                <a:avLst/>
              </a:prstGeom>
              <a:solidFill>
                <a:srgbClr val="4472C4">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18" name="右箭头 40">
                <a:extLst>
                  <a:ext uri="{FF2B5EF4-FFF2-40B4-BE49-F238E27FC236}">
                    <a16:creationId xmlns:a16="http://schemas.microsoft.com/office/drawing/2014/main" id="{D16DA515-ED7B-7483-C688-859B533E9EC4}"/>
                  </a:ext>
                </a:extLst>
              </p:cNvPr>
              <p:cNvSpPr/>
              <p:nvPr/>
            </p:nvSpPr>
            <p:spPr bwMode="auto">
              <a:xfrm rot="19503998">
                <a:off x="1021285" y="2327381"/>
                <a:ext cx="222359" cy="204390"/>
              </a:xfrm>
              <a:prstGeom prst="rightArrow">
                <a:avLst/>
              </a:prstGeom>
              <a:solidFill>
                <a:srgbClr val="4472C4">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19" name="右箭头 41">
                <a:extLst>
                  <a:ext uri="{FF2B5EF4-FFF2-40B4-BE49-F238E27FC236}">
                    <a16:creationId xmlns:a16="http://schemas.microsoft.com/office/drawing/2014/main" id="{3459954D-B668-35F5-8E58-D5654F05B938}"/>
                  </a:ext>
                </a:extLst>
              </p:cNvPr>
              <p:cNvSpPr/>
              <p:nvPr/>
            </p:nvSpPr>
            <p:spPr bwMode="auto">
              <a:xfrm rot="2486423">
                <a:off x="1883584" y="2326708"/>
                <a:ext cx="220861" cy="203641"/>
              </a:xfrm>
              <a:prstGeom prst="rightArrow">
                <a:avLst/>
              </a:prstGeom>
              <a:solidFill>
                <a:srgbClr val="4472C4">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20" name="右箭头 42">
                <a:extLst>
                  <a:ext uri="{FF2B5EF4-FFF2-40B4-BE49-F238E27FC236}">
                    <a16:creationId xmlns:a16="http://schemas.microsoft.com/office/drawing/2014/main" id="{D2434971-A31B-3878-8B69-C45D6C8E1ED7}"/>
                  </a:ext>
                </a:extLst>
              </p:cNvPr>
              <p:cNvSpPr/>
              <p:nvPr/>
            </p:nvSpPr>
            <p:spPr bwMode="auto">
              <a:xfrm rot="5400000">
                <a:off x="2451922" y="3018635"/>
                <a:ext cx="222358" cy="203641"/>
              </a:xfrm>
              <a:prstGeom prst="rightArrow">
                <a:avLst/>
              </a:prstGeom>
              <a:solidFill>
                <a:srgbClr val="4472C4">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21" name="右箭头 43">
                <a:extLst>
                  <a:ext uri="{FF2B5EF4-FFF2-40B4-BE49-F238E27FC236}">
                    <a16:creationId xmlns:a16="http://schemas.microsoft.com/office/drawing/2014/main" id="{DEEFECCB-F587-5B3F-7527-CF634AC71986}"/>
                  </a:ext>
                </a:extLst>
              </p:cNvPr>
              <p:cNvSpPr/>
              <p:nvPr/>
            </p:nvSpPr>
            <p:spPr bwMode="auto">
              <a:xfrm rot="10800000">
                <a:off x="1469321" y="4092732"/>
                <a:ext cx="222359" cy="204390"/>
              </a:xfrm>
              <a:prstGeom prst="rightArrow">
                <a:avLst/>
              </a:prstGeom>
              <a:solidFill>
                <a:srgbClr val="4472C4">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grpSp>
            <p:nvGrpSpPr>
              <p:cNvPr id="22" name="组合 21">
                <a:extLst>
                  <a:ext uri="{FF2B5EF4-FFF2-40B4-BE49-F238E27FC236}">
                    <a16:creationId xmlns:a16="http://schemas.microsoft.com/office/drawing/2014/main" id="{61543755-4F47-29EC-485D-F223D4D2AF67}"/>
                  </a:ext>
                </a:extLst>
              </p:cNvPr>
              <p:cNvGrpSpPr/>
              <p:nvPr/>
            </p:nvGrpSpPr>
            <p:grpSpPr>
              <a:xfrm>
                <a:off x="351102" y="3175313"/>
                <a:ext cx="620498" cy="620573"/>
                <a:chOff x="300285" y="3167111"/>
                <a:chExt cx="620498" cy="620573"/>
              </a:xfrm>
            </p:grpSpPr>
            <p:sp>
              <p:nvSpPr>
                <p:cNvPr id="46" name="椭圆 45">
                  <a:extLst>
                    <a:ext uri="{FF2B5EF4-FFF2-40B4-BE49-F238E27FC236}">
                      <a16:creationId xmlns:a16="http://schemas.microsoft.com/office/drawing/2014/main" id="{FBA310CD-6A38-4642-2CF4-CDB6CDFA65B5}"/>
                    </a:ext>
                  </a:extLst>
                </p:cNvPr>
                <p:cNvSpPr/>
                <p:nvPr/>
              </p:nvSpPr>
              <p:spPr bwMode="auto">
                <a:xfrm>
                  <a:off x="300285" y="3167111"/>
                  <a:ext cx="620498" cy="620573"/>
                </a:xfrm>
                <a:prstGeom prst="ellipse">
                  <a:avLst/>
                </a:prstGeom>
                <a:solidFill>
                  <a:srgbClr val="9990B8"/>
                </a:solidFill>
                <a:ln>
                  <a:noFill/>
                </a:ln>
                <a:effectLst>
                  <a:outerShdw blurRad="57150" dist="19050" dir="5400000" algn="ctr" rotWithShape="0">
                    <a:srgbClr val="000000">
                      <a:alpha val="63000"/>
                    </a:srgbClr>
                  </a:outerShdw>
                </a:effectLst>
              </p:spPr>
              <p:txBody>
                <a:bodyPr anchor="ctr"/>
                <a:lstStyle/>
                <a:p>
                  <a:pPr marL="0" marR="0" lvl="0" indent="0" algn="ctr" defTabSz="8636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47" name="矩形 13">
                  <a:extLst>
                    <a:ext uri="{FF2B5EF4-FFF2-40B4-BE49-F238E27FC236}">
                      <a16:creationId xmlns:a16="http://schemas.microsoft.com/office/drawing/2014/main" id="{7FDE1EE1-864E-4E52-8F5B-AE9177D39D7E}"/>
                    </a:ext>
                  </a:extLst>
                </p:cNvPr>
                <p:cNvSpPr>
                  <a:spLocks noChangeArrowheads="1"/>
                </p:cNvSpPr>
                <p:nvPr/>
              </p:nvSpPr>
              <p:spPr bwMode="auto">
                <a:xfrm>
                  <a:off x="394504" y="3353225"/>
                  <a:ext cx="432061" cy="245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8636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a:ea typeface="思源黑体 Medium" panose="020B0600000000000000"/>
                    </a:rPr>
                    <a:t>发放</a:t>
                  </a:r>
                </a:p>
              </p:txBody>
            </p:sp>
          </p:grpSp>
          <p:grpSp>
            <p:nvGrpSpPr>
              <p:cNvPr id="23" name="组合 22">
                <a:extLst>
                  <a:ext uri="{FF2B5EF4-FFF2-40B4-BE49-F238E27FC236}">
                    <a16:creationId xmlns:a16="http://schemas.microsoft.com/office/drawing/2014/main" id="{5E03BBE9-770F-C314-EF9D-A1855505FEAB}"/>
                  </a:ext>
                </a:extLst>
              </p:cNvPr>
              <p:cNvGrpSpPr/>
              <p:nvPr/>
            </p:nvGrpSpPr>
            <p:grpSpPr>
              <a:xfrm>
                <a:off x="467130" y="2427734"/>
                <a:ext cx="620498" cy="620573"/>
                <a:chOff x="467130" y="2492858"/>
                <a:chExt cx="620498" cy="620573"/>
              </a:xfrm>
            </p:grpSpPr>
            <p:sp>
              <p:nvSpPr>
                <p:cNvPr id="44" name="椭圆 43">
                  <a:extLst>
                    <a:ext uri="{FF2B5EF4-FFF2-40B4-BE49-F238E27FC236}">
                      <a16:creationId xmlns:a16="http://schemas.microsoft.com/office/drawing/2014/main" id="{DC030A33-DB70-BA70-BBF0-2A6A5A696872}"/>
                    </a:ext>
                  </a:extLst>
                </p:cNvPr>
                <p:cNvSpPr/>
                <p:nvPr/>
              </p:nvSpPr>
              <p:spPr bwMode="auto">
                <a:xfrm>
                  <a:off x="467130" y="2492858"/>
                  <a:ext cx="620498" cy="620573"/>
                </a:xfrm>
                <a:prstGeom prst="ellipse">
                  <a:avLst/>
                </a:prstGeom>
                <a:solidFill>
                  <a:srgbClr val="84B0DB"/>
                </a:solidFill>
                <a:ln>
                  <a:noFill/>
                </a:ln>
                <a:effectLst>
                  <a:outerShdw blurRad="57150" dist="19050" dir="5400000" algn="ctr" rotWithShape="0">
                    <a:srgbClr val="000000">
                      <a:alpha val="63000"/>
                    </a:srgbClr>
                  </a:outerShdw>
                </a:effectLst>
              </p:spPr>
              <p:txBody>
                <a:bodyPr anchor="ctr"/>
                <a:lstStyle/>
                <a:p>
                  <a:pPr marL="0" marR="0" lvl="0" indent="0" algn="ctr" defTabSz="8636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45" name="矩形 14">
                  <a:extLst>
                    <a:ext uri="{FF2B5EF4-FFF2-40B4-BE49-F238E27FC236}">
                      <a16:creationId xmlns:a16="http://schemas.microsoft.com/office/drawing/2014/main" id="{8DF6C887-0246-DC0E-F9B6-84FF5E339F52}"/>
                    </a:ext>
                  </a:extLst>
                </p:cNvPr>
                <p:cNvSpPr>
                  <a:spLocks noChangeArrowheads="1"/>
                </p:cNvSpPr>
                <p:nvPr/>
              </p:nvSpPr>
              <p:spPr bwMode="auto">
                <a:xfrm>
                  <a:off x="490580" y="2722648"/>
                  <a:ext cx="565052" cy="22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8636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微软雅黑"/>
                      <a:ea typeface="思源黑体 Medium" panose="020B0600000000000000"/>
                    </a:rPr>
                    <a:t>回收</a:t>
                  </a:r>
                </a:p>
              </p:txBody>
            </p:sp>
          </p:grpSp>
          <p:grpSp>
            <p:nvGrpSpPr>
              <p:cNvPr id="24" name="组合 23">
                <a:extLst>
                  <a:ext uri="{FF2B5EF4-FFF2-40B4-BE49-F238E27FC236}">
                    <a16:creationId xmlns:a16="http://schemas.microsoft.com/office/drawing/2014/main" id="{34C2F4BC-FA2D-0A33-62F9-1BA1391F8C76}"/>
                  </a:ext>
                </a:extLst>
              </p:cNvPr>
              <p:cNvGrpSpPr/>
              <p:nvPr/>
            </p:nvGrpSpPr>
            <p:grpSpPr>
              <a:xfrm>
                <a:off x="1181047" y="2058796"/>
                <a:ext cx="730035" cy="620573"/>
                <a:chOff x="1182370" y="2087897"/>
                <a:chExt cx="730035" cy="620573"/>
              </a:xfrm>
            </p:grpSpPr>
            <p:sp>
              <p:nvSpPr>
                <p:cNvPr id="41" name="椭圆 40">
                  <a:extLst>
                    <a:ext uri="{FF2B5EF4-FFF2-40B4-BE49-F238E27FC236}">
                      <a16:creationId xmlns:a16="http://schemas.microsoft.com/office/drawing/2014/main" id="{6E4944DB-7E4F-F0BD-2CB4-FF06A631132A}"/>
                    </a:ext>
                  </a:extLst>
                </p:cNvPr>
                <p:cNvSpPr/>
                <p:nvPr/>
              </p:nvSpPr>
              <p:spPr bwMode="auto">
                <a:xfrm>
                  <a:off x="1237140" y="2087897"/>
                  <a:ext cx="620498" cy="620573"/>
                </a:xfrm>
                <a:prstGeom prst="ellipse">
                  <a:avLst/>
                </a:prstGeom>
                <a:solidFill>
                  <a:srgbClr val="D63251"/>
                </a:solidFill>
                <a:ln>
                  <a:noFill/>
                </a:ln>
                <a:effectLst>
                  <a:outerShdw blurRad="57150" dist="19050" dir="5400000" algn="ctr" rotWithShape="0">
                    <a:srgbClr val="000000">
                      <a:alpha val="63000"/>
                    </a:srgbClr>
                  </a:outerShdw>
                </a:effectLst>
              </p:spPr>
              <p:txBody>
                <a:bodyPr anchor="ctr"/>
                <a:lstStyle/>
                <a:p>
                  <a:pPr marL="0" marR="0" lvl="0" indent="0" algn="ctr" defTabSz="8636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43" name="矩形 12">
                  <a:extLst>
                    <a:ext uri="{FF2B5EF4-FFF2-40B4-BE49-F238E27FC236}">
                      <a16:creationId xmlns:a16="http://schemas.microsoft.com/office/drawing/2014/main" id="{E95FFFDB-DA4D-A20F-F437-D4A9A0C46568}"/>
                    </a:ext>
                  </a:extLst>
                </p:cNvPr>
                <p:cNvSpPr>
                  <a:spLocks noChangeArrowheads="1"/>
                </p:cNvSpPr>
                <p:nvPr/>
              </p:nvSpPr>
              <p:spPr bwMode="auto">
                <a:xfrm>
                  <a:off x="1182370" y="2287212"/>
                  <a:ext cx="730035" cy="245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8636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a:ea typeface="思源黑体 Medium" panose="020B0600000000000000"/>
                    </a:rPr>
                    <a:t>文件变更</a:t>
                  </a:r>
                </a:p>
              </p:txBody>
            </p:sp>
          </p:grpSp>
          <p:grpSp>
            <p:nvGrpSpPr>
              <p:cNvPr id="25" name="组合 24">
                <a:extLst>
                  <a:ext uri="{FF2B5EF4-FFF2-40B4-BE49-F238E27FC236}">
                    <a16:creationId xmlns:a16="http://schemas.microsoft.com/office/drawing/2014/main" id="{57F4AE36-13CF-F7C1-B314-A4DEFD4A5D7A}"/>
                  </a:ext>
                </a:extLst>
              </p:cNvPr>
              <p:cNvGrpSpPr/>
              <p:nvPr/>
            </p:nvGrpSpPr>
            <p:grpSpPr>
              <a:xfrm>
                <a:off x="2051720" y="3175313"/>
                <a:ext cx="620498" cy="620573"/>
                <a:chOff x="2231665" y="3225243"/>
                <a:chExt cx="620498" cy="620573"/>
              </a:xfrm>
            </p:grpSpPr>
            <p:sp>
              <p:nvSpPr>
                <p:cNvPr id="39" name="椭圆 38">
                  <a:extLst>
                    <a:ext uri="{FF2B5EF4-FFF2-40B4-BE49-F238E27FC236}">
                      <a16:creationId xmlns:a16="http://schemas.microsoft.com/office/drawing/2014/main" id="{BBA22B9C-8E42-04BC-1F44-BCF94F93E9B0}"/>
                    </a:ext>
                  </a:extLst>
                </p:cNvPr>
                <p:cNvSpPr/>
                <p:nvPr/>
              </p:nvSpPr>
              <p:spPr bwMode="auto">
                <a:xfrm>
                  <a:off x="2231665" y="3225243"/>
                  <a:ext cx="620498" cy="620573"/>
                </a:xfrm>
                <a:prstGeom prst="ellipse">
                  <a:avLst/>
                </a:prstGeom>
                <a:solidFill>
                  <a:srgbClr val="BF5577"/>
                </a:solidFill>
                <a:ln>
                  <a:noFill/>
                </a:ln>
                <a:effectLst>
                  <a:outerShdw blurRad="57150" dist="19050" dir="5400000" algn="ctr" rotWithShape="0">
                    <a:srgbClr val="000000">
                      <a:alpha val="63000"/>
                    </a:srgbClr>
                  </a:outerShdw>
                </a:effectLst>
              </p:spPr>
              <p:txBody>
                <a:bodyPr anchor="ctr"/>
                <a:lstStyle/>
                <a:p>
                  <a:pPr marL="0" marR="0" lvl="0" indent="0" algn="ctr" defTabSz="8636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40" name="矩形 13">
                  <a:extLst>
                    <a:ext uri="{FF2B5EF4-FFF2-40B4-BE49-F238E27FC236}">
                      <a16:creationId xmlns:a16="http://schemas.microsoft.com/office/drawing/2014/main" id="{25163D7F-5FAB-F641-97D0-8F189207464B}"/>
                    </a:ext>
                  </a:extLst>
                </p:cNvPr>
                <p:cNvSpPr>
                  <a:spLocks noChangeArrowheads="1"/>
                </p:cNvSpPr>
                <p:nvPr/>
              </p:nvSpPr>
              <p:spPr bwMode="auto">
                <a:xfrm>
                  <a:off x="2325884" y="3420779"/>
                  <a:ext cx="432061" cy="245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8636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a:ea typeface="思源黑体 Medium" panose="020B0600000000000000"/>
                    </a:rPr>
                    <a:t>批准</a:t>
                  </a:r>
                </a:p>
              </p:txBody>
            </p:sp>
          </p:grpSp>
          <p:sp>
            <p:nvSpPr>
              <p:cNvPr id="26" name="矩形 25">
                <a:extLst>
                  <a:ext uri="{FF2B5EF4-FFF2-40B4-BE49-F238E27FC236}">
                    <a16:creationId xmlns:a16="http://schemas.microsoft.com/office/drawing/2014/main" id="{CF3480E4-5D06-90D0-97D6-0D28B8A28C69}"/>
                  </a:ext>
                </a:extLst>
              </p:cNvPr>
              <p:cNvSpPr/>
              <p:nvPr/>
            </p:nvSpPr>
            <p:spPr>
              <a:xfrm>
                <a:off x="1104037" y="2968194"/>
                <a:ext cx="879021" cy="514004"/>
              </a:xfrm>
              <a:prstGeom prst="rect">
                <a:avLst/>
              </a:prstGeom>
            </p:spPr>
            <p:txBody>
              <a:bodyPr wrap="none">
                <a:spAutoFit/>
              </a:bodyPr>
              <a:lstStyle/>
              <a:p>
                <a:pPr marL="0" marR="0" lvl="0" indent="0" defTabSz="8636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002060"/>
                    </a:solidFill>
                    <a:effectLst/>
                    <a:uLnTx/>
                    <a:uFillTx/>
                    <a:latin typeface="微软雅黑"/>
                    <a:ea typeface="思源黑体 Medium" panose="020B0600000000000000"/>
                  </a:rPr>
                  <a:t>全面管控</a:t>
                </a:r>
                <a:endParaRPr kumimoji="0" lang="en-US" altLang="zh-CN" sz="2000" b="1" i="0" u="none" strike="noStrike" kern="0" cap="none" spc="0" normalizeH="0" baseline="0" noProof="0" dirty="0">
                  <a:ln>
                    <a:noFill/>
                  </a:ln>
                  <a:solidFill>
                    <a:srgbClr val="002060"/>
                  </a:solidFill>
                  <a:effectLst/>
                  <a:uLnTx/>
                  <a:uFillTx/>
                  <a:latin typeface="微软雅黑"/>
                  <a:ea typeface="思源黑体 Medium" panose="020B0600000000000000"/>
                </a:endParaRPr>
              </a:p>
              <a:p>
                <a:pPr marL="0" marR="0" lvl="0" indent="0" defTabSz="8636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002060"/>
                    </a:solidFill>
                    <a:effectLst/>
                    <a:uLnTx/>
                    <a:uFillTx/>
                    <a:latin typeface="微软雅黑"/>
                    <a:ea typeface="思源黑体 Medium" panose="020B0600000000000000"/>
                  </a:rPr>
                  <a:t>持续优化</a:t>
                </a:r>
                <a:endParaRPr kumimoji="0" lang="en-US" altLang="zh-CN" sz="2000" b="1" i="0" u="none" strike="noStrike" kern="0" cap="none" spc="0" normalizeH="0" baseline="0" noProof="0" dirty="0">
                  <a:ln>
                    <a:noFill/>
                  </a:ln>
                  <a:solidFill>
                    <a:srgbClr val="002060"/>
                  </a:solidFill>
                  <a:effectLst/>
                  <a:uLnTx/>
                  <a:uFillTx/>
                  <a:latin typeface="微软雅黑"/>
                  <a:ea typeface="思源黑体 Medium" panose="020B0600000000000000"/>
                </a:endParaRPr>
              </a:p>
            </p:txBody>
          </p:sp>
          <p:grpSp>
            <p:nvGrpSpPr>
              <p:cNvPr id="27" name="组合 26">
                <a:extLst>
                  <a:ext uri="{FF2B5EF4-FFF2-40B4-BE49-F238E27FC236}">
                    <a16:creationId xmlns:a16="http://schemas.microsoft.com/office/drawing/2014/main" id="{9B5831AF-DFA5-AEAE-4CF9-5269D3F1F02D}"/>
                  </a:ext>
                </a:extLst>
              </p:cNvPr>
              <p:cNvGrpSpPr/>
              <p:nvPr/>
            </p:nvGrpSpPr>
            <p:grpSpPr>
              <a:xfrm>
                <a:off x="1949684" y="2427734"/>
                <a:ext cx="620498" cy="620573"/>
                <a:chOff x="2063867" y="2637772"/>
                <a:chExt cx="620498" cy="620573"/>
              </a:xfrm>
            </p:grpSpPr>
            <p:sp>
              <p:nvSpPr>
                <p:cNvPr id="37" name="椭圆 36">
                  <a:extLst>
                    <a:ext uri="{FF2B5EF4-FFF2-40B4-BE49-F238E27FC236}">
                      <a16:creationId xmlns:a16="http://schemas.microsoft.com/office/drawing/2014/main" id="{A4BDFEE8-0B78-A341-1CE0-832B25B5436C}"/>
                    </a:ext>
                  </a:extLst>
                </p:cNvPr>
                <p:cNvSpPr/>
                <p:nvPr/>
              </p:nvSpPr>
              <p:spPr bwMode="auto">
                <a:xfrm>
                  <a:off x="2063867" y="2637772"/>
                  <a:ext cx="620498" cy="620573"/>
                </a:xfrm>
                <a:prstGeom prst="ellipse">
                  <a:avLst/>
                </a:prstGeom>
                <a:solidFill>
                  <a:srgbClr val="CA4465"/>
                </a:solidFill>
                <a:ln>
                  <a:noFill/>
                </a:ln>
                <a:effectLst>
                  <a:outerShdw blurRad="57150" dist="19050" dir="5400000" algn="ctr" rotWithShape="0">
                    <a:srgbClr val="000000">
                      <a:alpha val="63000"/>
                    </a:srgbClr>
                  </a:outerShdw>
                </a:effectLst>
              </p:spPr>
              <p:txBody>
                <a:bodyPr anchor="ctr"/>
                <a:lstStyle/>
                <a:p>
                  <a:pPr marL="0" marR="0" lvl="0" indent="0" algn="ctr" defTabSz="8636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38" name="矩形 12">
                  <a:extLst>
                    <a:ext uri="{FF2B5EF4-FFF2-40B4-BE49-F238E27FC236}">
                      <a16:creationId xmlns:a16="http://schemas.microsoft.com/office/drawing/2014/main" id="{90DD940C-CCF0-8C7B-0D65-591599A01AE9}"/>
                    </a:ext>
                  </a:extLst>
                </p:cNvPr>
                <p:cNvSpPr>
                  <a:spLocks noChangeArrowheads="1"/>
                </p:cNvSpPr>
                <p:nvPr/>
              </p:nvSpPr>
              <p:spPr bwMode="auto">
                <a:xfrm>
                  <a:off x="2158083" y="2846184"/>
                  <a:ext cx="432061" cy="245828"/>
                </a:xfrm>
                <a:prstGeom prst="rect">
                  <a:avLst/>
                </a:prstGeom>
                <a:noFill/>
                <a:ln>
                  <a:noFill/>
                </a:ln>
              </p:spPr>
              <p:txBody>
                <a:bodyPr wrap="none">
                  <a:spAutoFit/>
                </a:bodyPr>
                <a:lstStyle/>
                <a:p>
                  <a:pPr marL="0" marR="0" lvl="0" indent="0" algn="ctr" defTabSz="8636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a:ea typeface="思源黑体 Medium" panose="020B0600000000000000"/>
                    </a:rPr>
                    <a:t>审核</a:t>
                  </a:r>
                </a:p>
              </p:txBody>
            </p:sp>
          </p:grpSp>
          <p:grpSp>
            <p:nvGrpSpPr>
              <p:cNvPr id="28" name="组合 27">
                <a:extLst>
                  <a:ext uri="{FF2B5EF4-FFF2-40B4-BE49-F238E27FC236}">
                    <a16:creationId xmlns:a16="http://schemas.microsoft.com/office/drawing/2014/main" id="{D20D123E-B154-92C9-A45A-7D4FD57BFE2B}"/>
                  </a:ext>
                </a:extLst>
              </p:cNvPr>
              <p:cNvGrpSpPr/>
              <p:nvPr/>
            </p:nvGrpSpPr>
            <p:grpSpPr>
              <a:xfrm>
                <a:off x="1709013" y="3855485"/>
                <a:ext cx="620498" cy="620573"/>
                <a:chOff x="1670901" y="3855485"/>
                <a:chExt cx="620498" cy="620573"/>
              </a:xfrm>
            </p:grpSpPr>
            <p:sp>
              <p:nvSpPr>
                <p:cNvPr id="35" name="椭圆 34">
                  <a:extLst>
                    <a:ext uri="{FF2B5EF4-FFF2-40B4-BE49-F238E27FC236}">
                      <a16:creationId xmlns:a16="http://schemas.microsoft.com/office/drawing/2014/main" id="{4EFB4DBC-71E0-A4B2-B7FF-39F29D5C9E7D}"/>
                    </a:ext>
                  </a:extLst>
                </p:cNvPr>
                <p:cNvSpPr/>
                <p:nvPr/>
              </p:nvSpPr>
              <p:spPr bwMode="auto">
                <a:xfrm>
                  <a:off x="1670901" y="3855485"/>
                  <a:ext cx="620498" cy="620573"/>
                </a:xfrm>
                <a:prstGeom prst="ellipse">
                  <a:avLst/>
                </a:prstGeom>
                <a:solidFill>
                  <a:srgbClr val="B2698D"/>
                </a:solidFill>
                <a:ln>
                  <a:noFill/>
                </a:ln>
                <a:effectLst>
                  <a:outerShdw blurRad="57150" dist="19050" dir="5400000" algn="ctr" rotWithShape="0">
                    <a:srgbClr val="000000">
                      <a:alpha val="63000"/>
                    </a:srgbClr>
                  </a:outerShdw>
                </a:effectLst>
              </p:spPr>
              <p:txBody>
                <a:bodyPr anchor="ctr"/>
                <a:lstStyle/>
                <a:p>
                  <a:pPr marL="0" marR="0" lvl="0" indent="0" algn="ctr" defTabSz="8636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36" name="矩形 13">
                  <a:extLst>
                    <a:ext uri="{FF2B5EF4-FFF2-40B4-BE49-F238E27FC236}">
                      <a16:creationId xmlns:a16="http://schemas.microsoft.com/office/drawing/2014/main" id="{A8C85353-8D21-58D4-F06B-EEE5C197C7C8}"/>
                    </a:ext>
                  </a:extLst>
                </p:cNvPr>
                <p:cNvSpPr>
                  <a:spLocks noChangeArrowheads="1"/>
                </p:cNvSpPr>
                <p:nvPr/>
              </p:nvSpPr>
              <p:spPr bwMode="auto">
                <a:xfrm>
                  <a:off x="1765120" y="4051021"/>
                  <a:ext cx="432061" cy="245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8636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a:ea typeface="思源黑体 Medium" panose="020B0600000000000000"/>
                    </a:rPr>
                    <a:t>培训</a:t>
                  </a:r>
                </a:p>
              </p:txBody>
            </p:sp>
          </p:grpSp>
          <p:grpSp>
            <p:nvGrpSpPr>
              <p:cNvPr id="29" name="组合 28">
                <a:extLst>
                  <a:ext uri="{FF2B5EF4-FFF2-40B4-BE49-F238E27FC236}">
                    <a16:creationId xmlns:a16="http://schemas.microsoft.com/office/drawing/2014/main" id="{C2414EB4-8C52-9B63-EA3F-62D1DA7BFC07}"/>
                  </a:ext>
                </a:extLst>
              </p:cNvPr>
              <p:cNvGrpSpPr/>
              <p:nvPr/>
            </p:nvGrpSpPr>
            <p:grpSpPr>
              <a:xfrm>
                <a:off x="827584" y="3855485"/>
                <a:ext cx="620498" cy="620573"/>
                <a:chOff x="789472" y="3887285"/>
                <a:chExt cx="620498" cy="620573"/>
              </a:xfrm>
            </p:grpSpPr>
            <p:sp>
              <p:nvSpPr>
                <p:cNvPr id="33" name="椭圆 32">
                  <a:extLst>
                    <a:ext uri="{FF2B5EF4-FFF2-40B4-BE49-F238E27FC236}">
                      <a16:creationId xmlns:a16="http://schemas.microsoft.com/office/drawing/2014/main" id="{1D76321D-0578-DEDB-26DE-576163678F92}"/>
                    </a:ext>
                  </a:extLst>
                </p:cNvPr>
                <p:cNvSpPr/>
                <p:nvPr/>
              </p:nvSpPr>
              <p:spPr bwMode="auto">
                <a:xfrm>
                  <a:off x="789472" y="3887285"/>
                  <a:ext cx="620498" cy="620573"/>
                </a:xfrm>
                <a:prstGeom prst="ellipse">
                  <a:avLst/>
                </a:prstGeom>
                <a:solidFill>
                  <a:srgbClr val="AF6F93"/>
                </a:solidFill>
                <a:ln>
                  <a:noFill/>
                </a:ln>
                <a:effectLst>
                  <a:outerShdw blurRad="57150" dist="19050" dir="5400000" algn="ctr" rotWithShape="0">
                    <a:srgbClr val="000000">
                      <a:alpha val="63000"/>
                    </a:srgbClr>
                  </a:outerShdw>
                </a:effectLst>
              </p:spPr>
              <p:txBody>
                <a:bodyPr anchor="ctr"/>
                <a:lstStyle/>
                <a:p>
                  <a:pPr marL="0" marR="0" lvl="0" indent="0" algn="ctr" defTabSz="8636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34" name="矩形 13">
                  <a:extLst>
                    <a:ext uri="{FF2B5EF4-FFF2-40B4-BE49-F238E27FC236}">
                      <a16:creationId xmlns:a16="http://schemas.microsoft.com/office/drawing/2014/main" id="{981D02C5-FEC9-C687-CFF8-C918EC6C7A54}"/>
                    </a:ext>
                  </a:extLst>
                </p:cNvPr>
                <p:cNvSpPr>
                  <a:spLocks noChangeArrowheads="1"/>
                </p:cNvSpPr>
                <p:nvPr/>
              </p:nvSpPr>
              <p:spPr bwMode="auto">
                <a:xfrm>
                  <a:off x="883691" y="4082821"/>
                  <a:ext cx="432061" cy="245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8636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a:ea typeface="思源黑体 Medium" panose="020B0600000000000000"/>
                    </a:rPr>
                    <a:t>生效</a:t>
                  </a:r>
                </a:p>
              </p:txBody>
            </p:sp>
          </p:grpSp>
          <p:sp>
            <p:nvSpPr>
              <p:cNvPr id="31" name="右箭头 52">
                <a:extLst>
                  <a:ext uri="{FF2B5EF4-FFF2-40B4-BE49-F238E27FC236}">
                    <a16:creationId xmlns:a16="http://schemas.microsoft.com/office/drawing/2014/main" id="{B38C04D7-A710-C46F-5248-CA489B7378C4}"/>
                  </a:ext>
                </a:extLst>
              </p:cNvPr>
              <p:cNvSpPr/>
              <p:nvPr/>
            </p:nvSpPr>
            <p:spPr bwMode="auto">
              <a:xfrm rot="16200000">
                <a:off x="395556" y="2950179"/>
                <a:ext cx="222358" cy="203641"/>
              </a:xfrm>
              <a:prstGeom prst="rightArrow">
                <a:avLst/>
              </a:prstGeom>
              <a:solidFill>
                <a:srgbClr val="4472C4">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sp>
            <p:nvSpPr>
              <p:cNvPr id="32" name="右箭头 53">
                <a:extLst>
                  <a:ext uri="{FF2B5EF4-FFF2-40B4-BE49-F238E27FC236}">
                    <a16:creationId xmlns:a16="http://schemas.microsoft.com/office/drawing/2014/main" id="{98CE8BAC-6986-4205-CDEA-0C1B0B5DD195}"/>
                  </a:ext>
                </a:extLst>
              </p:cNvPr>
              <p:cNvSpPr/>
              <p:nvPr/>
            </p:nvSpPr>
            <p:spPr bwMode="auto">
              <a:xfrm rot="7027365">
                <a:off x="2256699" y="3829660"/>
                <a:ext cx="222358" cy="203641"/>
              </a:xfrm>
              <a:prstGeom prst="rightArrow">
                <a:avLst/>
              </a:prstGeom>
              <a:solidFill>
                <a:srgbClr val="4472C4">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dirty="0">
                  <a:ln>
                    <a:noFill/>
                  </a:ln>
                  <a:solidFill>
                    <a:prstClr val="white"/>
                  </a:solidFill>
                  <a:effectLst/>
                  <a:uLnTx/>
                  <a:uFillTx/>
                  <a:latin typeface="微软雅黑"/>
                  <a:ea typeface="思源黑体 Medium" panose="020B0600000000000000"/>
                </a:endParaRPr>
              </a:p>
            </p:txBody>
          </p:sp>
        </p:grpSp>
      </p:grpSp>
    </p:spTree>
    <p:extLst>
      <p:ext uri="{BB962C8B-B14F-4D97-AF65-F5344CB8AC3E}">
        <p14:creationId xmlns:p14="http://schemas.microsoft.com/office/powerpoint/2010/main" val="4204356439"/>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44771"/>
                </a:solidFill>
              </a:rPr>
              <a:t>特色二：</a:t>
            </a:r>
            <a:r>
              <a:rPr lang="zh-TW" altLang="zh-CN" dirty="0">
                <a:solidFill>
                  <a:srgbClr val="344771"/>
                </a:solidFill>
              </a:rPr>
              <a:t>体系文件结构化管理</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3"/>
          <a:stretch>
            <a:fillRect/>
          </a:stretch>
        </p:blipFill>
        <p:spPr>
          <a:xfrm>
            <a:off x="9893300" y="619760"/>
            <a:ext cx="1426845" cy="361950"/>
          </a:xfrm>
          <a:prstGeom prst="rect">
            <a:avLst/>
          </a:prstGeom>
        </p:spPr>
      </p:pic>
      <p:grpSp>
        <p:nvGrpSpPr>
          <p:cNvPr id="102" name="组合 101">
            <a:extLst>
              <a:ext uri="{FF2B5EF4-FFF2-40B4-BE49-F238E27FC236}">
                <a16:creationId xmlns:a16="http://schemas.microsoft.com/office/drawing/2014/main" id="{561C876C-C49B-8E52-2A3A-B85FA6151F07}"/>
              </a:ext>
            </a:extLst>
          </p:cNvPr>
          <p:cNvGrpSpPr>
            <a:grpSpLocks noChangeAspect="1"/>
          </p:cNvGrpSpPr>
          <p:nvPr/>
        </p:nvGrpSpPr>
        <p:grpSpPr>
          <a:xfrm>
            <a:off x="210191" y="1773000"/>
            <a:ext cx="11771618" cy="4208230"/>
            <a:chOff x="-36512" y="902293"/>
            <a:chExt cx="9016135" cy="3223174"/>
          </a:xfrm>
        </p:grpSpPr>
        <p:sp>
          <p:nvSpPr>
            <p:cNvPr id="2" name="Rounded Rectangle 116">
              <a:extLst>
                <a:ext uri="{FF2B5EF4-FFF2-40B4-BE49-F238E27FC236}">
                  <a16:creationId xmlns:a16="http://schemas.microsoft.com/office/drawing/2014/main" id="{A1FC32E2-6F0E-9D04-0C3E-FB31EDCCD527}"/>
                </a:ext>
              </a:extLst>
            </p:cNvPr>
            <p:cNvSpPr/>
            <p:nvPr/>
          </p:nvSpPr>
          <p:spPr>
            <a:xfrm>
              <a:off x="2866402" y="954496"/>
              <a:ext cx="2104925" cy="914168"/>
            </a:xfrm>
            <a:prstGeom prst="roundRect">
              <a:avLst>
                <a:gd name="adj" fmla="val 3353"/>
              </a:avLst>
            </a:prstGeom>
            <a:solidFill>
              <a:schemeClr val="tx2">
                <a:lumMod val="20000"/>
                <a:lumOff val="80000"/>
                <a:alpha val="20000"/>
              </a:schemeClr>
            </a:solidFill>
            <a:ln w="12700">
              <a:solidFill>
                <a:schemeClr val="tx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endParaRPr lang="zh-CN" altLang="en-US" dirty="0">
                <a:solidFill>
                  <a:schemeClr val="tx1"/>
                </a:solidFill>
                <a:latin typeface="微软雅黑" panose="020B0503020204020204" pitchFamily="34" charset="-122"/>
                <a:ea typeface="思源黑体 Medium" panose="020B0600000000000000"/>
              </a:endParaRPr>
            </a:p>
          </p:txBody>
        </p:sp>
        <p:sp>
          <p:nvSpPr>
            <p:cNvPr id="49" name="Rounded Rectangle 116">
              <a:extLst>
                <a:ext uri="{FF2B5EF4-FFF2-40B4-BE49-F238E27FC236}">
                  <a16:creationId xmlns:a16="http://schemas.microsoft.com/office/drawing/2014/main" id="{DA53475C-15FA-B93F-D348-E7CC79015D72}"/>
                </a:ext>
              </a:extLst>
            </p:cNvPr>
            <p:cNvSpPr/>
            <p:nvPr/>
          </p:nvSpPr>
          <p:spPr>
            <a:xfrm>
              <a:off x="2866402" y="1997092"/>
              <a:ext cx="2134032" cy="903407"/>
            </a:xfrm>
            <a:prstGeom prst="roundRect">
              <a:avLst>
                <a:gd name="adj" fmla="val 3353"/>
              </a:avLst>
            </a:prstGeom>
            <a:solidFill>
              <a:schemeClr val="tx2">
                <a:lumMod val="20000"/>
                <a:lumOff val="80000"/>
                <a:alpha val="20000"/>
              </a:schemeClr>
            </a:solidFill>
            <a:ln w="12700">
              <a:solidFill>
                <a:schemeClr val="tx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endParaRPr lang="zh-CN" altLang="en-US" dirty="0">
                <a:solidFill>
                  <a:schemeClr val="tx1"/>
                </a:solidFill>
                <a:latin typeface="微软雅黑" panose="020B0503020204020204" pitchFamily="34" charset="-122"/>
                <a:ea typeface="思源黑体 Medium" panose="020B0600000000000000"/>
              </a:endParaRPr>
            </a:p>
          </p:txBody>
        </p:sp>
        <p:sp>
          <p:nvSpPr>
            <p:cNvPr id="50" name="Rounded Rectangle 116">
              <a:extLst>
                <a:ext uri="{FF2B5EF4-FFF2-40B4-BE49-F238E27FC236}">
                  <a16:creationId xmlns:a16="http://schemas.microsoft.com/office/drawing/2014/main" id="{3925C640-FB25-02D7-4156-2CC37A2176BD}"/>
                </a:ext>
              </a:extLst>
            </p:cNvPr>
            <p:cNvSpPr/>
            <p:nvPr/>
          </p:nvSpPr>
          <p:spPr>
            <a:xfrm>
              <a:off x="2866402" y="3010905"/>
              <a:ext cx="2134032" cy="947168"/>
            </a:xfrm>
            <a:prstGeom prst="roundRect">
              <a:avLst>
                <a:gd name="adj" fmla="val 3353"/>
              </a:avLst>
            </a:prstGeom>
            <a:solidFill>
              <a:schemeClr val="tx2">
                <a:lumMod val="20000"/>
                <a:lumOff val="80000"/>
                <a:alpha val="20000"/>
              </a:schemeClr>
            </a:solidFill>
            <a:ln w="12700">
              <a:solidFill>
                <a:schemeClr val="tx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endParaRPr lang="zh-CN" altLang="en-US" dirty="0">
                <a:solidFill>
                  <a:schemeClr val="tx1"/>
                </a:solidFill>
                <a:latin typeface="微软雅黑" panose="020B0503020204020204" pitchFamily="34" charset="-122"/>
                <a:ea typeface="思源黑体 Medium" panose="020B0600000000000000"/>
              </a:endParaRPr>
            </a:p>
          </p:txBody>
        </p:sp>
        <p:grpSp>
          <p:nvGrpSpPr>
            <p:cNvPr id="51" name="组合 50">
              <a:extLst>
                <a:ext uri="{FF2B5EF4-FFF2-40B4-BE49-F238E27FC236}">
                  <a16:creationId xmlns:a16="http://schemas.microsoft.com/office/drawing/2014/main" id="{98662E8E-727F-5433-42C1-E1C579C5D49F}"/>
                </a:ext>
              </a:extLst>
            </p:cNvPr>
            <p:cNvGrpSpPr/>
            <p:nvPr/>
          </p:nvGrpSpPr>
          <p:grpSpPr>
            <a:xfrm>
              <a:off x="-36512" y="2179960"/>
              <a:ext cx="694632" cy="794333"/>
              <a:chOff x="917487" y="2067694"/>
              <a:chExt cx="926340" cy="1059299"/>
            </a:xfrm>
          </p:grpSpPr>
          <p:pic>
            <p:nvPicPr>
              <p:cNvPr id="52" name="图片 51">
                <a:extLst>
                  <a:ext uri="{FF2B5EF4-FFF2-40B4-BE49-F238E27FC236}">
                    <a16:creationId xmlns:a16="http://schemas.microsoft.com/office/drawing/2014/main" id="{103D42B6-7794-719B-9382-B7BFBE6112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487" y="2067694"/>
                <a:ext cx="926340" cy="792088"/>
              </a:xfrm>
              <a:prstGeom prst="rect">
                <a:avLst/>
              </a:prstGeom>
            </p:spPr>
          </p:pic>
          <p:sp>
            <p:nvSpPr>
              <p:cNvPr id="53" name="文本框 52">
                <a:extLst>
                  <a:ext uri="{FF2B5EF4-FFF2-40B4-BE49-F238E27FC236}">
                    <a16:creationId xmlns:a16="http://schemas.microsoft.com/office/drawing/2014/main" id="{D978603C-A42F-F89A-88FF-7EDF2D675D24}"/>
                  </a:ext>
                </a:extLst>
              </p:cNvPr>
              <p:cNvSpPr txBox="1"/>
              <p:nvPr/>
            </p:nvSpPr>
            <p:spPr>
              <a:xfrm>
                <a:off x="1047077" y="2859782"/>
                <a:ext cx="764957" cy="267211"/>
              </a:xfrm>
              <a:prstGeom prst="rect">
                <a:avLst/>
              </a:prstGeom>
              <a:noFill/>
            </p:spPr>
            <p:txBody>
              <a:bodyPr wrap="none" rtlCol="0">
                <a:spAutoFit/>
              </a:bodyPr>
              <a:lstStyle/>
              <a:p>
                <a:r>
                  <a:rPr lang="zh-CN" altLang="en-US" sz="1050" dirty="0">
                    <a:ea typeface="思源黑体 Medium" panose="020B0600000000000000"/>
                  </a:rPr>
                  <a:t>体系文件</a:t>
                </a:r>
              </a:p>
            </p:txBody>
          </p:sp>
        </p:grpSp>
        <p:pic>
          <p:nvPicPr>
            <p:cNvPr id="54" name="图片 53">
              <a:extLst>
                <a:ext uri="{FF2B5EF4-FFF2-40B4-BE49-F238E27FC236}">
                  <a16:creationId xmlns:a16="http://schemas.microsoft.com/office/drawing/2014/main" id="{1B79CA87-2B62-0B21-6C10-63413784E985}"/>
                </a:ext>
              </a:extLst>
            </p:cNvPr>
            <p:cNvPicPr>
              <a:picLocks noChangeAspect="1"/>
            </p:cNvPicPr>
            <p:nvPr/>
          </p:nvPicPr>
          <p:blipFill>
            <a:blip r:embed="rId5"/>
            <a:stretch>
              <a:fillRect/>
            </a:stretch>
          </p:blipFill>
          <p:spPr>
            <a:xfrm>
              <a:off x="1072151" y="1049622"/>
              <a:ext cx="1389691" cy="599024"/>
            </a:xfrm>
            <a:prstGeom prst="rect">
              <a:avLst/>
            </a:prstGeom>
            <a:ln>
              <a:solidFill>
                <a:schemeClr val="accent1"/>
              </a:solidFill>
            </a:ln>
          </p:spPr>
        </p:pic>
        <p:pic>
          <p:nvPicPr>
            <p:cNvPr id="55" name="图片 54">
              <a:extLst>
                <a:ext uri="{FF2B5EF4-FFF2-40B4-BE49-F238E27FC236}">
                  <a16:creationId xmlns:a16="http://schemas.microsoft.com/office/drawing/2014/main" id="{9C42C152-9828-FEAC-FFAB-11B2BE9CD262}"/>
                </a:ext>
              </a:extLst>
            </p:cNvPr>
            <p:cNvPicPr>
              <a:picLocks noChangeAspect="1"/>
            </p:cNvPicPr>
            <p:nvPr/>
          </p:nvPicPr>
          <p:blipFill>
            <a:blip r:embed="rId6"/>
            <a:stretch>
              <a:fillRect/>
            </a:stretch>
          </p:blipFill>
          <p:spPr>
            <a:xfrm>
              <a:off x="1072151" y="3032205"/>
              <a:ext cx="1389691" cy="911761"/>
            </a:xfrm>
            <a:prstGeom prst="rect">
              <a:avLst/>
            </a:prstGeom>
            <a:ln>
              <a:solidFill>
                <a:schemeClr val="accent1"/>
              </a:solidFill>
            </a:ln>
          </p:spPr>
        </p:pic>
        <p:pic>
          <p:nvPicPr>
            <p:cNvPr id="56" name="图片 55">
              <a:extLst>
                <a:ext uri="{FF2B5EF4-FFF2-40B4-BE49-F238E27FC236}">
                  <a16:creationId xmlns:a16="http://schemas.microsoft.com/office/drawing/2014/main" id="{E5F84E89-EEE9-5C7A-DA7D-5A735541F3C8}"/>
                </a:ext>
              </a:extLst>
            </p:cNvPr>
            <p:cNvPicPr>
              <a:picLocks noChangeAspect="1"/>
            </p:cNvPicPr>
            <p:nvPr/>
          </p:nvPicPr>
          <p:blipFill>
            <a:blip r:embed="rId7"/>
            <a:stretch>
              <a:fillRect/>
            </a:stretch>
          </p:blipFill>
          <p:spPr>
            <a:xfrm>
              <a:off x="1077901" y="1995447"/>
              <a:ext cx="1383940" cy="764369"/>
            </a:xfrm>
            <a:prstGeom prst="rect">
              <a:avLst/>
            </a:prstGeom>
            <a:ln>
              <a:solidFill>
                <a:schemeClr val="accent1"/>
              </a:solidFill>
            </a:ln>
          </p:spPr>
        </p:pic>
        <p:sp>
          <p:nvSpPr>
            <p:cNvPr id="57" name="文本框 56">
              <a:extLst>
                <a:ext uri="{FF2B5EF4-FFF2-40B4-BE49-F238E27FC236}">
                  <a16:creationId xmlns:a16="http://schemas.microsoft.com/office/drawing/2014/main" id="{609808CD-AFC0-5F26-2051-7CFD9E3C7973}"/>
                </a:ext>
              </a:extLst>
            </p:cNvPr>
            <p:cNvSpPr txBox="1"/>
            <p:nvPr/>
          </p:nvSpPr>
          <p:spPr>
            <a:xfrm>
              <a:off x="1467620" y="1637832"/>
              <a:ext cx="573616" cy="200373"/>
            </a:xfrm>
            <a:prstGeom prst="rect">
              <a:avLst/>
            </a:prstGeom>
            <a:noFill/>
          </p:spPr>
          <p:txBody>
            <a:bodyPr wrap="none" rtlCol="0">
              <a:spAutoFit/>
            </a:bodyPr>
            <a:lstStyle/>
            <a:p>
              <a:r>
                <a:rPr lang="zh-CN" altLang="en-US" sz="1050" dirty="0">
                  <a:ea typeface="思源黑体 Medium" panose="020B0600000000000000"/>
                </a:rPr>
                <a:t>基础信息</a:t>
              </a:r>
            </a:p>
          </p:txBody>
        </p:sp>
        <p:sp>
          <p:nvSpPr>
            <p:cNvPr id="58" name="文本框 57">
              <a:extLst>
                <a:ext uri="{FF2B5EF4-FFF2-40B4-BE49-F238E27FC236}">
                  <a16:creationId xmlns:a16="http://schemas.microsoft.com/office/drawing/2014/main" id="{BF15D6FC-17B3-4D0A-0F28-A6833CAE07D8}"/>
                </a:ext>
              </a:extLst>
            </p:cNvPr>
            <p:cNvSpPr txBox="1"/>
            <p:nvPr/>
          </p:nvSpPr>
          <p:spPr>
            <a:xfrm>
              <a:off x="1467619" y="2781718"/>
              <a:ext cx="789704" cy="200373"/>
            </a:xfrm>
            <a:prstGeom prst="rect">
              <a:avLst/>
            </a:prstGeom>
            <a:noFill/>
          </p:spPr>
          <p:txBody>
            <a:bodyPr wrap="none" rtlCol="0">
              <a:spAutoFit/>
            </a:bodyPr>
            <a:lstStyle/>
            <a:p>
              <a:r>
                <a:rPr lang="zh-CN" altLang="en-US" sz="1050" dirty="0">
                  <a:ea typeface="思源黑体 Medium" panose="020B0600000000000000"/>
                </a:rPr>
                <a:t>体系文件内容</a:t>
              </a:r>
            </a:p>
          </p:txBody>
        </p:sp>
        <p:sp>
          <p:nvSpPr>
            <p:cNvPr id="59" name="文本框 58">
              <a:extLst>
                <a:ext uri="{FF2B5EF4-FFF2-40B4-BE49-F238E27FC236}">
                  <a16:creationId xmlns:a16="http://schemas.microsoft.com/office/drawing/2014/main" id="{07BA25D1-E52F-8403-216C-5EFC08363210}"/>
                </a:ext>
              </a:extLst>
            </p:cNvPr>
            <p:cNvSpPr txBox="1"/>
            <p:nvPr/>
          </p:nvSpPr>
          <p:spPr>
            <a:xfrm>
              <a:off x="1508307" y="3925094"/>
              <a:ext cx="573616" cy="200373"/>
            </a:xfrm>
            <a:prstGeom prst="rect">
              <a:avLst/>
            </a:prstGeom>
            <a:noFill/>
          </p:spPr>
          <p:txBody>
            <a:bodyPr wrap="none" rtlCol="0">
              <a:spAutoFit/>
            </a:bodyPr>
            <a:lstStyle/>
            <a:p>
              <a:r>
                <a:rPr lang="zh-CN" altLang="en-US" sz="1050" dirty="0">
                  <a:ea typeface="思源黑体 Medium" panose="020B0600000000000000"/>
                </a:rPr>
                <a:t>关联引用</a:t>
              </a:r>
            </a:p>
          </p:txBody>
        </p:sp>
        <p:sp>
          <p:nvSpPr>
            <p:cNvPr id="60" name="文本框 59">
              <a:extLst>
                <a:ext uri="{FF2B5EF4-FFF2-40B4-BE49-F238E27FC236}">
                  <a16:creationId xmlns:a16="http://schemas.microsoft.com/office/drawing/2014/main" id="{21DDB8AB-9696-C292-357E-844BBFFC947E}"/>
                </a:ext>
              </a:extLst>
            </p:cNvPr>
            <p:cNvSpPr txBox="1"/>
            <p:nvPr/>
          </p:nvSpPr>
          <p:spPr>
            <a:xfrm>
              <a:off x="2863855" y="902402"/>
              <a:ext cx="1137924" cy="933894"/>
            </a:xfrm>
            <a:prstGeom prst="rect">
              <a:avLst/>
            </a:prstGeom>
            <a:noFill/>
          </p:spPr>
          <p:txBody>
            <a:bodyPr wrap="square" rtlCol="0">
              <a:spAutoFit/>
            </a:bodyPr>
            <a:lstStyle/>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文件名称</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文件编号</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文件分类标签</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归口部门</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发布状态</a:t>
              </a:r>
              <a:endParaRPr lang="en-US" altLang="zh-CN" sz="1000" dirty="0">
                <a:latin typeface="微软雅黑" panose="020B0503020204020204" pitchFamily="34" charset="-122"/>
                <a:ea typeface="思源黑体 Medium" panose="020B0600000000000000"/>
              </a:endParaRPr>
            </a:p>
          </p:txBody>
        </p:sp>
        <p:sp>
          <p:nvSpPr>
            <p:cNvPr id="61" name="文本框 60">
              <a:extLst>
                <a:ext uri="{FF2B5EF4-FFF2-40B4-BE49-F238E27FC236}">
                  <a16:creationId xmlns:a16="http://schemas.microsoft.com/office/drawing/2014/main" id="{655FC37D-D819-8C6A-E696-7DC00C2122D9}"/>
                </a:ext>
              </a:extLst>
            </p:cNvPr>
            <p:cNvSpPr txBox="1"/>
            <p:nvPr/>
          </p:nvSpPr>
          <p:spPr>
            <a:xfrm>
              <a:off x="2883871" y="2050141"/>
              <a:ext cx="2077829" cy="582506"/>
            </a:xfrm>
            <a:prstGeom prst="rect">
              <a:avLst/>
            </a:prstGeom>
            <a:noFill/>
          </p:spPr>
          <p:txBody>
            <a:bodyPr wrap="square" rtlCol="0">
              <a:spAutoFit/>
            </a:bodyPr>
            <a:lstStyle/>
            <a:p>
              <a:pPr>
                <a:lnSpc>
                  <a:spcPct val="150000"/>
                </a:lnSpc>
              </a:pPr>
              <a:r>
                <a:rPr lang="zh-CN" altLang="en-US" sz="1000" dirty="0">
                  <a:ea typeface="思源黑体 Medium" panose="020B0600000000000000"/>
                </a:rPr>
                <a:t>系统可以根据用户需求定义质量体系文件模板，规范体系文件的制定，并可根据用户上传的体系文件结构化文件目录结构。</a:t>
              </a:r>
            </a:p>
          </p:txBody>
        </p:sp>
        <p:sp>
          <p:nvSpPr>
            <p:cNvPr id="62" name="矩形 61">
              <a:extLst>
                <a:ext uri="{FF2B5EF4-FFF2-40B4-BE49-F238E27FC236}">
                  <a16:creationId xmlns:a16="http://schemas.microsoft.com/office/drawing/2014/main" id="{6B821761-6616-409B-EBE3-BBFDDF10FAEB}"/>
                </a:ext>
              </a:extLst>
            </p:cNvPr>
            <p:cNvSpPr/>
            <p:nvPr/>
          </p:nvSpPr>
          <p:spPr>
            <a:xfrm>
              <a:off x="3961824" y="902293"/>
              <a:ext cx="948300" cy="933894"/>
            </a:xfrm>
            <a:prstGeom prst="rect">
              <a:avLst/>
            </a:prstGeom>
            <a:noFill/>
          </p:spPr>
          <p:txBody>
            <a:bodyPr wrap="square" rtlCol="0">
              <a:spAutoFit/>
            </a:bodyPr>
            <a:lstStyle/>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发布日期</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文件批准人</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实施日期</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制修订说明</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历史版本</a:t>
              </a:r>
              <a:endParaRPr lang="en-US" altLang="zh-CN" sz="1000" dirty="0">
                <a:latin typeface="微软雅黑" panose="020B0503020204020204" pitchFamily="34" charset="-122"/>
                <a:ea typeface="思源黑体 Medium" panose="020B0600000000000000"/>
              </a:endParaRPr>
            </a:p>
          </p:txBody>
        </p:sp>
        <p:sp>
          <p:nvSpPr>
            <p:cNvPr id="63" name="箭头: 右 39">
              <a:extLst>
                <a:ext uri="{FF2B5EF4-FFF2-40B4-BE49-F238E27FC236}">
                  <a16:creationId xmlns:a16="http://schemas.microsoft.com/office/drawing/2014/main" id="{B23769D3-429A-86FB-7F69-F24F0070F061}"/>
                </a:ext>
              </a:extLst>
            </p:cNvPr>
            <p:cNvSpPr/>
            <p:nvPr/>
          </p:nvSpPr>
          <p:spPr>
            <a:xfrm>
              <a:off x="2468609" y="1211440"/>
              <a:ext cx="420590" cy="337612"/>
            </a:xfrm>
            <a:prstGeom prst="rightArrow">
              <a:avLst/>
            </a:prstGeom>
            <a:gradFill>
              <a:gsLst>
                <a:gs pos="100000">
                  <a:schemeClr val="tx2"/>
                </a:gs>
                <a:gs pos="1200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mn-ea"/>
                <a:ea typeface="思源黑体 Medium" panose="020B0600000000000000"/>
              </a:endParaRPr>
            </a:p>
          </p:txBody>
        </p:sp>
        <p:sp>
          <p:nvSpPr>
            <p:cNvPr id="64" name="箭头: 右 39">
              <a:extLst>
                <a:ext uri="{FF2B5EF4-FFF2-40B4-BE49-F238E27FC236}">
                  <a16:creationId xmlns:a16="http://schemas.microsoft.com/office/drawing/2014/main" id="{B8D17BB6-DDA8-62EC-9D41-3E9CD5EAA5EE}"/>
                </a:ext>
              </a:extLst>
            </p:cNvPr>
            <p:cNvSpPr/>
            <p:nvPr/>
          </p:nvSpPr>
          <p:spPr>
            <a:xfrm>
              <a:off x="2493332" y="2216938"/>
              <a:ext cx="420590" cy="337612"/>
            </a:xfrm>
            <a:prstGeom prst="rightArrow">
              <a:avLst/>
            </a:prstGeom>
            <a:gradFill>
              <a:gsLst>
                <a:gs pos="100000">
                  <a:schemeClr val="tx2"/>
                </a:gs>
                <a:gs pos="1200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mn-ea"/>
                <a:ea typeface="思源黑体 Medium" panose="020B0600000000000000"/>
              </a:endParaRPr>
            </a:p>
          </p:txBody>
        </p:sp>
        <p:sp>
          <p:nvSpPr>
            <p:cNvPr id="65" name="箭头: 右 39">
              <a:extLst>
                <a:ext uri="{FF2B5EF4-FFF2-40B4-BE49-F238E27FC236}">
                  <a16:creationId xmlns:a16="http://schemas.microsoft.com/office/drawing/2014/main" id="{CA9B82C8-B513-48EB-3D20-D066D903DA76}"/>
                </a:ext>
              </a:extLst>
            </p:cNvPr>
            <p:cNvSpPr/>
            <p:nvPr/>
          </p:nvSpPr>
          <p:spPr>
            <a:xfrm>
              <a:off x="2493332" y="3330411"/>
              <a:ext cx="420590" cy="337612"/>
            </a:xfrm>
            <a:prstGeom prst="rightArrow">
              <a:avLst/>
            </a:prstGeom>
            <a:gradFill>
              <a:gsLst>
                <a:gs pos="100000">
                  <a:schemeClr val="tx2"/>
                </a:gs>
                <a:gs pos="1200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mn-ea"/>
                <a:ea typeface="思源黑体 Medium" panose="020B0600000000000000"/>
              </a:endParaRPr>
            </a:p>
          </p:txBody>
        </p:sp>
        <p:sp>
          <p:nvSpPr>
            <p:cNvPr id="66" name="文本框 65">
              <a:extLst>
                <a:ext uri="{FF2B5EF4-FFF2-40B4-BE49-F238E27FC236}">
                  <a16:creationId xmlns:a16="http://schemas.microsoft.com/office/drawing/2014/main" id="{4762D4A8-C0F6-84EB-C8C4-B7FA924051CD}"/>
                </a:ext>
              </a:extLst>
            </p:cNvPr>
            <p:cNvSpPr txBox="1"/>
            <p:nvPr/>
          </p:nvSpPr>
          <p:spPr>
            <a:xfrm>
              <a:off x="2871184" y="3004769"/>
              <a:ext cx="1137924" cy="933894"/>
            </a:xfrm>
            <a:prstGeom prst="rect">
              <a:avLst/>
            </a:prstGeom>
            <a:noFill/>
          </p:spPr>
          <p:txBody>
            <a:bodyPr wrap="square" rtlCol="0">
              <a:spAutoFit/>
            </a:bodyPr>
            <a:lstStyle/>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应用范围</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职责配置</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规范性引用文件</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术语和定义</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报告和记录</a:t>
              </a:r>
              <a:endParaRPr lang="en-US" altLang="zh-CN" sz="1000" dirty="0">
                <a:latin typeface="微软雅黑" panose="020B0503020204020204" pitchFamily="34" charset="-122"/>
                <a:ea typeface="思源黑体 Medium" panose="020B0600000000000000"/>
              </a:endParaRPr>
            </a:p>
          </p:txBody>
        </p:sp>
        <p:sp>
          <p:nvSpPr>
            <p:cNvPr id="67" name="矩形 66">
              <a:extLst>
                <a:ext uri="{FF2B5EF4-FFF2-40B4-BE49-F238E27FC236}">
                  <a16:creationId xmlns:a16="http://schemas.microsoft.com/office/drawing/2014/main" id="{3E11D8E9-4147-6B99-27A8-587544A68F9C}"/>
                </a:ext>
              </a:extLst>
            </p:cNvPr>
            <p:cNvSpPr/>
            <p:nvPr/>
          </p:nvSpPr>
          <p:spPr>
            <a:xfrm>
              <a:off x="4036307" y="3010905"/>
              <a:ext cx="1139469" cy="580295"/>
            </a:xfrm>
            <a:prstGeom prst="rect">
              <a:avLst/>
            </a:prstGeom>
            <a:noFill/>
          </p:spPr>
          <p:txBody>
            <a:bodyPr wrap="square" rtlCol="0">
              <a:spAutoFit/>
            </a:bodyPr>
            <a:lstStyle/>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年审计划</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考核标准</a:t>
              </a:r>
              <a:endParaRPr lang="en-US" altLang="zh-CN" sz="1000" dirty="0">
                <a:latin typeface="微软雅黑" panose="020B0503020204020204" pitchFamily="34" charset="-122"/>
                <a:ea typeface="思源黑体 Medium" panose="020B0600000000000000"/>
              </a:endParaRPr>
            </a:p>
            <a:p>
              <a:pPr marL="215900" indent="-215900">
                <a:lnSpc>
                  <a:spcPct val="150000"/>
                </a:lnSpc>
                <a:buFont typeface="Arial" panose="020B0604020202020204" pitchFamily="34" charset="0"/>
                <a:buChar char="•"/>
              </a:pPr>
              <a:r>
                <a:rPr lang="zh-CN" altLang="en-US" sz="1000" dirty="0">
                  <a:latin typeface="微软雅黑" panose="020B0503020204020204" pitchFamily="34" charset="-122"/>
                  <a:ea typeface="思源黑体 Medium" panose="020B0600000000000000"/>
                </a:rPr>
                <a:t>定向发放</a:t>
              </a:r>
              <a:endParaRPr lang="en-US" altLang="zh-CN" sz="1000" dirty="0">
                <a:latin typeface="微软雅黑" panose="020B0503020204020204" pitchFamily="34" charset="-122"/>
                <a:ea typeface="思源黑体 Medium" panose="020B0600000000000000"/>
              </a:endParaRPr>
            </a:p>
          </p:txBody>
        </p:sp>
        <p:sp>
          <p:nvSpPr>
            <p:cNvPr id="68" name="等腰三角形 67">
              <a:extLst>
                <a:ext uri="{FF2B5EF4-FFF2-40B4-BE49-F238E27FC236}">
                  <a16:creationId xmlns:a16="http://schemas.microsoft.com/office/drawing/2014/main" id="{18F02ABF-9692-498B-4390-48AF9A2CE711}"/>
                </a:ext>
              </a:extLst>
            </p:cNvPr>
            <p:cNvSpPr/>
            <p:nvPr/>
          </p:nvSpPr>
          <p:spPr>
            <a:xfrm rot="16200000">
              <a:off x="-737493" y="2176969"/>
              <a:ext cx="2955930" cy="606277"/>
            </a:xfrm>
            <a:prstGeom prst="triangle">
              <a:avLst>
                <a:gd name="adj" fmla="val 49414"/>
              </a:avLst>
            </a:prstGeom>
            <a:gradFill>
              <a:gsLst>
                <a:gs pos="0">
                  <a:schemeClr val="tx2">
                    <a:lumMod val="20000"/>
                    <a:lumOff val="80000"/>
                    <a:alpha val="0"/>
                  </a:schemeClr>
                </a:gs>
                <a:gs pos="100000">
                  <a:schemeClr val="tx2">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a typeface="思源黑体 Medium" panose="020B0600000000000000"/>
              </a:endParaRPr>
            </a:p>
          </p:txBody>
        </p:sp>
        <p:sp>
          <p:nvSpPr>
            <p:cNvPr id="69" name="矩形: 圆角 23">
              <a:extLst>
                <a:ext uri="{FF2B5EF4-FFF2-40B4-BE49-F238E27FC236}">
                  <a16:creationId xmlns:a16="http://schemas.microsoft.com/office/drawing/2014/main" id="{0049FACB-99B9-B175-3F4C-B37CF0099F86}"/>
                </a:ext>
              </a:extLst>
            </p:cNvPr>
            <p:cNvSpPr/>
            <p:nvPr/>
          </p:nvSpPr>
          <p:spPr>
            <a:xfrm>
              <a:off x="5408216" y="1031771"/>
              <a:ext cx="2050805" cy="2795554"/>
            </a:xfrm>
            <a:prstGeom prst="roundRect">
              <a:avLst>
                <a:gd name="adj" fmla="val 5838"/>
              </a:avLst>
            </a:prstGeom>
            <a:solidFill>
              <a:schemeClr val="bg1"/>
            </a:solid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r>
                <a:rPr lang="zh-CN" altLang="en-US" sz="1400" dirty="0">
                  <a:solidFill>
                    <a:schemeClr val="tx1"/>
                  </a:solidFill>
                  <a:latin typeface="+mj-ea"/>
                  <a:ea typeface="思源黑体 Medium" panose="020B0600000000000000"/>
                </a:rPr>
                <a:t>文档内容管理平台</a:t>
              </a:r>
            </a:p>
          </p:txBody>
        </p:sp>
        <p:sp>
          <p:nvSpPr>
            <p:cNvPr id="71" name="矩形: 圆角 23">
              <a:extLst>
                <a:ext uri="{FF2B5EF4-FFF2-40B4-BE49-F238E27FC236}">
                  <a16:creationId xmlns:a16="http://schemas.microsoft.com/office/drawing/2014/main" id="{5CA61613-937E-2E12-78DF-F7455B608F34}"/>
                </a:ext>
              </a:extLst>
            </p:cNvPr>
            <p:cNvSpPr/>
            <p:nvPr/>
          </p:nvSpPr>
          <p:spPr>
            <a:xfrm>
              <a:off x="5590828" y="1410256"/>
              <a:ext cx="1756281" cy="1009062"/>
            </a:xfrm>
            <a:prstGeom prst="roundRect">
              <a:avLst>
                <a:gd name="adj" fmla="val 2711"/>
              </a:avLst>
            </a:prstGeom>
            <a:solidFill>
              <a:schemeClr val="bg1"/>
            </a:solid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r>
                <a:rPr lang="zh-CN" altLang="en-US" sz="1200" dirty="0">
                  <a:solidFill>
                    <a:schemeClr val="tx1"/>
                  </a:solidFill>
                  <a:latin typeface="+mj-ea"/>
                  <a:ea typeface="思源黑体 Medium" panose="020B0600000000000000"/>
                </a:rPr>
                <a:t>人工处理</a:t>
              </a:r>
            </a:p>
          </p:txBody>
        </p:sp>
        <p:pic>
          <p:nvPicPr>
            <p:cNvPr id="72" name="图片 71">
              <a:extLst>
                <a:ext uri="{FF2B5EF4-FFF2-40B4-BE49-F238E27FC236}">
                  <a16:creationId xmlns:a16="http://schemas.microsoft.com/office/drawing/2014/main" id="{0AFE154E-CFBF-767A-AB60-879FFFC1E4D4}"/>
                </a:ext>
              </a:extLst>
            </p:cNvPr>
            <p:cNvPicPr>
              <a:picLocks noChangeAspect="1"/>
            </p:cNvPicPr>
            <p:nvPr/>
          </p:nvPicPr>
          <p:blipFill rotWithShape="1">
            <a:blip r:embed="rId8" cstate="screen"/>
            <a:srcRect/>
            <a:stretch>
              <a:fillRect/>
            </a:stretch>
          </p:blipFill>
          <p:spPr>
            <a:xfrm>
              <a:off x="5766186" y="1714280"/>
              <a:ext cx="576000" cy="535930"/>
            </a:xfrm>
            <a:prstGeom prst="rect">
              <a:avLst/>
            </a:prstGeom>
          </p:spPr>
        </p:pic>
        <p:sp>
          <p:nvSpPr>
            <p:cNvPr id="73" name="矩形: 圆角 17">
              <a:extLst>
                <a:ext uri="{FF2B5EF4-FFF2-40B4-BE49-F238E27FC236}">
                  <a16:creationId xmlns:a16="http://schemas.microsoft.com/office/drawing/2014/main" id="{B24182A5-5067-A1CA-0FA4-334311687844}"/>
                </a:ext>
              </a:extLst>
            </p:cNvPr>
            <p:cNvSpPr/>
            <p:nvPr/>
          </p:nvSpPr>
          <p:spPr>
            <a:xfrm>
              <a:off x="6469148" y="1644290"/>
              <a:ext cx="748773" cy="197920"/>
            </a:xfrm>
            <a:prstGeom prst="roundRect">
              <a:avLst>
                <a:gd name="adj" fmla="val 8242"/>
              </a:avLst>
            </a:prstGeom>
            <a:solidFill>
              <a:schemeClr val="accent1"/>
            </a:solidFill>
            <a:ln w="12700">
              <a:solidFill>
                <a:schemeClr val="bg1"/>
              </a:solidFill>
              <a:prstDash val="solid"/>
            </a:ln>
          </p:spPr>
          <p:style>
            <a:lnRef idx="1">
              <a:schemeClr val="accent1"/>
            </a:lnRef>
            <a:fillRef idx="2">
              <a:schemeClr val="accent1"/>
            </a:fillRef>
            <a:effectRef idx="1">
              <a:schemeClr val="accent1"/>
            </a:effectRef>
            <a:fontRef idx="minor">
              <a:schemeClr val="dk1"/>
            </a:fontRef>
          </p:style>
          <p:txBody>
            <a:bodyPr rtlCol="0" anchor="ctr"/>
            <a:lstStyle/>
            <a:p>
              <a:pPr lvl="0" algn="ctr">
                <a:defRPr/>
              </a:pPr>
              <a:r>
                <a:rPr lang="zh-CN" altLang="en-US" sz="1050" dirty="0">
                  <a:solidFill>
                    <a:schemeClr val="tx1"/>
                  </a:solidFill>
                  <a:latin typeface="+mj-ea"/>
                  <a:ea typeface="思源黑体 Medium" panose="020B0600000000000000"/>
                </a:rPr>
                <a:t>标签</a:t>
              </a:r>
            </a:p>
          </p:txBody>
        </p:sp>
        <p:sp>
          <p:nvSpPr>
            <p:cNvPr id="74" name="矩形: 圆角 17">
              <a:extLst>
                <a:ext uri="{FF2B5EF4-FFF2-40B4-BE49-F238E27FC236}">
                  <a16:creationId xmlns:a16="http://schemas.microsoft.com/office/drawing/2014/main" id="{C7963DDB-6008-C284-C99E-308DB2CA9503}"/>
                </a:ext>
              </a:extLst>
            </p:cNvPr>
            <p:cNvSpPr/>
            <p:nvPr/>
          </p:nvSpPr>
          <p:spPr>
            <a:xfrm>
              <a:off x="6469148" y="1892974"/>
              <a:ext cx="748773" cy="197920"/>
            </a:xfrm>
            <a:prstGeom prst="roundRect">
              <a:avLst>
                <a:gd name="adj" fmla="val 8242"/>
              </a:avLst>
            </a:prstGeom>
            <a:solidFill>
              <a:schemeClr val="accent1"/>
            </a:solidFill>
            <a:ln w="12700">
              <a:solidFill>
                <a:schemeClr val="bg1"/>
              </a:solidFill>
              <a:prstDash val="solid"/>
            </a:ln>
          </p:spPr>
          <p:style>
            <a:lnRef idx="1">
              <a:schemeClr val="accent1"/>
            </a:lnRef>
            <a:fillRef idx="2">
              <a:schemeClr val="accent1"/>
            </a:fillRef>
            <a:effectRef idx="1">
              <a:schemeClr val="accent1"/>
            </a:effectRef>
            <a:fontRef idx="minor">
              <a:schemeClr val="dk1"/>
            </a:fontRef>
          </p:style>
          <p:txBody>
            <a:bodyPr rtlCol="0" anchor="ctr"/>
            <a:lstStyle/>
            <a:p>
              <a:pPr lvl="0" algn="ctr">
                <a:defRPr/>
              </a:pPr>
              <a:r>
                <a:rPr lang="zh-CN" altLang="en-US" sz="1050" dirty="0">
                  <a:solidFill>
                    <a:schemeClr val="tx1"/>
                  </a:solidFill>
                  <a:latin typeface="+mj-ea"/>
                  <a:ea typeface="思源黑体 Medium" panose="020B0600000000000000"/>
                </a:rPr>
                <a:t>摘要</a:t>
              </a:r>
            </a:p>
          </p:txBody>
        </p:sp>
        <p:sp>
          <p:nvSpPr>
            <p:cNvPr id="75" name="矩形: 圆角 17">
              <a:extLst>
                <a:ext uri="{FF2B5EF4-FFF2-40B4-BE49-F238E27FC236}">
                  <a16:creationId xmlns:a16="http://schemas.microsoft.com/office/drawing/2014/main" id="{DF370D5C-679F-C23A-BB55-5C5243794BB6}"/>
                </a:ext>
              </a:extLst>
            </p:cNvPr>
            <p:cNvSpPr/>
            <p:nvPr/>
          </p:nvSpPr>
          <p:spPr>
            <a:xfrm>
              <a:off x="6469148" y="2153270"/>
              <a:ext cx="748773" cy="197920"/>
            </a:xfrm>
            <a:prstGeom prst="roundRect">
              <a:avLst>
                <a:gd name="adj" fmla="val 8242"/>
              </a:avLst>
            </a:prstGeom>
            <a:solidFill>
              <a:schemeClr val="accent1"/>
            </a:solidFill>
            <a:ln w="12700">
              <a:solidFill>
                <a:schemeClr val="bg1"/>
              </a:solidFill>
              <a:prstDash val="solid"/>
            </a:ln>
          </p:spPr>
          <p:style>
            <a:lnRef idx="1">
              <a:schemeClr val="accent1"/>
            </a:lnRef>
            <a:fillRef idx="2">
              <a:schemeClr val="accent1"/>
            </a:fillRef>
            <a:effectRef idx="1">
              <a:schemeClr val="accent1"/>
            </a:effectRef>
            <a:fontRef idx="minor">
              <a:schemeClr val="dk1"/>
            </a:fontRef>
          </p:style>
          <p:txBody>
            <a:bodyPr rtlCol="0" anchor="ctr"/>
            <a:lstStyle/>
            <a:p>
              <a:pPr lvl="0" algn="ctr">
                <a:defRPr/>
              </a:pPr>
              <a:r>
                <a:rPr lang="zh-CN" altLang="en-US" sz="1050" dirty="0">
                  <a:solidFill>
                    <a:schemeClr val="tx1"/>
                  </a:solidFill>
                  <a:latin typeface="+mj-ea"/>
                  <a:ea typeface="思源黑体 Medium" panose="020B0600000000000000"/>
                </a:rPr>
                <a:t>编目</a:t>
              </a:r>
            </a:p>
          </p:txBody>
        </p:sp>
        <p:sp>
          <p:nvSpPr>
            <p:cNvPr id="76" name="矩形: 圆角 65">
              <a:extLst>
                <a:ext uri="{FF2B5EF4-FFF2-40B4-BE49-F238E27FC236}">
                  <a16:creationId xmlns:a16="http://schemas.microsoft.com/office/drawing/2014/main" id="{3424124C-354B-2593-F4A6-CFD1FB77D918}"/>
                </a:ext>
              </a:extLst>
            </p:cNvPr>
            <p:cNvSpPr/>
            <p:nvPr/>
          </p:nvSpPr>
          <p:spPr>
            <a:xfrm>
              <a:off x="7884369" y="1734573"/>
              <a:ext cx="1011982" cy="403335"/>
            </a:xfrm>
            <a:prstGeom prst="roundRect">
              <a:avLst/>
            </a:prstGeom>
            <a:gradFill>
              <a:gsLst>
                <a:gs pos="100000">
                  <a:srgbClr val="80B7E3"/>
                </a:gs>
                <a:gs pos="12000">
                  <a:schemeClr val="tx2">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bg1"/>
                  </a:solidFill>
                  <a:latin typeface="微软雅黑" panose="020B0503020204020204" pitchFamily="34" charset="-122"/>
                  <a:ea typeface="思源黑体 Medium" panose="020B0600000000000000"/>
                </a:rPr>
                <a:t>     业务关联</a:t>
              </a:r>
            </a:p>
          </p:txBody>
        </p:sp>
        <p:grpSp>
          <p:nvGrpSpPr>
            <p:cNvPr id="77" name="组合 76">
              <a:extLst>
                <a:ext uri="{FF2B5EF4-FFF2-40B4-BE49-F238E27FC236}">
                  <a16:creationId xmlns:a16="http://schemas.microsoft.com/office/drawing/2014/main" id="{439731B0-7FE0-4A27-F8DC-992A4E518E5C}"/>
                </a:ext>
              </a:extLst>
            </p:cNvPr>
            <p:cNvGrpSpPr>
              <a:grpSpLocks noChangeAspect="1"/>
            </p:cNvGrpSpPr>
            <p:nvPr/>
          </p:nvGrpSpPr>
          <p:grpSpPr>
            <a:xfrm>
              <a:off x="7408593" y="1859902"/>
              <a:ext cx="461521" cy="93041"/>
              <a:chOff x="5355104" y="2263549"/>
              <a:chExt cx="904029" cy="182249"/>
            </a:xfrm>
          </p:grpSpPr>
          <p:cxnSp>
            <p:nvCxnSpPr>
              <p:cNvPr id="78" name="直接箭头连接符 64">
                <a:extLst>
                  <a:ext uri="{FF2B5EF4-FFF2-40B4-BE49-F238E27FC236}">
                    <a16:creationId xmlns:a16="http://schemas.microsoft.com/office/drawing/2014/main" id="{6B6B8638-1A27-D681-5965-E44E4BDD2F57}"/>
                  </a:ext>
                </a:extLst>
              </p:cNvPr>
              <p:cNvCxnSpPr/>
              <p:nvPr/>
            </p:nvCxnSpPr>
            <p:spPr>
              <a:xfrm>
                <a:off x="5360186" y="2263549"/>
                <a:ext cx="898947"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接箭头连接符 67">
                <a:extLst>
                  <a:ext uri="{FF2B5EF4-FFF2-40B4-BE49-F238E27FC236}">
                    <a16:creationId xmlns:a16="http://schemas.microsoft.com/office/drawing/2014/main" id="{1A1AB584-79CD-0A73-51CA-D264F37A4291}"/>
                  </a:ext>
                </a:extLst>
              </p:cNvPr>
              <p:cNvCxnSpPr/>
              <p:nvPr/>
            </p:nvCxnSpPr>
            <p:spPr>
              <a:xfrm flipH="1">
                <a:off x="5355104" y="2445798"/>
                <a:ext cx="904029"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80" name="矩形: 圆角 70">
              <a:extLst>
                <a:ext uri="{FF2B5EF4-FFF2-40B4-BE49-F238E27FC236}">
                  <a16:creationId xmlns:a16="http://schemas.microsoft.com/office/drawing/2014/main" id="{054C7B5E-9DD7-A664-70AA-D7BB360B4E36}"/>
                </a:ext>
              </a:extLst>
            </p:cNvPr>
            <p:cNvSpPr/>
            <p:nvPr/>
          </p:nvSpPr>
          <p:spPr>
            <a:xfrm>
              <a:off x="7884368" y="2344130"/>
              <a:ext cx="1011980" cy="403335"/>
            </a:xfrm>
            <a:prstGeom prst="roundRect">
              <a:avLst/>
            </a:prstGeom>
            <a:gradFill>
              <a:gsLst>
                <a:gs pos="100000">
                  <a:srgbClr val="80B7E3"/>
                </a:gs>
                <a:gs pos="12000">
                  <a:schemeClr val="tx2">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bg1"/>
                  </a:solidFill>
                  <a:latin typeface="微软雅黑" panose="020B0503020204020204" pitchFamily="34" charset="-122"/>
                  <a:ea typeface="思源黑体 Medium" panose="020B0600000000000000"/>
                </a:rPr>
                <a:t>     精准检索</a:t>
              </a:r>
            </a:p>
          </p:txBody>
        </p:sp>
        <p:sp>
          <p:nvSpPr>
            <p:cNvPr id="81" name="矩形: 圆角 73">
              <a:extLst>
                <a:ext uri="{FF2B5EF4-FFF2-40B4-BE49-F238E27FC236}">
                  <a16:creationId xmlns:a16="http://schemas.microsoft.com/office/drawing/2014/main" id="{4865D0DA-79B3-3432-2B07-3E4441E8E6A5}"/>
                </a:ext>
              </a:extLst>
            </p:cNvPr>
            <p:cNvSpPr/>
            <p:nvPr/>
          </p:nvSpPr>
          <p:spPr>
            <a:xfrm>
              <a:off x="7896551" y="2995783"/>
              <a:ext cx="997256" cy="403335"/>
            </a:xfrm>
            <a:prstGeom prst="roundRect">
              <a:avLst/>
            </a:prstGeom>
            <a:gradFill>
              <a:gsLst>
                <a:gs pos="100000">
                  <a:srgbClr val="80B7E3"/>
                </a:gs>
                <a:gs pos="12000">
                  <a:schemeClr val="tx2">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bg1"/>
                  </a:solidFill>
                  <a:latin typeface="微软雅黑" panose="020B0503020204020204" pitchFamily="34" charset="-122"/>
                  <a:ea typeface="思源黑体 Medium" panose="020B0600000000000000"/>
                </a:rPr>
                <a:t>     内容分析</a:t>
              </a:r>
            </a:p>
          </p:txBody>
        </p:sp>
        <p:sp>
          <p:nvSpPr>
            <p:cNvPr id="82" name="Rounded Rectangle 116">
              <a:extLst>
                <a:ext uri="{FF2B5EF4-FFF2-40B4-BE49-F238E27FC236}">
                  <a16:creationId xmlns:a16="http://schemas.microsoft.com/office/drawing/2014/main" id="{CC3EC33A-E4E8-1016-DA31-5AB676F27057}"/>
                </a:ext>
              </a:extLst>
            </p:cNvPr>
            <p:cNvSpPr/>
            <p:nvPr/>
          </p:nvSpPr>
          <p:spPr>
            <a:xfrm>
              <a:off x="7814007" y="1062112"/>
              <a:ext cx="1165616" cy="2795554"/>
            </a:xfrm>
            <a:prstGeom prst="roundRect">
              <a:avLst>
                <a:gd name="adj" fmla="val 3353"/>
              </a:avLst>
            </a:prstGeom>
            <a:noFill/>
            <a:ln w="9525">
              <a:solidFill>
                <a:schemeClr val="tx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endParaRPr lang="zh-CN" altLang="en-US" sz="1050" dirty="0">
                <a:solidFill>
                  <a:schemeClr val="tx1"/>
                </a:solidFill>
                <a:latin typeface="+mj-ea"/>
                <a:ea typeface="思源黑体 Medium" panose="020B0600000000000000"/>
              </a:endParaRPr>
            </a:p>
          </p:txBody>
        </p:sp>
        <p:pic>
          <p:nvPicPr>
            <p:cNvPr id="83" name="图形 2">
              <a:extLst>
                <a:ext uri="{FF2B5EF4-FFF2-40B4-BE49-F238E27FC236}">
                  <a16:creationId xmlns:a16="http://schemas.microsoft.com/office/drawing/2014/main" id="{AC83FDCE-B43E-9880-1116-145EA0142E60}"/>
                </a:ext>
              </a:extLst>
            </p:cNvPr>
            <p:cNvPicPr>
              <a:picLocks noChangeAspect="1"/>
            </p:cNvPicPr>
            <p:nvPr/>
          </p:nvPicPr>
          <p:blipFill>
            <a:blip r:embed="rId9" cstate="screen">
              <a:extLst>
                <a:ext uri="{96DAC541-7B7A-43D3-8B79-37D633B846F1}">
                  <asvg:svgBlip xmlns:asvg="http://schemas.microsoft.com/office/drawing/2016/SVG/main" r:embed="rId10"/>
                </a:ext>
              </a:extLst>
            </a:blip>
            <a:stretch>
              <a:fillRect/>
            </a:stretch>
          </p:blipFill>
          <p:spPr>
            <a:xfrm>
              <a:off x="7958467" y="1787894"/>
              <a:ext cx="181354" cy="247702"/>
            </a:xfrm>
            <a:prstGeom prst="rect">
              <a:avLst/>
            </a:prstGeom>
          </p:spPr>
        </p:pic>
        <p:pic>
          <p:nvPicPr>
            <p:cNvPr id="84" name="图形 3">
              <a:extLst>
                <a:ext uri="{FF2B5EF4-FFF2-40B4-BE49-F238E27FC236}">
                  <a16:creationId xmlns:a16="http://schemas.microsoft.com/office/drawing/2014/main" id="{02F2BA64-88C5-36E4-384A-84B44773528F}"/>
                </a:ext>
              </a:extLst>
            </p:cNvPr>
            <p:cNvPicPr>
              <a:picLocks noChangeAspect="1"/>
            </p:cNvPicPr>
            <p:nvPr/>
          </p:nvPicPr>
          <p:blipFill>
            <a:blip r:embed="rId9" cstate="screen">
              <a:extLst>
                <a:ext uri="{96DAC541-7B7A-43D3-8B79-37D633B846F1}">
                  <asvg:svgBlip xmlns:asvg="http://schemas.microsoft.com/office/drawing/2016/SVG/main" r:embed="rId10"/>
                </a:ext>
              </a:extLst>
            </a:blip>
            <a:stretch>
              <a:fillRect/>
            </a:stretch>
          </p:blipFill>
          <p:spPr>
            <a:xfrm>
              <a:off x="7958466" y="2394603"/>
              <a:ext cx="181354" cy="247702"/>
            </a:xfrm>
            <a:prstGeom prst="rect">
              <a:avLst/>
            </a:prstGeom>
          </p:spPr>
        </p:pic>
        <p:pic>
          <p:nvPicPr>
            <p:cNvPr id="85" name="图形 4">
              <a:extLst>
                <a:ext uri="{FF2B5EF4-FFF2-40B4-BE49-F238E27FC236}">
                  <a16:creationId xmlns:a16="http://schemas.microsoft.com/office/drawing/2014/main" id="{1952296B-748D-C438-6F3E-911FBFBCD9B0}"/>
                </a:ext>
              </a:extLst>
            </p:cNvPr>
            <p:cNvPicPr>
              <a:picLocks noChangeAspect="1"/>
            </p:cNvPicPr>
            <p:nvPr/>
          </p:nvPicPr>
          <p:blipFill>
            <a:blip r:embed="rId9" cstate="screen">
              <a:extLst>
                <a:ext uri="{96DAC541-7B7A-43D3-8B79-37D633B846F1}">
                  <asvg:svgBlip xmlns:asvg="http://schemas.microsoft.com/office/drawing/2016/SVG/main" r:embed="rId10"/>
                </a:ext>
              </a:extLst>
            </a:blip>
            <a:stretch>
              <a:fillRect/>
            </a:stretch>
          </p:blipFill>
          <p:spPr>
            <a:xfrm>
              <a:off x="7973412" y="3057588"/>
              <a:ext cx="181354" cy="247702"/>
            </a:xfrm>
            <a:prstGeom prst="rect">
              <a:avLst/>
            </a:prstGeom>
          </p:spPr>
        </p:pic>
        <p:sp>
          <p:nvSpPr>
            <p:cNvPr id="86" name="矩形: 圆角 23">
              <a:extLst>
                <a:ext uri="{FF2B5EF4-FFF2-40B4-BE49-F238E27FC236}">
                  <a16:creationId xmlns:a16="http://schemas.microsoft.com/office/drawing/2014/main" id="{BC7F3350-3B44-B512-6A7C-79F89F5A92D0}"/>
                </a:ext>
              </a:extLst>
            </p:cNvPr>
            <p:cNvSpPr/>
            <p:nvPr/>
          </p:nvSpPr>
          <p:spPr>
            <a:xfrm>
              <a:off x="5580162" y="2494549"/>
              <a:ext cx="1766948" cy="1270233"/>
            </a:xfrm>
            <a:prstGeom prst="roundRect">
              <a:avLst>
                <a:gd name="adj" fmla="val 2711"/>
              </a:avLst>
            </a:prstGeom>
            <a:solidFill>
              <a:schemeClr val="bg1"/>
            </a:solid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r>
                <a:rPr lang="zh-CN" altLang="en-US" sz="1200" dirty="0">
                  <a:solidFill>
                    <a:schemeClr val="tx1"/>
                  </a:solidFill>
                  <a:latin typeface="+mj-ea"/>
                  <a:ea typeface="思源黑体 Medium" panose="020B0600000000000000"/>
                </a:rPr>
                <a:t>智能处理</a:t>
              </a:r>
            </a:p>
          </p:txBody>
        </p:sp>
        <p:sp>
          <p:nvSpPr>
            <p:cNvPr id="87" name="矩形: 圆角 17">
              <a:extLst>
                <a:ext uri="{FF2B5EF4-FFF2-40B4-BE49-F238E27FC236}">
                  <a16:creationId xmlns:a16="http://schemas.microsoft.com/office/drawing/2014/main" id="{3B8690FD-9BA1-93FB-069E-1A51FBEB6838}"/>
                </a:ext>
              </a:extLst>
            </p:cNvPr>
            <p:cNvSpPr/>
            <p:nvPr/>
          </p:nvSpPr>
          <p:spPr>
            <a:xfrm>
              <a:off x="5809844" y="3398404"/>
              <a:ext cx="667014" cy="294507"/>
            </a:xfrm>
            <a:prstGeom prst="roundRect">
              <a:avLst>
                <a:gd name="adj" fmla="val 8242"/>
              </a:avLst>
            </a:prstGeom>
            <a:gradFill>
              <a:gsLst>
                <a:gs pos="0">
                  <a:srgbClr val="002060">
                    <a:alpha val="53000"/>
                  </a:srgbClr>
                </a:gs>
                <a:gs pos="100000">
                  <a:srgbClr val="46566E">
                    <a:alpha val="33000"/>
                  </a:srgbClr>
                </a:gs>
              </a:gsLst>
              <a:lin ang="1800000" scaled="0"/>
            </a:gradFill>
            <a:ln w="12700">
              <a:noFill/>
              <a:prstDash val="sysDot"/>
            </a:ln>
            <a:effectLst/>
          </p:spPr>
          <p:txBody>
            <a:bodyPr rtlCol="0" anchor="ctr"/>
            <a:lstStyle/>
            <a:p>
              <a:pPr algn="ctr" defTabSz="401320"/>
              <a:r>
                <a:rPr lang="zh-CN" altLang="en-US" sz="1050" dirty="0">
                  <a:latin typeface="+mj-ea"/>
                  <a:ea typeface="思源黑体 Medium" panose="020B0600000000000000"/>
                  <a:sym typeface="+mn-lt"/>
                </a:rPr>
                <a:t>图像识别</a:t>
              </a:r>
              <a:endParaRPr lang="en-US" altLang="zh-CN" sz="1050" dirty="0">
                <a:latin typeface="+mj-ea"/>
                <a:ea typeface="思源黑体 Medium" panose="020B0600000000000000"/>
                <a:sym typeface="+mn-lt"/>
              </a:endParaRPr>
            </a:p>
          </p:txBody>
        </p:sp>
        <p:sp>
          <p:nvSpPr>
            <p:cNvPr id="88" name="等腰三角形 87">
              <a:extLst>
                <a:ext uri="{FF2B5EF4-FFF2-40B4-BE49-F238E27FC236}">
                  <a16:creationId xmlns:a16="http://schemas.microsoft.com/office/drawing/2014/main" id="{5D2AF055-2493-47CC-E61E-FA2A8FFB9F22}"/>
                </a:ext>
              </a:extLst>
            </p:cNvPr>
            <p:cNvSpPr/>
            <p:nvPr/>
          </p:nvSpPr>
          <p:spPr>
            <a:xfrm rot="16200000" flipV="1">
              <a:off x="6214830" y="3098302"/>
              <a:ext cx="1054061" cy="278898"/>
            </a:xfrm>
            <a:prstGeom prst="triangle">
              <a:avLst>
                <a:gd name="adj" fmla="val 48299"/>
              </a:avLst>
            </a:prstGeom>
            <a:gradFill>
              <a:gsLst>
                <a:gs pos="0">
                  <a:srgbClr val="80B7E3">
                    <a:alpha val="50000"/>
                  </a:srgbClr>
                </a:gs>
                <a:gs pos="100000">
                  <a:srgbClr val="80B7E3">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a typeface="思源黑体 Medium" panose="020B0600000000000000"/>
              </a:endParaRPr>
            </a:p>
          </p:txBody>
        </p:sp>
        <p:sp>
          <p:nvSpPr>
            <p:cNvPr id="89" name="Rectangle 579">
              <a:extLst>
                <a:ext uri="{FF2B5EF4-FFF2-40B4-BE49-F238E27FC236}">
                  <a16:creationId xmlns:a16="http://schemas.microsoft.com/office/drawing/2014/main" id="{F2067564-A371-150F-C584-561F9075126E}"/>
                </a:ext>
              </a:extLst>
            </p:cNvPr>
            <p:cNvSpPr>
              <a:spLocks noChangeArrowheads="1"/>
            </p:cNvSpPr>
            <p:nvPr/>
          </p:nvSpPr>
          <p:spPr bwMode="auto">
            <a:xfrm>
              <a:off x="6942553" y="2740957"/>
              <a:ext cx="351154" cy="951955"/>
            </a:xfrm>
            <a:prstGeom prst="roundRect">
              <a:avLst>
                <a:gd name="adj" fmla="val 6864"/>
              </a:avLst>
            </a:prstGeom>
            <a:solidFill>
              <a:srgbClr val="434D73"/>
            </a:solidFill>
            <a:ln w="19050" algn="ctr">
              <a:noFill/>
              <a:miter lim="800000"/>
            </a:ln>
            <a:effec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defRPr/>
              </a:pPr>
              <a:r>
                <a:rPr lang="zh-CN" altLang="en-US" sz="1100" dirty="0">
                  <a:latin typeface="+mj-ea"/>
                  <a:ea typeface="思源黑体 Medium" panose="020B0600000000000000"/>
                </a:rPr>
                <a:t>智能内容识别</a:t>
              </a:r>
            </a:p>
          </p:txBody>
        </p:sp>
        <p:sp>
          <p:nvSpPr>
            <p:cNvPr id="90" name="矩形: 圆角 17">
              <a:extLst>
                <a:ext uri="{FF2B5EF4-FFF2-40B4-BE49-F238E27FC236}">
                  <a16:creationId xmlns:a16="http://schemas.microsoft.com/office/drawing/2014/main" id="{5E4E466F-3A7A-DFAF-7323-7BF97C981626}"/>
                </a:ext>
              </a:extLst>
            </p:cNvPr>
            <p:cNvSpPr/>
            <p:nvPr/>
          </p:nvSpPr>
          <p:spPr>
            <a:xfrm>
              <a:off x="5809847" y="3070453"/>
              <a:ext cx="667014" cy="294509"/>
            </a:xfrm>
            <a:prstGeom prst="roundRect">
              <a:avLst>
                <a:gd name="adj" fmla="val 8242"/>
              </a:avLst>
            </a:prstGeom>
            <a:gradFill>
              <a:gsLst>
                <a:gs pos="0">
                  <a:srgbClr val="002060">
                    <a:alpha val="53000"/>
                  </a:srgbClr>
                </a:gs>
                <a:gs pos="100000">
                  <a:srgbClr val="46566E">
                    <a:alpha val="33000"/>
                  </a:srgbClr>
                </a:gs>
              </a:gsLst>
              <a:lin ang="1800000" scaled="0"/>
            </a:gradFill>
            <a:ln w="12700">
              <a:noFill/>
              <a:prstDash val="sysDot"/>
            </a:ln>
            <a:effectLst/>
          </p:spPr>
          <p:txBody>
            <a:bodyPr rtlCol="0" anchor="ctr"/>
            <a:lstStyle/>
            <a:p>
              <a:pPr algn="ctr" defTabSz="401320"/>
              <a:r>
                <a:rPr lang="zh-CN" altLang="en-US" sz="1050" dirty="0">
                  <a:latin typeface="+mj-ea"/>
                  <a:ea typeface="思源黑体 Medium" panose="020B0600000000000000"/>
                  <a:sym typeface="+mn-lt"/>
                </a:rPr>
                <a:t>自然语言处理</a:t>
              </a:r>
              <a:endParaRPr lang="en-US" altLang="zh-CN" sz="1050" dirty="0">
                <a:latin typeface="+mj-ea"/>
                <a:ea typeface="思源黑体 Medium" panose="020B0600000000000000"/>
                <a:sym typeface="+mn-lt"/>
              </a:endParaRPr>
            </a:p>
          </p:txBody>
        </p:sp>
        <p:sp>
          <p:nvSpPr>
            <p:cNvPr id="91" name="矩形: 圆角 17">
              <a:extLst>
                <a:ext uri="{FF2B5EF4-FFF2-40B4-BE49-F238E27FC236}">
                  <a16:creationId xmlns:a16="http://schemas.microsoft.com/office/drawing/2014/main" id="{DB64F177-AACE-A84E-5E12-07B1A6F8BD25}"/>
                </a:ext>
              </a:extLst>
            </p:cNvPr>
            <p:cNvSpPr/>
            <p:nvPr/>
          </p:nvSpPr>
          <p:spPr>
            <a:xfrm>
              <a:off x="5803055" y="2749619"/>
              <a:ext cx="667014" cy="294509"/>
            </a:xfrm>
            <a:prstGeom prst="roundRect">
              <a:avLst>
                <a:gd name="adj" fmla="val 8242"/>
              </a:avLst>
            </a:prstGeom>
            <a:gradFill>
              <a:gsLst>
                <a:gs pos="0">
                  <a:srgbClr val="002060">
                    <a:alpha val="53000"/>
                  </a:srgbClr>
                </a:gs>
                <a:gs pos="100000">
                  <a:srgbClr val="46566E">
                    <a:alpha val="33000"/>
                  </a:srgbClr>
                </a:gs>
              </a:gsLst>
              <a:lin ang="1800000" scaled="0"/>
            </a:gradFill>
            <a:ln w="12700">
              <a:noFill/>
              <a:prstDash val="sysDot"/>
            </a:ln>
            <a:effectLst/>
          </p:spPr>
          <p:txBody>
            <a:bodyPr rtlCol="0" anchor="ctr"/>
            <a:lstStyle/>
            <a:p>
              <a:pPr algn="ctr" defTabSz="401320"/>
              <a:r>
                <a:rPr lang="zh-CN" altLang="en-US" sz="1050" dirty="0">
                  <a:latin typeface="+mj-ea"/>
                  <a:ea typeface="思源黑体 Medium" panose="020B0600000000000000"/>
                  <a:sym typeface="+mn-lt"/>
                </a:rPr>
                <a:t>文字处理</a:t>
              </a:r>
              <a:endParaRPr lang="en-US" altLang="zh-CN" sz="1050" dirty="0">
                <a:latin typeface="+mj-ea"/>
                <a:ea typeface="思源黑体 Medium" panose="020B0600000000000000"/>
                <a:sym typeface="+mn-lt"/>
              </a:endParaRPr>
            </a:p>
          </p:txBody>
        </p:sp>
        <p:grpSp>
          <p:nvGrpSpPr>
            <p:cNvPr id="92" name="组合 91">
              <a:extLst>
                <a:ext uri="{FF2B5EF4-FFF2-40B4-BE49-F238E27FC236}">
                  <a16:creationId xmlns:a16="http://schemas.microsoft.com/office/drawing/2014/main" id="{023CB049-C2C8-DB58-63D3-612616DDE6A4}"/>
                </a:ext>
              </a:extLst>
            </p:cNvPr>
            <p:cNvGrpSpPr>
              <a:grpSpLocks noChangeAspect="1"/>
            </p:cNvGrpSpPr>
            <p:nvPr/>
          </p:nvGrpSpPr>
          <p:grpSpPr>
            <a:xfrm>
              <a:off x="7401543" y="2810859"/>
              <a:ext cx="461521" cy="93041"/>
              <a:chOff x="5355104" y="2263549"/>
              <a:chExt cx="904029" cy="182249"/>
            </a:xfrm>
          </p:grpSpPr>
          <p:cxnSp>
            <p:nvCxnSpPr>
              <p:cNvPr id="93" name="直接箭头连接符 64">
                <a:extLst>
                  <a:ext uri="{FF2B5EF4-FFF2-40B4-BE49-F238E27FC236}">
                    <a16:creationId xmlns:a16="http://schemas.microsoft.com/office/drawing/2014/main" id="{76278FC0-98EE-18D6-3CC8-3841E668B6C4}"/>
                  </a:ext>
                </a:extLst>
              </p:cNvPr>
              <p:cNvCxnSpPr/>
              <p:nvPr/>
            </p:nvCxnSpPr>
            <p:spPr>
              <a:xfrm>
                <a:off x="5360186" y="2263549"/>
                <a:ext cx="898947"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直接箭头连接符 67">
                <a:extLst>
                  <a:ext uri="{FF2B5EF4-FFF2-40B4-BE49-F238E27FC236}">
                    <a16:creationId xmlns:a16="http://schemas.microsoft.com/office/drawing/2014/main" id="{C96D1F4C-D0EC-369A-6B04-85C62042594E}"/>
                  </a:ext>
                </a:extLst>
              </p:cNvPr>
              <p:cNvCxnSpPr/>
              <p:nvPr/>
            </p:nvCxnSpPr>
            <p:spPr>
              <a:xfrm flipH="1">
                <a:off x="5355104" y="2445798"/>
                <a:ext cx="904029"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95" name="箭头: 右 39">
              <a:extLst>
                <a:ext uri="{FF2B5EF4-FFF2-40B4-BE49-F238E27FC236}">
                  <a16:creationId xmlns:a16="http://schemas.microsoft.com/office/drawing/2014/main" id="{C3692974-9FE8-4C03-7744-14549BA275D6}"/>
                </a:ext>
              </a:extLst>
            </p:cNvPr>
            <p:cNvSpPr/>
            <p:nvPr/>
          </p:nvSpPr>
          <p:spPr>
            <a:xfrm>
              <a:off x="5017903" y="1122915"/>
              <a:ext cx="420590" cy="337612"/>
            </a:xfrm>
            <a:prstGeom prst="rightArrow">
              <a:avLst/>
            </a:prstGeom>
            <a:gradFill>
              <a:gsLst>
                <a:gs pos="100000">
                  <a:schemeClr val="tx2"/>
                </a:gs>
                <a:gs pos="1200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mn-ea"/>
                <a:ea typeface="思源黑体 Medium" panose="020B0600000000000000"/>
              </a:endParaRPr>
            </a:p>
          </p:txBody>
        </p:sp>
        <p:sp>
          <p:nvSpPr>
            <p:cNvPr id="96" name="箭头: 右 39">
              <a:extLst>
                <a:ext uri="{FF2B5EF4-FFF2-40B4-BE49-F238E27FC236}">
                  <a16:creationId xmlns:a16="http://schemas.microsoft.com/office/drawing/2014/main" id="{FC8314F6-B1A0-DF26-A2E5-9E97FFA79358}"/>
                </a:ext>
              </a:extLst>
            </p:cNvPr>
            <p:cNvSpPr/>
            <p:nvPr/>
          </p:nvSpPr>
          <p:spPr>
            <a:xfrm>
              <a:off x="5017903" y="2122277"/>
              <a:ext cx="420590" cy="337612"/>
            </a:xfrm>
            <a:prstGeom prst="rightArrow">
              <a:avLst/>
            </a:prstGeom>
            <a:gradFill>
              <a:gsLst>
                <a:gs pos="100000">
                  <a:schemeClr val="tx2"/>
                </a:gs>
                <a:gs pos="1200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mn-ea"/>
                <a:ea typeface="思源黑体 Medium" panose="020B0600000000000000"/>
              </a:endParaRPr>
            </a:p>
          </p:txBody>
        </p:sp>
        <p:sp>
          <p:nvSpPr>
            <p:cNvPr id="97" name="箭头: 右 39">
              <a:extLst>
                <a:ext uri="{FF2B5EF4-FFF2-40B4-BE49-F238E27FC236}">
                  <a16:creationId xmlns:a16="http://schemas.microsoft.com/office/drawing/2014/main" id="{A7B67E6C-B740-88B4-7DF4-2EE013EAA42F}"/>
                </a:ext>
              </a:extLst>
            </p:cNvPr>
            <p:cNvSpPr/>
            <p:nvPr/>
          </p:nvSpPr>
          <p:spPr>
            <a:xfrm>
              <a:off x="5017903" y="3232536"/>
              <a:ext cx="420590" cy="337612"/>
            </a:xfrm>
            <a:prstGeom prst="rightArrow">
              <a:avLst/>
            </a:prstGeom>
            <a:gradFill>
              <a:gsLst>
                <a:gs pos="100000">
                  <a:schemeClr val="tx2"/>
                </a:gs>
                <a:gs pos="1200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mn-ea"/>
                <a:ea typeface="思源黑体 Medium" panose="020B0600000000000000"/>
              </a:endParaRPr>
            </a:p>
          </p:txBody>
        </p:sp>
        <p:sp>
          <p:nvSpPr>
            <p:cNvPr id="98" name="文本框 97">
              <a:extLst>
                <a:ext uri="{FF2B5EF4-FFF2-40B4-BE49-F238E27FC236}">
                  <a16:creationId xmlns:a16="http://schemas.microsoft.com/office/drawing/2014/main" id="{DFABA5D1-55A3-57AC-64AB-6F67B7B1AFE3}"/>
                </a:ext>
              </a:extLst>
            </p:cNvPr>
            <p:cNvSpPr txBox="1"/>
            <p:nvPr/>
          </p:nvSpPr>
          <p:spPr>
            <a:xfrm>
              <a:off x="2375023" y="2427734"/>
              <a:ext cx="534327" cy="306453"/>
            </a:xfrm>
            <a:prstGeom prst="rect">
              <a:avLst/>
            </a:prstGeom>
            <a:noFill/>
          </p:spPr>
          <p:txBody>
            <a:bodyPr wrap="none" rtlCol="0">
              <a:spAutoFit/>
            </a:bodyPr>
            <a:lstStyle>
              <a:defPPr>
                <a:defRPr lang="zh-CN"/>
              </a:defPPr>
              <a:lvl1pPr>
                <a:defRPr sz="1200" b="1">
                  <a:solidFill>
                    <a:schemeClr val="accent2"/>
                  </a:solidFill>
                  <a:latin typeface="微软雅黑" panose="020B0503020204020204" pitchFamily="34" charset="-122"/>
                  <a:ea typeface="微软雅黑" panose="020B0503020204020204" pitchFamily="34" charset="-122"/>
                </a:defRPr>
              </a:lvl1pPr>
            </a:lstStyle>
            <a:p>
              <a:r>
                <a:rPr lang="zh-CN" altLang="en-US" sz="2000" dirty="0">
                  <a:ea typeface="思源黑体 Medium" panose="020B0600000000000000"/>
                </a:rPr>
                <a:t>分解</a:t>
              </a:r>
            </a:p>
          </p:txBody>
        </p:sp>
        <p:sp>
          <p:nvSpPr>
            <p:cNvPr id="99" name="文本框 98">
              <a:extLst>
                <a:ext uri="{FF2B5EF4-FFF2-40B4-BE49-F238E27FC236}">
                  <a16:creationId xmlns:a16="http://schemas.microsoft.com/office/drawing/2014/main" id="{0318E77B-607B-E36B-45A6-CFE64328EA88}"/>
                </a:ext>
              </a:extLst>
            </p:cNvPr>
            <p:cNvSpPr txBox="1"/>
            <p:nvPr/>
          </p:nvSpPr>
          <p:spPr>
            <a:xfrm>
              <a:off x="4913069" y="2427734"/>
              <a:ext cx="534327" cy="306453"/>
            </a:xfrm>
            <a:prstGeom prst="rect">
              <a:avLst/>
            </a:prstGeom>
            <a:noFill/>
          </p:spPr>
          <p:txBody>
            <a:bodyPr wrap="none" rtlCol="0">
              <a:spAutoFit/>
            </a:bodyPr>
            <a:lstStyle>
              <a:defPPr>
                <a:defRPr lang="zh-CN"/>
              </a:defPPr>
              <a:lvl1pPr>
                <a:defRPr b="1">
                  <a:solidFill>
                    <a:schemeClr val="accent2"/>
                  </a:solidFill>
                  <a:latin typeface="微软雅黑" panose="020B0503020204020204" pitchFamily="34" charset="-122"/>
                  <a:ea typeface="微软雅黑" panose="020B0503020204020204" pitchFamily="34" charset="-122"/>
                </a:defRPr>
              </a:lvl1pPr>
            </a:lstStyle>
            <a:p>
              <a:r>
                <a:rPr lang="zh-CN" altLang="en-US" sz="2000" dirty="0">
                  <a:ea typeface="思源黑体 Medium" panose="020B0600000000000000"/>
                </a:rPr>
                <a:t>分析</a:t>
              </a:r>
            </a:p>
          </p:txBody>
        </p:sp>
        <p:sp>
          <p:nvSpPr>
            <p:cNvPr id="100" name="文本框 99">
              <a:extLst>
                <a:ext uri="{FF2B5EF4-FFF2-40B4-BE49-F238E27FC236}">
                  <a16:creationId xmlns:a16="http://schemas.microsoft.com/office/drawing/2014/main" id="{948B1173-33DD-42A9-1650-0B2B501323A0}"/>
                </a:ext>
              </a:extLst>
            </p:cNvPr>
            <p:cNvSpPr txBox="1"/>
            <p:nvPr/>
          </p:nvSpPr>
          <p:spPr>
            <a:xfrm>
              <a:off x="7380312" y="2427734"/>
              <a:ext cx="534327" cy="306453"/>
            </a:xfrm>
            <a:prstGeom prst="rect">
              <a:avLst/>
            </a:prstGeom>
            <a:noFill/>
          </p:spPr>
          <p:txBody>
            <a:bodyPr wrap="none" rtlCol="0">
              <a:spAutoFit/>
            </a:bodyPr>
            <a:lstStyle>
              <a:defPPr>
                <a:defRPr lang="zh-CN"/>
              </a:defPPr>
              <a:lvl1pPr>
                <a:defRPr b="1">
                  <a:solidFill>
                    <a:schemeClr val="accent2"/>
                  </a:solidFill>
                  <a:latin typeface="微软雅黑" panose="020B0503020204020204" pitchFamily="34" charset="-122"/>
                  <a:ea typeface="微软雅黑" panose="020B0503020204020204" pitchFamily="34" charset="-122"/>
                </a:defRPr>
              </a:lvl1pPr>
            </a:lstStyle>
            <a:p>
              <a:r>
                <a:rPr lang="zh-CN" altLang="en-US" sz="2000" dirty="0">
                  <a:ea typeface="思源黑体 Medium" panose="020B0600000000000000"/>
                </a:rPr>
                <a:t>应用</a:t>
              </a:r>
            </a:p>
          </p:txBody>
        </p:sp>
        <p:sp>
          <p:nvSpPr>
            <p:cNvPr id="101" name="文本框 100">
              <a:extLst>
                <a:ext uri="{FF2B5EF4-FFF2-40B4-BE49-F238E27FC236}">
                  <a16:creationId xmlns:a16="http://schemas.microsoft.com/office/drawing/2014/main" id="{8D839147-11EF-F033-39EC-A50024268DC9}"/>
                </a:ext>
              </a:extLst>
            </p:cNvPr>
            <p:cNvSpPr txBox="1"/>
            <p:nvPr/>
          </p:nvSpPr>
          <p:spPr>
            <a:xfrm>
              <a:off x="7831331" y="1064523"/>
              <a:ext cx="1148292" cy="234730"/>
            </a:xfrm>
            <a:prstGeom prst="roundRect">
              <a:avLst/>
            </a:prstGeom>
            <a:gradFill>
              <a:gsLst>
                <a:gs pos="0">
                  <a:schemeClr val="accent1">
                    <a:lumMod val="50000"/>
                  </a:schemeClr>
                </a:gs>
                <a:gs pos="100000">
                  <a:srgbClr val="54326E"/>
                </a:gs>
              </a:gsLst>
              <a:lin ang="0" scaled="0"/>
            </a:gradFill>
            <a:ln>
              <a:noFill/>
            </a:ln>
          </p:spPr>
          <p:txBody>
            <a:bodyPr wrap="square" rtlCol="0">
              <a:spAutoFit/>
            </a:bodyPr>
            <a:lstStyle/>
            <a:p>
              <a:pPr algn="ctr"/>
              <a:r>
                <a:rPr lang="zh-CN" altLang="en-US" sz="1200" dirty="0">
                  <a:solidFill>
                    <a:schemeClr val="bg1"/>
                  </a:solidFill>
                  <a:ea typeface="思源黑体 Medium" panose="020B0600000000000000"/>
                </a:rPr>
                <a:t>发挥最大价值</a:t>
              </a:r>
            </a:p>
          </p:txBody>
        </p:sp>
      </p:grpSp>
    </p:spTree>
    <p:extLst>
      <p:ext uri="{BB962C8B-B14F-4D97-AF65-F5344CB8AC3E}">
        <p14:creationId xmlns:p14="http://schemas.microsoft.com/office/powerpoint/2010/main" val="2930381571"/>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44771"/>
                </a:solidFill>
              </a:rPr>
              <a:t>特色三：</a:t>
            </a:r>
            <a:r>
              <a:rPr lang="zh-TW" altLang="zh-CN" dirty="0">
                <a:solidFill>
                  <a:srgbClr val="344771"/>
                </a:solidFill>
              </a:rPr>
              <a:t>体系文件</a:t>
            </a:r>
            <a:r>
              <a:rPr lang="zh-CN" altLang="en-US" dirty="0">
                <a:solidFill>
                  <a:srgbClr val="344771"/>
                </a:solidFill>
              </a:rPr>
              <a:t>安全</a:t>
            </a:r>
            <a:r>
              <a:rPr lang="zh-TW" altLang="zh-CN" dirty="0">
                <a:solidFill>
                  <a:srgbClr val="344771"/>
                </a:solidFill>
              </a:rPr>
              <a:t>应用与共享</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3"/>
          <a:stretch>
            <a:fillRect/>
          </a:stretch>
        </p:blipFill>
        <p:spPr>
          <a:xfrm>
            <a:off x="9893300" y="619760"/>
            <a:ext cx="1426845" cy="361950"/>
          </a:xfrm>
          <a:prstGeom prst="rect">
            <a:avLst/>
          </a:prstGeom>
        </p:spPr>
      </p:pic>
      <p:sp>
        <p:nvSpPr>
          <p:cNvPr id="4" name="Rectangle 579">
            <a:extLst>
              <a:ext uri="{FF2B5EF4-FFF2-40B4-BE49-F238E27FC236}">
                <a16:creationId xmlns:a16="http://schemas.microsoft.com/office/drawing/2014/main" id="{C7051D4E-4D78-027D-D6BB-8ECB27485C04}"/>
              </a:ext>
            </a:extLst>
          </p:cNvPr>
          <p:cNvSpPr>
            <a:spLocks noChangeArrowheads="1"/>
          </p:cNvSpPr>
          <p:nvPr/>
        </p:nvSpPr>
        <p:spPr bwMode="auto">
          <a:xfrm>
            <a:off x="694495" y="2739181"/>
            <a:ext cx="4413283" cy="780632"/>
          </a:xfrm>
          <a:prstGeom prst="roundRect">
            <a:avLst>
              <a:gd name="adj" fmla="val 6864"/>
            </a:avLst>
          </a:prstGeom>
          <a:solidFill>
            <a:srgbClr val="434D73"/>
          </a:solidFill>
          <a:ln w="19050" algn="ctr">
            <a:noFill/>
            <a:miter lim="800000"/>
          </a:ln>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1200" dirty="0">
                <a:solidFill>
                  <a:prstClr val="white"/>
                </a:solidFill>
                <a:latin typeface="+mn-ea"/>
                <a:ea typeface="思源黑体 Medium" panose="020B0600000000000000"/>
              </a:rPr>
              <a:t>质量体系文件管理</a:t>
            </a:r>
          </a:p>
        </p:txBody>
      </p:sp>
      <p:cxnSp>
        <p:nvCxnSpPr>
          <p:cNvPr id="6" name="直接箭头连接符 41">
            <a:extLst>
              <a:ext uri="{FF2B5EF4-FFF2-40B4-BE49-F238E27FC236}">
                <a16:creationId xmlns:a16="http://schemas.microsoft.com/office/drawing/2014/main" id="{D93D14EA-B9FD-CADD-EEC3-48C75BA5E56B}"/>
              </a:ext>
            </a:extLst>
          </p:cNvPr>
          <p:cNvCxnSpPr/>
          <p:nvPr/>
        </p:nvCxnSpPr>
        <p:spPr>
          <a:xfrm flipH="1">
            <a:off x="1429478" y="2141638"/>
            <a:ext cx="6808" cy="595671"/>
          </a:xfrm>
          <a:prstGeom prst="straightConnector1">
            <a:avLst/>
          </a:prstGeom>
          <a:noFill/>
          <a:ln w="38100" cap="flat" cmpd="sng" algn="ctr">
            <a:solidFill>
              <a:srgbClr val="44546A">
                <a:lumMod val="40000"/>
                <a:lumOff val="60000"/>
              </a:srgbClr>
            </a:solidFill>
            <a:prstDash val="solid"/>
            <a:miter lim="800000"/>
            <a:tailEnd type="triangle"/>
          </a:ln>
          <a:effectLst/>
        </p:spPr>
      </p:cxnSp>
      <p:cxnSp>
        <p:nvCxnSpPr>
          <p:cNvPr id="7" name="直接箭头连接符 41">
            <a:extLst>
              <a:ext uri="{FF2B5EF4-FFF2-40B4-BE49-F238E27FC236}">
                <a16:creationId xmlns:a16="http://schemas.microsoft.com/office/drawing/2014/main" id="{25784053-D56E-2AD7-0872-2C97DF4CA425}"/>
              </a:ext>
            </a:extLst>
          </p:cNvPr>
          <p:cNvCxnSpPr/>
          <p:nvPr/>
        </p:nvCxnSpPr>
        <p:spPr>
          <a:xfrm flipV="1">
            <a:off x="3173640" y="2142583"/>
            <a:ext cx="0" cy="596002"/>
          </a:xfrm>
          <a:prstGeom prst="straightConnector1">
            <a:avLst/>
          </a:prstGeom>
          <a:noFill/>
          <a:ln w="38100" cap="flat" cmpd="sng" algn="ctr">
            <a:solidFill>
              <a:srgbClr val="44546A">
                <a:lumMod val="40000"/>
                <a:lumOff val="60000"/>
              </a:srgbClr>
            </a:solidFill>
            <a:prstDash val="solid"/>
            <a:miter lim="800000"/>
            <a:headEnd type="triangle" w="med" len="med"/>
            <a:tailEnd type="none" w="med" len="med"/>
          </a:ln>
          <a:effectLst/>
        </p:spPr>
      </p:cxnSp>
      <p:cxnSp>
        <p:nvCxnSpPr>
          <p:cNvPr id="8" name="直接箭头连接符 41">
            <a:extLst>
              <a:ext uri="{FF2B5EF4-FFF2-40B4-BE49-F238E27FC236}">
                <a16:creationId xmlns:a16="http://schemas.microsoft.com/office/drawing/2014/main" id="{4F78085C-39D6-A982-6F15-871DE5D02123}"/>
              </a:ext>
            </a:extLst>
          </p:cNvPr>
          <p:cNvCxnSpPr/>
          <p:nvPr/>
        </p:nvCxnSpPr>
        <p:spPr>
          <a:xfrm flipV="1">
            <a:off x="3008892" y="2103380"/>
            <a:ext cx="0" cy="611015"/>
          </a:xfrm>
          <a:prstGeom prst="straightConnector1">
            <a:avLst/>
          </a:prstGeom>
          <a:noFill/>
          <a:ln w="38100" cap="flat" cmpd="sng" algn="ctr">
            <a:solidFill>
              <a:srgbClr val="44546A">
                <a:lumMod val="40000"/>
                <a:lumOff val="60000"/>
              </a:srgbClr>
            </a:solidFill>
            <a:prstDash val="solid"/>
            <a:miter lim="800000"/>
            <a:tailEnd type="triangle"/>
          </a:ln>
          <a:effectLst/>
        </p:spPr>
      </p:cxnSp>
      <p:sp>
        <p:nvSpPr>
          <p:cNvPr id="9" name="文本框 8">
            <a:extLst>
              <a:ext uri="{FF2B5EF4-FFF2-40B4-BE49-F238E27FC236}">
                <a16:creationId xmlns:a16="http://schemas.microsoft.com/office/drawing/2014/main" id="{65DCAAC6-A183-B3BB-1EA7-CD7650672018}"/>
              </a:ext>
            </a:extLst>
          </p:cNvPr>
          <p:cNvSpPr txBox="1"/>
          <p:nvPr/>
        </p:nvSpPr>
        <p:spPr>
          <a:xfrm>
            <a:off x="543721" y="2287599"/>
            <a:ext cx="871195"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050" kern="0" dirty="0">
                <a:solidFill>
                  <a:srgbClr val="344771"/>
                </a:solidFill>
                <a:latin typeface="+mn-ea"/>
                <a:ea typeface="思源黑体 Medium" panose="020B0600000000000000"/>
              </a:rPr>
              <a:t>体系文件</a:t>
            </a: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编制</a:t>
            </a:r>
          </a:p>
        </p:txBody>
      </p:sp>
      <p:sp>
        <p:nvSpPr>
          <p:cNvPr id="10" name="右箭头 99">
            <a:extLst>
              <a:ext uri="{FF2B5EF4-FFF2-40B4-BE49-F238E27FC236}">
                <a16:creationId xmlns:a16="http://schemas.microsoft.com/office/drawing/2014/main" id="{A162902E-FAB0-3358-C504-2E02F34F68AA}"/>
              </a:ext>
            </a:extLst>
          </p:cNvPr>
          <p:cNvSpPr/>
          <p:nvPr/>
        </p:nvSpPr>
        <p:spPr>
          <a:xfrm>
            <a:off x="1724437" y="1565818"/>
            <a:ext cx="859489" cy="236300"/>
          </a:xfrm>
          <a:prstGeom prst="rightArrow">
            <a:avLst/>
          </a:prstGeom>
          <a:gradFill>
            <a:gsLst>
              <a:gs pos="100000">
                <a:srgbClr val="4472C4"/>
              </a:gs>
              <a:gs pos="0">
                <a:srgbClr val="5B9BD5">
                  <a:alpha val="0"/>
                </a:srgb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200" b="0" i="0" u="none" strike="noStrike" kern="0" cap="none" spc="0" normalizeH="0" baseline="0" noProof="0" dirty="0">
              <a:ln>
                <a:noFill/>
              </a:ln>
              <a:solidFill>
                <a:srgbClr val="344771"/>
              </a:solidFill>
              <a:effectLst/>
              <a:uLnTx/>
              <a:uFillTx/>
              <a:latin typeface="+mn-ea"/>
              <a:ea typeface="思源黑体 Medium" panose="020B0600000000000000"/>
            </a:endParaRPr>
          </a:p>
        </p:txBody>
      </p:sp>
      <p:sp>
        <p:nvSpPr>
          <p:cNvPr id="11" name="文本框 10">
            <a:extLst>
              <a:ext uri="{FF2B5EF4-FFF2-40B4-BE49-F238E27FC236}">
                <a16:creationId xmlns:a16="http://schemas.microsoft.com/office/drawing/2014/main" id="{C1F45061-C1D1-28D4-5AEA-B9AEF34EFDEF}"/>
              </a:ext>
            </a:extLst>
          </p:cNvPr>
          <p:cNvSpPr txBox="1"/>
          <p:nvPr/>
        </p:nvSpPr>
        <p:spPr>
          <a:xfrm>
            <a:off x="2240686" y="2261890"/>
            <a:ext cx="893047"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意见征集</a:t>
            </a:r>
          </a:p>
        </p:txBody>
      </p:sp>
      <p:sp>
        <p:nvSpPr>
          <p:cNvPr id="12" name="箭头: 左右 25">
            <a:extLst>
              <a:ext uri="{FF2B5EF4-FFF2-40B4-BE49-F238E27FC236}">
                <a16:creationId xmlns:a16="http://schemas.microsoft.com/office/drawing/2014/main" id="{72979F97-D997-A467-BF1D-BD4C73C114AF}"/>
              </a:ext>
            </a:extLst>
          </p:cNvPr>
          <p:cNvSpPr/>
          <p:nvPr/>
        </p:nvSpPr>
        <p:spPr>
          <a:xfrm rot="5400000">
            <a:off x="5783071" y="3665201"/>
            <a:ext cx="490552" cy="236645"/>
          </a:xfrm>
          <a:prstGeom prst="leftRightArrow">
            <a:avLst>
              <a:gd name="adj1" fmla="val 57466"/>
              <a:gd name="adj2" fmla="val 41067"/>
            </a:avLst>
          </a:prstGeom>
          <a:solidFill>
            <a:srgbClr val="44546A">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344771"/>
              </a:solidFill>
              <a:effectLst/>
              <a:uLnTx/>
              <a:uFillTx/>
              <a:latin typeface="+mn-ea"/>
              <a:ea typeface="思源黑体 Medium" panose="020B0600000000000000"/>
            </a:endParaRPr>
          </a:p>
        </p:txBody>
      </p:sp>
      <p:sp>
        <p:nvSpPr>
          <p:cNvPr id="13" name="箭头: 左右 25">
            <a:extLst>
              <a:ext uri="{FF2B5EF4-FFF2-40B4-BE49-F238E27FC236}">
                <a16:creationId xmlns:a16="http://schemas.microsoft.com/office/drawing/2014/main" id="{488156E5-E8B2-3E8E-A58C-6C03864B34B3}"/>
              </a:ext>
            </a:extLst>
          </p:cNvPr>
          <p:cNvSpPr/>
          <p:nvPr/>
        </p:nvSpPr>
        <p:spPr>
          <a:xfrm rot="5400000">
            <a:off x="1626054" y="3666997"/>
            <a:ext cx="490552" cy="236645"/>
          </a:xfrm>
          <a:prstGeom prst="leftRightArrow">
            <a:avLst>
              <a:gd name="adj1" fmla="val 57466"/>
              <a:gd name="adj2" fmla="val 41067"/>
            </a:avLst>
          </a:prstGeom>
          <a:solidFill>
            <a:srgbClr val="44546A">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344771"/>
              </a:solidFill>
              <a:effectLst/>
              <a:uLnTx/>
              <a:uFillTx/>
              <a:latin typeface="+mn-ea"/>
              <a:ea typeface="思源黑体 Medium" panose="020B0600000000000000"/>
            </a:endParaRPr>
          </a:p>
        </p:txBody>
      </p:sp>
      <p:sp>
        <p:nvSpPr>
          <p:cNvPr id="14" name="文本框 30">
            <a:extLst>
              <a:ext uri="{FF2B5EF4-FFF2-40B4-BE49-F238E27FC236}">
                <a16:creationId xmlns:a16="http://schemas.microsoft.com/office/drawing/2014/main" id="{4B469FF1-1048-CCD1-A5F7-C200EE7FD452}"/>
              </a:ext>
            </a:extLst>
          </p:cNvPr>
          <p:cNvSpPr txBox="1"/>
          <p:nvPr/>
        </p:nvSpPr>
        <p:spPr>
          <a:xfrm>
            <a:off x="479999" y="3654097"/>
            <a:ext cx="1303217"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050" kern="0" dirty="0">
                <a:solidFill>
                  <a:srgbClr val="344771"/>
                </a:solidFill>
                <a:latin typeface="+mn-ea"/>
                <a:ea typeface="思源黑体 Medium" panose="020B0600000000000000"/>
              </a:rPr>
              <a:t>文件上传下载</a:t>
            </a:r>
            <a:endPar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endParaRPr>
          </a:p>
        </p:txBody>
      </p:sp>
      <p:cxnSp>
        <p:nvCxnSpPr>
          <p:cNvPr id="15" name="直接箭头连接符 41">
            <a:extLst>
              <a:ext uri="{FF2B5EF4-FFF2-40B4-BE49-F238E27FC236}">
                <a16:creationId xmlns:a16="http://schemas.microsoft.com/office/drawing/2014/main" id="{F108B8C8-B6AC-E5A6-E4A8-54A9A7DA3762}"/>
              </a:ext>
            </a:extLst>
          </p:cNvPr>
          <p:cNvCxnSpPr/>
          <p:nvPr/>
        </p:nvCxnSpPr>
        <p:spPr>
          <a:xfrm>
            <a:off x="5806834" y="2065472"/>
            <a:ext cx="3" cy="610624"/>
          </a:xfrm>
          <a:prstGeom prst="straightConnector1">
            <a:avLst/>
          </a:prstGeom>
          <a:noFill/>
          <a:ln w="38100" cap="flat" cmpd="sng" algn="ctr">
            <a:solidFill>
              <a:srgbClr val="44546A">
                <a:lumMod val="40000"/>
                <a:lumOff val="60000"/>
              </a:srgbClr>
            </a:solidFill>
            <a:prstDash val="solid"/>
            <a:miter lim="800000"/>
            <a:tailEnd type="triangle"/>
          </a:ln>
          <a:effectLst/>
        </p:spPr>
      </p:cxnSp>
      <p:cxnSp>
        <p:nvCxnSpPr>
          <p:cNvPr id="16" name="直接箭头连接符 41">
            <a:extLst>
              <a:ext uri="{FF2B5EF4-FFF2-40B4-BE49-F238E27FC236}">
                <a16:creationId xmlns:a16="http://schemas.microsoft.com/office/drawing/2014/main" id="{73042C2C-4F67-A90A-9547-CBC68024E657}"/>
              </a:ext>
            </a:extLst>
          </p:cNvPr>
          <p:cNvCxnSpPr/>
          <p:nvPr/>
        </p:nvCxnSpPr>
        <p:spPr>
          <a:xfrm>
            <a:off x="6237732" y="2071696"/>
            <a:ext cx="1" cy="613241"/>
          </a:xfrm>
          <a:prstGeom prst="straightConnector1">
            <a:avLst/>
          </a:prstGeom>
          <a:noFill/>
          <a:ln w="38100" cap="flat" cmpd="sng" algn="ctr">
            <a:solidFill>
              <a:srgbClr val="44546A">
                <a:lumMod val="40000"/>
                <a:lumOff val="60000"/>
              </a:srgbClr>
            </a:solidFill>
            <a:prstDash val="solid"/>
            <a:miter lim="800000"/>
            <a:tailEnd type="triangle"/>
          </a:ln>
          <a:effectLst/>
        </p:spPr>
      </p:cxnSp>
      <p:grpSp>
        <p:nvGrpSpPr>
          <p:cNvPr id="17" name="组合 16">
            <a:extLst>
              <a:ext uri="{FF2B5EF4-FFF2-40B4-BE49-F238E27FC236}">
                <a16:creationId xmlns:a16="http://schemas.microsoft.com/office/drawing/2014/main" id="{7B2894F5-E31B-46CA-34C1-4A545EF1EA6A}"/>
              </a:ext>
            </a:extLst>
          </p:cNvPr>
          <p:cNvGrpSpPr/>
          <p:nvPr/>
        </p:nvGrpSpPr>
        <p:grpSpPr>
          <a:xfrm>
            <a:off x="937179" y="1290755"/>
            <a:ext cx="914331" cy="811494"/>
            <a:chOff x="655858" y="843558"/>
            <a:chExt cx="727720" cy="665419"/>
          </a:xfrm>
        </p:grpSpPr>
        <p:sp>
          <p:nvSpPr>
            <p:cNvPr id="18" name="文本框 4">
              <a:extLst>
                <a:ext uri="{FF2B5EF4-FFF2-40B4-BE49-F238E27FC236}">
                  <a16:creationId xmlns:a16="http://schemas.microsoft.com/office/drawing/2014/main" id="{C9DADEEA-BEEB-0765-8C3B-0DB37460A4F9}"/>
                </a:ext>
              </a:extLst>
            </p:cNvPr>
            <p:cNvSpPr txBox="1"/>
            <p:nvPr/>
          </p:nvSpPr>
          <p:spPr>
            <a:xfrm>
              <a:off x="655858" y="1294459"/>
              <a:ext cx="727720" cy="21451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050" kern="0" dirty="0">
                  <a:solidFill>
                    <a:srgbClr val="344771"/>
                  </a:solidFill>
                  <a:latin typeface="+mn-ea"/>
                  <a:ea typeface="思源黑体 Medium" panose="020B0600000000000000"/>
                </a:rPr>
                <a:t>制定人</a:t>
              </a:r>
              <a:endPar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endParaRPr>
            </a:p>
          </p:txBody>
        </p:sp>
        <p:pic>
          <p:nvPicPr>
            <p:cNvPr id="19" name="图形 29">
              <a:extLst>
                <a:ext uri="{FF2B5EF4-FFF2-40B4-BE49-F238E27FC236}">
                  <a16:creationId xmlns:a16="http://schemas.microsoft.com/office/drawing/2014/main" id="{95CABEE0-0A04-BCD0-1C6D-5706B763426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0056" y="843558"/>
              <a:ext cx="319323" cy="436148"/>
            </a:xfrm>
            <a:prstGeom prst="rect">
              <a:avLst/>
            </a:prstGeom>
          </p:spPr>
        </p:pic>
      </p:grpSp>
      <p:grpSp>
        <p:nvGrpSpPr>
          <p:cNvPr id="20" name="组合 19">
            <a:extLst>
              <a:ext uri="{FF2B5EF4-FFF2-40B4-BE49-F238E27FC236}">
                <a16:creationId xmlns:a16="http://schemas.microsoft.com/office/drawing/2014/main" id="{FD9B0502-4DB3-445D-D503-9F0D345EF097}"/>
              </a:ext>
            </a:extLst>
          </p:cNvPr>
          <p:cNvGrpSpPr/>
          <p:nvPr/>
        </p:nvGrpSpPr>
        <p:grpSpPr>
          <a:xfrm>
            <a:off x="4306289" y="1283337"/>
            <a:ext cx="914332" cy="823770"/>
            <a:chOff x="2693189" y="836847"/>
            <a:chExt cx="727721" cy="675486"/>
          </a:xfrm>
        </p:grpSpPr>
        <p:sp>
          <p:nvSpPr>
            <p:cNvPr id="21" name="文本框 5">
              <a:extLst>
                <a:ext uri="{FF2B5EF4-FFF2-40B4-BE49-F238E27FC236}">
                  <a16:creationId xmlns:a16="http://schemas.microsoft.com/office/drawing/2014/main" id="{3DF14CB9-92E0-0125-0734-11B22459767F}"/>
                </a:ext>
              </a:extLst>
            </p:cNvPr>
            <p:cNvSpPr txBox="1"/>
            <p:nvPr/>
          </p:nvSpPr>
          <p:spPr>
            <a:xfrm>
              <a:off x="2693189" y="1297815"/>
              <a:ext cx="727721" cy="21451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签发人</a:t>
              </a:r>
            </a:p>
          </p:txBody>
        </p:sp>
        <p:pic>
          <p:nvPicPr>
            <p:cNvPr id="22" name="图形 30">
              <a:extLst>
                <a:ext uri="{FF2B5EF4-FFF2-40B4-BE49-F238E27FC236}">
                  <a16:creationId xmlns:a16="http://schemas.microsoft.com/office/drawing/2014/main" id="{2C959D2D-E383-6AD3-EF5B-A1C8B59544E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62817" y="836847"/>
              <a:ext cx="319323" cy="428359"/>
            </a:xfrm>
            <a:prstGeom prst="rect">
              <a:avLst/>
            </a:prstGeom>
          </p:spPr>
        </p:pic>
      </p:grpSp>
      <p:grpSp>
        <p:nvGrpSpPr>
          <p:cNvPr id="23" name="组合 22">
            <a:extLst>
              <a:ext uri="{FF2B5EF4-FFF2-40B4-BE49-F238E27FC236}">
                <a16:creationId xmlns:a16="http://schemas.microsoft.com/office/drawing/2014/main" id="{CB8E6200-8061-E96F-003B-B3F3DE4D02E3}"/>
              </a:ext>
            </a:extLst>
          </p:cNvPr>
          <p:cNvGrpSpPr/>
          <p:nvPr/>
        </p:nvGrpSpPr>
        <p:grpSpPr>
          <a:xfrm>
            <a:off x="3045310" y="1315147"/>
            <a:ext cx="607858" cy="811292"/>
            <a:chOff x="2080065" y="843558"/>
            <a:chExt cx="483798" cy="665254"/>
          </a:xfrm>
        </p:grpSpPr>
        <p:sp>
          <p:nvSpPr>
            <p:cNvPr id="24" name="文本框 35">
              <a:extLst>
                <a:ext uri="{FF2B5EF4-FFF2-40B4-BE49-F238E27FC236}">
                  <a16:creationId xmlns:a16="http://schemas.microsoft.com/office/drawing/2014/main" id="{F106F230-B503-F3F3-ACA5-C1C832149CBA}"/>
                </a:ext>
              </a:extLst>
            </p:cNvPr>
            <p:cNvSpPr txBox="1"/>
            <p:nvPr/>
          </p:nvSpPr>
          <p:spPr>
            <a:xfrm>
              <a:off x="2080065" y="1294294"/>
              <a:ext cx="483798" cy="21451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执行者</a:t>
              </a:r>
            </a:p>
          </p:txBody>
        </p:sp>
        <p:pic>
          <p:nvPicPr>
            <p:cNvPr id="25" name="图形 31">
              <a:extLst>
                <a:ext uri="{FF2B5EF4-FFF2-40B4-BE49-F238E27FC236}">
                  <a16:creationId xmlns:a16="http://schemas.microsoft.com/office/drawing/2014/main" id="{E94B9F09-3E39-D4CE-717D-2BC473F01C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59096" y="843558"/>
              <a:ext cx="319323" cy="436148"/>
            </a:xfrm>
            <a:prstGeom prst="rect">
              <a:avLst/>
            </a:prstGeom>
          </p:spPr>
        </p:pic>
      </p:grpSp>
      <p:grpSp>
        <p:nvGrpSpPr>
          <p:cNvPr id="26" name="组合 25">
            <a:extLst>
              <a:ext uri="{FF2B5EF4-FFF2-40B4-BE49-F238E27FC236}">
                <a16:creationId xmlns:a16="http://schemas.microsoft.com/office/drawing/2014/main" id="{CF4B8F51-0D4C-C560-8B11-186EC593B2ED}"/>
              </a:ext>
            </a:extLst>
          </p:cNvPr>
          <p:cNvGrpSpPr/>
          <p:nvPr/>
        </p:nvGrpSpPr>
        <p:grpSpPr>
          <a:xfrm>
            <a:off x="2523933" y="1299870"/>
            <a:ext cx="607858" cy="819904"/>
            <a:chOff x="1665098" y="831031"/>
            <a:chExt cx="483798" cy="672315"/>
          </a:xfrm>
        </p:grpSpPr>
        <p:sp>
          <p:nvSpPr>
            <p:cNvPr id="27" name="文本框 31">
              <a:extLst>
                <a:ext uri="{FF2B5EF4-FFF2-40B4-BE49-F238E27FC236}">
                  <a16:creationId xmlns:a16="http://schemas.microsoft.com/office/drawing/2014/main" id="{686FB76C-0E96-43B8-2F27-8CB36F571476}"/>
                </a:ext>
              </a:extLst>
            </p:cNvPr>
            <p:cNvSpPr txBox="1"/>
            <p:nvPr/>
          </p:nvSpPr>
          <p:spPr>
            <a:xfrm>
              <a:off x="1665098" y="1288828"/>
              <a:ext cx="483798" cy="21451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关联方</a:t>
              </a:r>
            </a:p>
          </p:txBody>
        </p:sp>
        <p:pic>
          <p:nvPicPr>
            <p:cNvPr id="28" name="图形 32">
              <a:extLst>
                <a:ext uri="{FF2B5EF4-FFF2-40B4-BE49-F238E27FC236}">
                  <a16:creationId xmlns:a16="http://schemas.microsoft.com/office/drawing/2014/main" id="{E7AD8ACA-2EC7-2708-0587-636EB0891BD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755155" y="831031"/>
              <a:ext cx="319323" cy="436148"/>
            </a:xfrm>
            <a:prstGeom prst="rect">
              <a:avLst/>
            </a:prstGeom>
          </p:spPr>
        </p:pic>
      </p:grpSp>
      <p:sp>
        <p:nvSpPr>
          <p:cNvPr id="29" name="矩形: 圆角 23">
            <a:extLst>
              <a:ext uri="{FF2B5EF4-FFF2-40B4-BE49-F238E27FC236}">
                <a16:creationId xmlns:a16="http://schemas.microsoft.com/office/drawing/2014/main" id="{B1DB7D26-49D7-FC48-D637-31934565548D}"/>
              </a:ext>
            </a:extLst>
          </p:cNvPr>
          <p:cNvSpPr/>
          <p:nvPr/>
        </p:nvSpPr>
        <p:spPr>
          <a:xfrm>
            <a:off x="690979" y="4034343"/>
            <a:ext cx="10855242" cy="1325646"/>
          </a:xfrm>
          <a:prstGeom prst="roundRect">
            <a:avLst>
              <a:gd name="adj" fmla="val 5838"/>
            </a:avLst>
          </a:prstGeom>
          <a:solidFill>
            <a:sysClr val="window" lastClr="FFFFFF">
              <a:lumMod val="95000"/>
            </a:sysClr>
          </a:solidFill>
          <a:ln w="15875" cap="flat" cmpd="sng" algn="ctr">
            <a:solidFill>
              <a:srgbClr val="44546A">
                <a:lumMod val="60000"/>
                <a:lumOff val="40000"/>
              </a:srgbClr>
            </a:solidFill>
            <a:prstDash val="sysDot"/>
            <a:miter lim="800000"/>
          </a:ln>
          <a:effectLst/>
        </p:spPr>
        <p:txBody>
          <a:bodyPr rtlCol="0" anchor="b"/>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44546A"/>
                </a:solidFill>
                <a:effectLst/>
                <a:uLnTx/>
                <a:uFillTx/>
                <a:latin typeface="+mn-ea"/>
                <a:ea typeface="思源黑体 Medium" panose="020B0600000000000000"/>
              </a:rPr>
              <a:t>文档内容管理平台                          </a:t>
            </a:r>
          </a:p>
        </p:txBody>
      </p:sp>
      <p:sp>
        <p:nvSpPr>
          <p:cNvPr id="32" name="Rectangle 579">
            <a:extLst>
              <a:ext uri="{FF2B5EF4-FFF2-40B4-BE49-F238E27FC236}">
                <a16:creationId xmlns:a16="http://schemas.microsoft.com/office/drawing/2014/main" id="{DAA30BBE-5E39-DDA3-4E3C-F8555CB4D78A}"/>
              </a:ext>
            </a:extLst>
          </p:cNvPr>
          <p:cNvSpPr>
            <a:spLocks noChangeArrowheads="1"/>
          </p:cNvSpPr>
          <p:nvPr/>
        </p:nvSpPr>
        <p:spPr bwMode="auto">
          <a:xfrm>
            <a:off x="5219769" y="2758712"/>
            <a:ext cx="1678610" cy="779459"/>
          </a:xfrm>
          <a:prstGeom prst="roundRect">
            <a:avLst>
              <a:gd name="adj" fmla="val 6864"/>
            </a:avLst>
          </a:prstGeom>
          <a:gradFill>
            <a:gsLst>
              <a:gs pos="100000">
                <a:srgbClr val="A898CA"/>
              </a:gs>
              <a:gs pos="28000">
                <a:srgbClr val="66A6E0"/>
              </a:gs>
            </a:gsLst>
            <a:lin ang="1800000" scaled="0"/>
          </a:gradFill>
          <a:ln w="19050" algn="ctr">
            <a:noFill/>
            <a:miter lim="800000"/>
          </a:ln>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en-US" altLang="zh-CN" sz="1200" dirty="0">
                <a:solidFill>
                  <a:prstClr val="white"/>
                </a:solidFill>
                <a:latin typeface="+mn-ea"/>
                <a:ea typeface="思源黑体 Medium" panose="020B0600000000000000"/>
              </a:rPr>
              <a:t>AnyShare </a:t>
            </a:r>
            <a:r>
              <a:rPr lang="zh-CN" altLang="en-US" sz="1200" dirty="0">
                <a:solidFill>
                  <a:prstClr val="white"/>
                </a:solidFill>
                <a:latin typeface="+mn-ea"/>
                <a:ea typeface="思源黑体 Medium" panose="020B0600000000000000"/>
              </a:rPr>
              <a:t>客户端</a:t>
            </a:r>
          </a:p>
        </p:txBody>
      </p:sp>
      <p:sp>
        <p:nvSpPr>
          <p:cNvPr id="33" name="箭头: 左右 25">
            <a:extLst>
              <a:ext uri="{FF2B5EF4-FFF2-40B4-BE49-F238E27FC236}">
                <a16:creationId xmlns:a16="http://schemas.microsoft.com/office/drawing/2014/main" id="{5A59BC1B-C4B7-6120-741E-086575ABE7BF}"/>
              </a:ext>
            </a:extLst>
          </p:cNvPr>
          <p:cNvSpPr/>
          <p:nvPr/>
        </p:nvSpPr>
        <p:spPr>
          <a:xfrm rot="5400000">
            <a:off x="9749832" y="3655466"/>
            <a:ext cx="490552" cy="236645"/>
          </a:xfrm>
          <a:prstGeom prst="leftRightArrow">
            <a:avLst>
              <a:gd name="adj1" fmla="val 57466"/>
              <a:gd name="adj2" fmla="val 41067"/>
            </a:avLst>
          </a:prstGeom>
          <a:solidFill>
            <a:srgbClr val="44546A">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344771"/>
              </a:solidFill>
              <a:effectLst/>
              <a:uLnTx/>
              <a:uFillTx/>
              <a:latin typeface="+mn-ea"/>
              <a:ea typeface="思源黑体 Medium" panose="020B0600000000000000"/>
            </a:endParaRPr>
          </a:p>
        </p:txBody>
      </p:sp>
      <p:cxnSp>
        <p:nvCxnSpPr>
          <p:cNvPr id="34" name="直接箭头连接符 41">
            <a:extLst>
              <a:ext uri="{FF2B5EF4-FFF2-40B4-BE49-F238E27FC236}">
                <a16:creationId xmlns:a16="http://schemas.microsoft.com/office/drawing/2014/main" id="{7166472B-D3BF-A8CF-EDE7-8C5CDE384240}"/>
              </a:ext>
            </a:extLst>
          </p:cNvPr>
          <p:cNvCxnSpPr/>
          <p:nvPr/>
        </p:nvCxnSpPr>
        <p:spPr>
          <a:xfrm>
            <a:off x="8384191" y="2097440"/>
            <a:ext cx="3" cy="610624"/>
          </a:xfrm>
          <a:prstGeom prst="straightConnector1">
            <a:avLst/>
          </a:prstGeom>
          <a:noFill/>
          <a:ln w="38100" cap="flat" cmpd="sng" algn="ctr">
            <a:solidFill>
              <a:srgbClr val="44546A">
                <a:lumMod val="40000"/>
                <a:lumOff val="60000"/>
              </a:srgbClr>
            </a:solidFill>
            <a:prstDash val="solid"/>
            <a:miter lim="800000"/>
            <a:tailEnd type="triangle"/>
          </a:ln>
          <a:effectLst/>
        </p:spPr>
      </p:cxnSp>
      <p:cxnSp>
        <p:nvCxnSpPr>
          <p:cNvPr id="35" name="直接箭头连接符 41">
            <a:extLst>
              <a:ext uri="{FF2B5EF4-FFF2-40B4-BE49-F238E27FC236}">
                <a16:creationId xmlns:a16="http://schemas.microsoft.com/office/drawing/2014/main" id="{87E8FD2F-0D71-4DF3-EB99-72C4846F4332}"/>
              </a:ext>
            </a:extLst>
          </p:cNvPr>
          <p:cNvCxnSpPr/>
          <p:nvPr/>
        </p:nvCxnSpPr>
        <p:spPr>
          <a:xfrm>
            <a:off x="10352104" y="2124458"/>
            <a:ext cx="1" cy="613241"/>
          </a:xfrm>
          <a:prstGeom prst="straightConnector1">
            <a:avLst/>
          </a:prstGeom>
          <a:noFill/>
          <a:ln w="38100" cap="flat" cmpd="sng" algn="ctr">
            <a:solidFill>
              <a:srgbClr val="44546A">
                <a:lumMod val="40000"/>
                <a:lumOff val="60000"/>
              </a:srgbClr>
            </a:solidFill>
            <a:prstDash val="solid"/>
            <a:miter lim="800000"/>
            <a:tailEnd type="triangle"/>
          </a:ln>
          <a:effectLst/>
        </p:spPr>
      </p:cxnSp>
      <p:grpSp>
        <p:nvGrpSpPr>
          <p:cNvPr id="36" name="组合 35">
            <a:extLst>
              <a:ext uri="{FF2B5EF4-FFF2-40B4-BE49-F238E27FC236}">
                <a16:creationId xmlns:a16="http://schemas.microsoft.com/office/drawing/2014/main" id="{E9F0F207-895C-C6DC-FF60-E4EBC9104179}"/>
              </a:ext>
            </a:extLst>
          </p:cNvPr>
          <p:cNvGrpSpPr/>
          <p:nvPr/>
        </p:nvGrpSpPr>
        <p:grpSpPr>
          <a:xfrm>
            <a:off x="10062931" y="1268998"/>
            <a:ext cx="607858" cy="811292"/>
            <a:chOff x="8012020" y="846719"/>
            <a:chExt cx="483798" cy="665254"/>
          </a:xfrm>
        </p:grpSpPr>
        <p:sp>
          <p:nvSpPr>
            <p:cNvPr id="37" name="文本框 36">
              <a:extLst>
                <a:ext uri="{FF2B5EF4-FFF2-40B4-BE49-F238E27FC236}">
                  <a16:creationId xmlns:a16="http://schemas.microsoft.com/office/drawing/2014/main" id="{C93A4093-81F5-15DF-A64D-3FF1FE91160A}"/>
                </a:ext>
              </a:extLst>
            </p:cNvPr>
            <p:cNvSpPr txBox="1"/>
            <p:nvPr/>
          </p:nvSpPr>
          <p:spPr>
            <a:xfrm>
              <a:off x="8012020" y="1297455"/>
              <a:ext cx="483798" cy="21451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执行者</a:t>
              </a:r>
            </a:p>
          </p:txBody>
        </p:sp>
        <p:pic>
          <p:nvPicPr>
            <p:cNvPr id="38" name="图形 54">
              <a:extLst>
                <a:ext uri="{FF2B5EF4-FFF2-40B4-BE49-F238E27FC236}">
                  <a16:creationId xmlns:a16="http://schemas.microsoft.com/office/drawing/2014/main" id="{082055A2-D04A-D367-2804-F99A15511C1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91052" y="846719"/>
              <a:ext cx="319323" cy="436148"/>
            </a:xfrm>
            <a:prstGeom prst="rect">
              <a:avLst/>
            </a:prstGeom>
          </p:spPr>
        </p:pic>
      </p:grpSp>
      <p:grpSp>
        <p:nvGrpSpPr>
          <p:cNvPr id="39" name="组合 38">
            <a:extLst>
              <a:ext uri="{FF2B5EF4-FFF2-40B4-BE49-F238E27FC236}">
                <a16:creationId xmlns:a16="http://schemas.microsoft.com/office/drawing/2014/main" id="{D788501D-4926-8F05-BDB2-18FF2F556C43}"/>
              </a:ext>
            </a:extLst>
          </p:cNvPr>
          <p:cNvGrpSpPr/>
          <p:nvPr/>
        </p:nvGrpSpPr>
        <p:grpSpPr>
          <a:xfrm>
            <a:off x="8044165" y="1289112"/>
            <a:ext cx="607858" cy="819904"/>
            <a:chOff x="6744058" y="844735"/>
            <a:chExt cx="483798" cy="672315"/>
          </a:xfrm>
        </p:grpSpPr>
        <p:sp>
          <p:nvSpPr>
            <p:cNvPr id="40" name="文本框 31">
              <a:extLst>
                <a:ext uri="{FF2B5EF4-FFF2-40B4-BE49-F238E27FC236}">
                  <a16:creationId xmlns:a16="http://schemas.microsoft.com/office/drawing/2014/main" id="{4D5CA7B0-9C53-F67E-123C-43CB2ECB163A}"/>
                </a:ext>
              </a:extLst>
            </p:cNvPr>
            <p:cNvSpPr txBox="1"/>
            <p:nvPr/>
          </p:nvSpPr>
          <p:spPr>
            <a:xfrm>
              <a:off x="6744058" y="1302532"/>
              <a:ext cx="483798" cy="21451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050" kern="0" dirty="0">
                  <a:solidFill>
                    <a:srgbClr val="344771"/>
                  </a:solidFill>
                  <a:latin typeface="+mn-ea"/>
                  <a:ea typeface="思源黑体 Medium" panose="020B0600000000000000"/>
                </a:rPr>
                <a:t>执行</a:t>
              </a: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者</a:t>
              </a:r>
            </a:p>
          </p:txBody>
        </p:sp>
        <p:pic>
          <p:nvPicPr>
            <p:cNvPr id="41" name="图形 55">
              <a:extLst>
                <a:ext uri="{FF2B5EF4-FFF2-40B4-BE49-F238E27FC236}">
                  <a16:creationId xmlns:a16="http://schemas.microsoft.com/office/drawing/2014/main" id="{5A51B225-D7DC-5226-A1BD-3C70351018A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834116" y="844735"/>
              <a:ext cx="319323" cy="436148"/>
            </a:xfrm>
            <a:prstGeom prst="rect">
              <a:avLst/>
            </a:prstGeom>
          </p:spPr>
        </p:pic>
      </p:grpSp>
      <p:sp>
        <p:nvSpPr>
          <p:cNvPr id="43" name="文本框 13">
            <a:extLst>
              <a:ext uri="{FF2B5EF4-FFF2-40B4-BE49-F238E27FC236}">
                <a16:creationId xmlns:a16="http://schemas.microsoft.com/office/drawing/2014/main" id="{3AD51D18-62A0-E3FA-1185-747E55FFCC24}"/>
              </a:ext>
            </a:extLst>
          </p:cNvPr>
          <p:cNvSpPr txBox="1"/>
          <p:nvPr/>
        </p:nvSpPr>
        <p:spPr>
          <a:xfrm>
            <a:off x="6236558" y="2176386"/>
            <a:ext cx="1134820" cy="430887"/>
          </a:xfrm>
          <a:prstGeom prst="rect">
            <a:avLst/>
          </a:prstGeom>
          <a:noFill/>
        </p:spPr>
        <p:txBody>
          <a:bodyPr wrap="square" rtlCol="0">
            <a:spAutoFit/>
          </a:bodyPr>
          <a:lstStyle/>
          <a:p>
            <a:pPr lvl="0" algn="ctr">
              <a:defRPr/>
            </a:pPr>
            <a:r>
              <a:rPr lang="zh-CN" altLang="en-US" sz="1050" kern="0" dirty="0">
                <a:solidFill>
                  <a:srgbClr val="344771"/>
                </a:solidFill>
                <a:latin typeface="+mn-ea"/>
                <a:ea typeface="思源黑体 Medium" panose="020B0600000000000000"/>
              </a:rPr>
              <a:t>智能内容检索</a:t>
            </a:r>
            <a:endParaRPr lang="en-US" altLang="zh-CN" sz="1050" kern="0" dirty="0">
              <a:solidFill>
                <a:srgbClr val="344771"/>
              </a:solidFill>
              <a:latin typeface="+mn-ea"/>
              <a:ea typeface="思源黑体 Medium" panose="020B0600000000000000"/>
            </a:endParaRPr>
          </a:p>
          <a:p>
            <a:pPr lvl="0" algn="ctr">
              <a:defRPr/>
            </a:pPr>
            <a:r>
              <a:rPr lang="zh-CN" altLang="en-US" sz="1050" kern="0" dirty="0">
                <a:solidFill>
                  <a:srgbClr val="344771"/>
                </a:solidFill>
                <a:latin typeface="+mn-ea"/>
                <a:ea typeface="思源黑体 Medium" panose="020B0600000000000000"/>
              </a:rPr>
              <a:t>元数据检索</a:t>
            </a:r>
            <a:endParaRPr lang="en-US" altLang="zh-CN" sz="1050" kern="0" dirty="0">
              <a:solidFill>
                <a:srgbClr val="344771"/>
              </a:solidFill>
              <a:latin typeface="+mn-ea"/>
              <a:ea typeface="思源黑体 Medium" panose="020B0600000000000000"/>
            </a:endParaRPr>
          </a:p>
        </p:txBody>
      </p:sp>
      <p:sp>
        <p:nvSpPr>
          <p:cNvPr id="44" name="文本框 13">
            <a:extLst>
              <a:ext uri="{FF2B5EF4-FFF2-40B4-BE49-F238E27FC236}">
                <a16:creationId xmlns:a16="http://schemas.microsoft.com/office/drawing/2014/main" id="{0B6A5152-FDB4-5FC6-F56D-5F13D0D521E4}"/>
              </a:ext>
            </a:extLst>
          </p:cNvPr>
          <p:cNvSpPr txBox="1"/>
          <p:nvPr/>
        </p:nvSpPr>
        <p:spPr>
          <a:xfrm>
            <a:off x="7608297" y="2275009"/>
            <a:ext cx="950242"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预览阅读</a:t>
            </a:r>
            <a:endParaRPr kumimoji="0" lang="en-US" altLang="zh-CN" sz="1050" b="0" i="0" u="none" strike="noStrike" kern="0" cap="none" spc="0" normalizeH="0" baseline="0" noProof="0" dirty="0">
              <a:ln>
                <a:noFill/>
              </a:ln>
              <a:solidFill>
                <a:srgbClr val="344771"/>
              </a:solidFill>
              <a:effectLst/>
              <a:uLnTx/>
              <a:uFillTx/>
              <a:latin typeface="+mn-ea"/>
              <a:ea typeface="思源黑体 Medium" panose="020B0600000000000000"/>
            </a:endParaRPr>
          </a:p>
        </p:txBody>
      </p:sp>
      <p:sp>
        <p:nvSpPr>
          <p:cNvPr id="45" name="文本框 13">
            <a:extLst>
              <a:ext uri="{FF2B5EF4-FFF2-40B4-BE49-F238E27FC236}">
                <a16:creationId xmlns:a16="http://schemas.microsoft.com/office/drawing/2014/main" id="{E92B360F-9B48-ABCB-220A-58D006837BBB}"/>
              </a:ext>
            </a:extLst>
          </p:cNvPr>
          <p:cNvSpPr txBox="1"/>
          <p:nvPr/>
        </p:nvSpPr>
        <p:spPr>
          <a:xfrm>
            <a:off x="10278629" y="2185558"/>
            <a:ext cx="1164165"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智能内容检索</a:t>
            </a:r>
            <a:endParaRPr kumimoji="0" lang="en-US" altLang="zh-CN" sz="1050" b="0" i="0" u="none" strike="noStrike" kern="0" cap="none" spc="0" normalizeH="0" baseline="0" noProof="0" dirty="0">
              <a:ln>
                <a:noFill/>
              </a:ln>
              <a:solidFill>
                <a:srgbClr val="344771"/>
              </a:solidFill>
              <a:effectLst/>
              <a:uLnTx/>
              <a:uFillTx/>
              <a:latin typeface="+mn-ea"/>
              <a:ea typeface="思源黑体 Medium" panose="020B060000000000000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元数据检索</a:t>
            </a:r>
            <a:endParaRPr kumimoji="0" lang="en-US" altLang="zh-CN" sz="1050" b="0" i="0" u="none" strike="noStrike" kern="0" cap="none" spc="0" normalizeH="0" baseline="0" noProof="0" dirty="0">
              <a:ln>
                <a:noFill/>
              </a:ln>
              <a:solidFill>
                <a:srgbClr val="344771"/>
              </a:solidFill>
              <a:effectLst/>
              <a:uLnTx/>
              <a:uFillTx/>
              <a:latin typeface="+mn-ea"/>
              <a:ea typeface="思源黑体 Medium" panose="020B0600000000000000"/>
            </a:endParaRPr>
          </a:p>
        </p:txBody>
      </p:sp>
      <p:sp>
        <p:nvSpPr>
          <p:cNvPr id="46" name="文本框 30">
            <a:extLst>
              <a:ext uri="{FF2B5EF4-FFF2-40B4-BE49-F238E27FC236}">
                <a16:creationId xmlns:a16="http://schemas.microsoft.com/office/drawing/2014/main" id="{B1BC27A3-D548-1F07-AB3C-CECF204AA408}"/>
              </a:ext>
            </a:extLst>
          </p:cNvPr>
          <p:cNvSpPr txBox="1"/>
          <p:nvPr/>
        </p:nvSpPr>
        <p:spPr>
          <a:xfrm>
            <a:off x="2088653" y="3652155"/>
            <a:ext cx="976934"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050" kern="0" dirty="0">
                <a:solidFill>
                  <a:srgbClr val="344771"/>
                </a:solidFill>
                <a:latin typeface="+mn-ea"/>
                <a:ea typeface="思源黑体 Medium" panose="020B0600000000000000"/>
              </a:rPr>
              <a:t>元数据写入</a:t>
            </a:r>
            <a:endPar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endParaRPr>
          </a:p>
        </p:txBody>
      </p:sp>
      <p:sp>
        <p:nvSpPr>
          <p:cNvPr id="47" name="Rectangle: Rounded Corners 81">
            <a:extLst>
              <a:ext uri="{FF2B5EF4-FFF2-40B4-BE49-F238E27FC236}">
                <a16:creationId xmlns:a16="http://schemas.microsoft.com/office/drawing/2014/main" id="{E5C6DACD-C5F5-F1A0-12AA-6AF3299FB73F}"/>
              </a:ext>
            </a:extLst>
          </p:cNvPr>
          <p:cNvSpPr/>
          <p:nvPr/>
        </p:nvSpPr>
        <p:spPr>
          <a:xfrm>
            <a:off x="2881269" y="4442142"/>
            <a:ext cx="1512835" cy="343380"/>
          </a:xfrm>
          <a:prstGeom prst="roundRect">
            <a:avLst/>
          </a:prstGeom>
          <a:solidFill>
            <a:srgbClr val="44546A">
              <a:lumMod val="60000"/>
              <a:lumOff val="40000"/>
            </a:srgbClr>
          </a:solidFill>
          <a:ln w="19050" algn="ctr">
            <a:no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white"/>
                </a:solidFill>
                <a:effectLst/>
                <a:uLnTx/>
                <a:uFillTx/>
                <a:latin typeface="+mn-ea"/>
                <a:ea typeface="思源黑体 Medium" panose="020B0600000000000000"/>
              </a:rPr>
              <a:t>在线编辑</a:t>
            </a:r>
            <a:r>
              <a:rPr kumimoji="0" lang="en-US" altLang="zh-CN" sz="1100" b="0" i="0" u="none" strike="noStrike" kern="0" cap="none" spc="0" normalizeH="0" baseline="0" noProof="0" dirty="0">
                <a:ln>
                  <a:noFill/>
                </a:ln>
                <a:solidFill>
                  <a:prstClr val="white"/>
                </a:solidFill>
                <a:effectLst/>
                <a:uLnTx/>
                <a:uFillTx/>
                <a:latin typeface="+mn-ea"/>
                <a:ea typeface="思源黑体 Medium" panose="020B0600000000000000"/>
              </a:rPr>
              <a:t>&amp;</a:t>
            </a:r>
            <a:r>
              <a:rPr kumimoji="0" lang="zh-CN" altLang="en-US" sz="1100" b="0" i="0" u="none" strike="noStrike" kern="0" cap="none" spc="0" normalizeH="0" baseline="0" noProof="0" dirty="0">
                <a:ln>
                  <a:noFill/>
                </a:ln>
                <a:solidFill>
                  <a:prstClr val="white"/>
                </a:solidFill>
                <a:effectLst/>
                <a:uLnTx/>
                <a:uFillTx/>
                <a:latin typeface="+mn-ea"/>
                <a:ea typeface="思源黑体 Medium" panose="020B0600000000000000"/>
              </a:rPr>
              <a:t>预览</a:t>
            </a:r>
            <a:endParaRPr kumimoji="0" lang="en-US" altLang="zh-CN" sz="1100" b="0" i="0" u="none" strike="noStrike" kern="0" cap="none" spc="0" normalizeH="0" baseline="0" noProof="0" dirty="0">
              <a:ln>
                <a:noFill/>
              </a:ln>
              <a:solidFill>
                <a:prstClr val="white"/>
              </a:solidFill>
              <a:effectLst/>
              <a:uLnTx/>
              <a:uFillTx/>
              <a:latin typeface="+mn-ea"/>
              <a:ea typeface="思源黑体 Medium" panose="020B0600000000000000"/>
            </a:endParaRPr>
          </a:p>
        </p:txBody>
      </p:sp>
      <p:sp>
        <p:nvSpPr>
          <p:cNvPr id="48" name="Rectangle: Rounded Corners 81">
            <a:extLst>
              <a:ext uri="{FF2B5EF4-FFF2-40B4-BE49-F238E27FC236}">
                <a16:creationId xmlns:a16="http://schemas.microsoft.com/office/drawing/2014/main" id="{9FC9CB6C-2D1E-82D8-6358-F7CF874B7352}"/>
              </a:ext>
            </a:extLst>
          </p:cNvPr>
          <p:cNvSpPr/>
          <p:nvPr/>
        </p:nvSpPr>
        <p:spPr>
          <a:xfrm>
            <a:off x="1258708" y="4441010"/>
            <a:ext cx="1512835" cy="337426"/>
          </a:xfrm>
          <a:prstGeom prst="roundRect">
            <a:avLst/>
          </a:prstGeom>
          <a:solidFill>
            <a:srgbClr val="44546A">
              <a:lumMod val="60000"/>
              <a:lumOff val="40000"/>
            </a:srgbClr>
          </a:solidFill>
          <a:ln w="19050" algn="ctr">
            <a:no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white"/>
                </a:solidFill>
                <a:effectLst/>
                <a:uLnTx/>
                <a:uFillTx/>
                <a:latin typeface="+mn-ea"/>
                <a:ea typeface="思源黑体 Medium" panose="020B0600000000000000"/>
              </a:rPr>
              <a:t>文档水印</a:t>
            </a:r>
            <a:endParaRPr kumimoji="0" lang="en-US" altLang="zh-CN" sz="1100" b="0" i="0" u="none" strike="noStrike" kern="0" cap="none" spc="0" normalizeH="0" baseline="0" noProof="0" dirty="0">
              <a:ln>
                <a:noFill/>
              </a:ln>
              <a:solidFill>
                <a:prstClr val="white"/>
              </a:solidFill>
              <a:effectLst/>
              <a:uLnTx/>
              <a:uFillTx/>
              <a:latin typeface="+mn-ea"/>
              <a:ea typeface="思源黑体 Medium" panose="020B0600000000000000"/>
            </a:endParaRPr>
          </a:p>
        </p:txBody>
      </p:sp>
      <p:sp>
        <p:nvSpPr>
          <p:cNvPr id="103" name="Rectangle: Rounded Corners 81">
            <a:extLst>
              <a:ext uri="{FF2B5EF4-FFF2-40B4-BE49-F238E27FC236}">
                <a16:creationId xmlns:a16="http://schemas.microsoft.com/office/drawing/2014/main" id="{C1178801-1277-320C-441C-51D3450BEC1E}"/>
              </a:ext>
            </a:extLst>
          </p:cNvPr>
          <p:cNvSpPr/>
          <p:nvPr/>
        </p:nvSpPr>
        <p:spPr>
          <a:xfrm>
            <a:off x="4503828" y="4440281"/>
            <a:ext cx="1512835" cy="337426"/>
          </a:xfrm>
          <a:prstGeom prst="roundRect">
            <a:avLst/>
          </a:prstGeom>
          <a:solidFill>
            <a:srgbClr val="44546A">
              <a:lumMod val="60000"/>
              <a:lumOff val="40000"/>
            </a:srgbClr>
          </a:solidFill>
          <a:ln w="19050" algn="ctr">
            <a:no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prstClr val="white"/>
                </a:solidFill>
                <a:effectLst/>
                <a:uLnTx/>
                <a:uFillTx/>
                <a:latin typeface="+mn-ea"/>
                <a:ea typeface="思源黑体 Medium" panose="020B0600000000000000"/>
              </a:rPr>
              <a:t>PDF</a:t>
            </a:r>
            <a:r>
              <a:rPr kumimoji="0" lang="zh-CN" altLang="en-US" sz="1100" b="0" i="0" u="none" strike="noStrike" kern="0" cap="none" spc="0" normalizeH="0" baseline="0" noProof="0" dirty="0">
                <a:ln>
                  <a:noFill/>
                </a:ln>
                <a:solidFill>
                  <a:prstClr val="white"/>
                </a:solidFill>
                <a:effectLst/>
                <a:uLnTx/>
                <a:uFillTx/>
                <a:latin typeface="+mn-ea"/>
                <a:ea typeface="思源黑体 Medium" panose="020B0600000000000000"/>
              </a:rPr>
              <a:t>内容管理</a:t>
            </a:r>
            <a:endParaRPr kumimoji="0" lang="en-US" altLang="zh-CN" sz="1100" b="0" i="0" u="none" strike="noStrike" kern="0" cap="none" spc="0" normalizeH="0" baseline="0" noProof="0" dirty="0">
              <a:ln>
                <a:noFill/>
              </a:ln>
              <a:solidFill>
                <a:prstClr val="white"/>
              </a:solidFill>
              <a:effectLst/>
              <a:uLnTx/>
              <a:uFillTx/>
              <a:latin typeface="+mn-ea"/>
              <a:ea typeface="思源黑体 Medium" panose="020B0600000000000000"/>
            </a:endParaRPr>
          </a:p>
        </p:txBody>
      </p:sp>
      <p:sp>
        <p:nvSpPr>
          <p:cNvPr id="104" name="Rectangle: Rounded Corners 81">
            <a:extLst>
              <a:ext uri="{FF2B5EF4-FFF2-40B4-BE49-F238E27FC236}">
                <a16:creationId xmlns:a16="http://schemas.microsoft.com/office/drawing/2014/main" id="{38178086-9DED-E2EE-5D7D-19EA56232263}"/>
              </a:ext>
            </a:extLst>
          </p:cNvPr>
          <p:cNvSpPr/>
          <p:nvPr/>
        </p:nvSpPr>
        <p:spPr>
          <a:xfrm>
            <a:off x="9379508" y="4437180"/>
            <a:ext cx="1512835" cy="343380"/>
          </a:xfrm>
          <a:prstGeom prst="roundRect">
            <a:avLst/>
          </a:prstGeom>
          <a:solidFill>
            <a:srgbClr val="44546A">
              <a:lumMod val="60000"/>
              <a:lumOff val="40000"/>
            </a:srgbClr>
          </a:solidFill>
          <a:ln w="19050" algn="ctr">
            <a:no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white"/>
                </a:solidFill>
                <a:effectLst/>
                <a:uLnTx/>
                <a:uFillTx/>
                <a:latin typeface="+mn-ea"/>
                <a:ea typeface="思源黑体 Medium" panose="020B0600000000000000"/>
              </a:rPr>
              <a:t>文档集</a:t>
            </a:r>
            <a:endParaRPr kumimoji="0" lang="en-US" altLang="zh-CN" sz="1100" b="0" i="0" u="none" strike="noStrike" kern="0" cap="none" spc="0" normalizeH="0" baseline="0" noProof="0" dirty="0">
              <a:ln>
                <a:noFill/>
              </a:ln>
              <a:solidFill>
                <a:prstClr val="white"/>
              </a:solidFill>
              <a:effectLst/>
              <a:uLnTx/>
              <a:uFillTx/>
              <a:latin typeface="+mn-ea"/>
              <a:ea typeface="思源黑体 Medium" panose="020B0600000000000000"/>
            </a:endParaRPr>
          </a:p>
        </p:txBody>
      </p:sp>
      <p:sp>
        <p:nvSpPr>
          <p:cNvPr id="105" name="Rectangle: Rounded Corners 81">
            <a:extLst>
              <a:ext uri="{FF2B5EF4-FFF2-40B4-BE49-F238E27FC236}">
                <a16:creationId xmlns:a16="http://schemas.microsoft.com/office/drawing/2014/main" id="{DDBC5602-DDC1-2C62-4069-4EDAB4328D84}"/>
              </a:ext>
            </a:extLst>
          </p:cNvPr>
          <p:cNvSpPr/>
          <p:nvPr/>
        </p:nvSpPr>
        <p:spPr>
          <a:xfrm>
            <a:off x="6125912" y="4440281"/>
            <a:ext cx="1512835" cy="337426"/>
          </a:xfrm>
          <a:prstGeom prst="roundRect">
            <a:avLst/>
          </a:prstGeom>
          <a:solidFill>
            <a:srgbClr val="44546A">
              <a:lumMod val="60000"/>
              <a:lumOff val="40000"/>
            </a:srgbClr>
          </a:solidFill>
          <a:ln w="19050" algn="ctr">
            <a:no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white"/>
                </a:solidFill>
                <a:effectLst/>
                <a:uLnTx/>
                <a:uFillTx/>
                <a:latin typeface="+mn-ea"/>
                <a:ea typeface="思源黑体 Medium" panose="020B0600000000000000"/>
              </a:rPr>
              <a:t>智能内容检索</a:t>
            </a:r>
            <a:endParaRPr kumimoji="0" lang="en-US" altLang="zh-CN" sz="1100" b="0" i="0" u="none" strike="noStrike" kern="0" cap="none" spc="0" normalizeH="0" baseline="0" noProof="0" dirty="0">
              <a:ln>
                <a:noFill/>
              </a:ln>
              <a:solidFill>
                <a:prstClr val="white"/>
              </a:solidFill>
              <a:effectLst/>
              <a:uLnTx/>
              <a:uFillTx/>
              <a:latin typeface="+mn-ea"/>
              <a:ea typeface="思源黑体 Medium" panose="020B0600000000000000"/>
            </a:endParaRPr>
          </a:p>
        </p:txBody>
      </p:sp>
      <p:sp>
        <p:nvSpPr>
          <p:cNvPr id="106" name="Rectangle: Rounded Corners 81">
            <a:extLst>
              <a:ext uri="{FF2B5EF4-FFF2-40B4-BE49-F238E27FC236}">
                <a16:creationId xmlns:a16="http://schemas.microsoft.com/office/drawing/2014/main" id="{6E1BA26B-F11C-6423-EDD6-D00B3143D8E8}"/>
              </a:ext>
            </a:extLst>
          </p:cNvPr>
          <p:cNvSpPr/>
          <p:nvPr/>
        </p:nvSpPr>
        <p:spPr>
          <a:xfrm>
            <a:off x="7757425" y="4434336"/>
            <a:ext cx="1512835" cy="343380"/>
          </a:xfrm>
          <a:prstGeom prst="roundRect">
            <a:avLst/>
          </a:prstGeom>
          <a:solidFill>
            <a:srgbClr val="44546A">
              <a:lumMod val="60000"/>
              <a:lumOff val="40000"/>
            </a:srgbClr>
          </a:solidFill>
          <a:ln w="19050" algn="ctr">
            <a:no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white"/>
                </a:solidFill>
                <a:effectLst/>
                <a:uLnTx/>
                <a:uFillTx/>
                <a:latin typeface="+mn-ea"/>
                <a:ea typeface="思源黑体 Medium" panose="020B0600000000000000"/>
              </a:rPr>
              <a:t>元数据服务</a:t>
            </a:r>
            <a:endParaRPr kumimoji="0" lang="en-US" altLang="zh-CN" sz="1100" b="0" i="0" u="none" strike="noStrike" kern="0" cap="none" spc="0" normalizeH="0" baseline="0" noProof="0" dirty="0">
              <a:ln>
                <a:noFill/>
              </a:ln>
              <a:solidFill>
                <a:prstClr val="white"/>
              </a:solidFill>
              <a:effectLst/>
              <a:uLnTx/>
              <a:uFillTx/>
              <a:latin typeface="+mn-ea"/>
              <a:ea typeface="思源黑体 Medium" panose="020B0600000000000000"/>
            </a:endParaRPr>
          </a:p>
        </p:txBody>
      </p:sp>
      <p:sp>
        <p:nvSpPr>
          <p:cNvPr id="107" name="矩形: 圆角 23">
            <a:extLst>
              <a:ext uri="{FF2B5EF4-FFF2-40B4-BE49-F238E27FC236}">
                <a16:creationId xmlns:a16="http://schemas.microsoft.com/office/drawing/2014/main" id="{04C10BE5-543F-1B21-9082-AEFED3E88E71}"/>
              </a:ext>
            </a:extLst>
          </p:cNvPr>
          <p:cNvSpPr/>
          <p:nvPr/>
        </p:nvSpPr>
        <p:spPr>
          <a:xfrm>
            <a:off x="690976" y="4054086"/>
            <a:ext cx="10855242" cy="317175"/>
          </a:xfrm>
          <a:prstGeom prst="roundRect">
            <a:avLst>
              <a:gd name="adj" fmla="val 16356"/>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solidFill>
                <a:effectLst/>
                <a:uLnTx/>
                <a:uFillTx/>
                <a:latin typeface="+mn-ea"/>
                <a:ea typeface="思源黑体 Medium" panose="020B0600000000000000"/>
              </a:rPr>
              <a:t>内容总线 </a:t>
            </a:r>
            <a:r>
              <a:rPr kumimoji="0" lang="en-US" altLang="zh-CN" sz="1200" b="0" i="0" u="none" strike="noStrike" kern="0" cap="none" spc="0" normalizeH="0" baseline="0" noProof="0" dirty="0">
                <a:ln>
                  <a:noFill/>
                </a:ln>
                <a:solidFill>
                  <a:schemeClr val="bg1"/>
                </a:solidFill>
                <a:effectLst/>
                <a:uLnTx/>
                <a:uFillTx/>
                <a:latin typeface="+mn-ea"/>
                <a:ea typeface="思源黑体 Medium" panose="020B0600000000000000"/>
              </a:rPr>
              <a:t>API</a:t>
            </a:r>
            <a:endParaRPr kumimoji="0" lang="zh-CN" altLang="en-US" sz="1200" b="0" i="0" u="none" strike="noStrike" kern="0" cap="none" spc="0" normalizeH="0" baseline="0" noProof="0" dirty="0">
              <a:ln>
                <a:noFill/>
              </a:ln>
              <a:solidFill>
                <a:schemeClr val="bg1"/>
              </a:solidFill>
              <a:effectLst/>
              <a:uLnTx/>
              <a:uFillTx/>
              <a:latin typeface="+mn-ea"/>
              <a:ea typeface="思源黑体 Medium" panose="020B0600000000000000"/>
            </a:endParaRPr>
          </a:p>
        </p:txBody>
      </p:sp>
      <p:grpSp>
        <p:nvGrpSpPr>
          <p:cNvPr id="108" name="组合 107">
            <a:extLst>
              <a:ext uri="{FF2B5EF4-FFF2-40B4-BE49-F238E27FC236}">
                <a16:creationId xmlns:a16="http://schemas.microsoft.com/office/drawing/2014/main" id="{F3D843D3-5866-DB67-99FA-ED15C09FA2A8}"/>
              </a:ext>
            </a:extLst>
          </p:cNvPr>
          <p:cNvGrpSpPr/>
          <p:nvPr/>
        </p:nvGrpSpPr>
        <p:grpSpPr>
          <a:xfrm>
            <a:off x="7022378" y="2758711"/>
            <a:ext cx="4540298" cy="781333"/>
            <a:chOff x="5348554" y="1887184"/>
            <a:chExt cx="3327902" cy="572694"/>
          </a:xfrm>
        </p:grpSpPr>
        <p:sp>
          <p:nvSpPr>
            <p:cNvPr id="109" name="矩形: 圆角 141">
              <a:extLst>
                <a:ext uri="{FF2B5EF4-FFF2-40B4-BE49-F238E27FC236}">
                  <a16:creationId xmlns:a16="http://schemas.microsoft.com/office/drawing/2014/main" id="{1BF64772-8FC4-9207-39EC-2642D3262F3B}"/>
                </a:ext>
              </a:extLst>
            </p:cNvPr>
            <p:cNvSpPr/>
            <p:nvPr/>
          </p:nvSpPr>
          <p:spPr>
            <a:xfrm>
              <a:off x="5348554" y="1887184"/>
              <a:ext cx="3327902" cy="572694"/>
            </a:xfrm>
            <a:prstGeom prst="roundRect">
              <a:avLst>
                <a:gd name="adj" fmla="val 2299"/>
              </a:avLst>
            </a:prstGeom>
            <a:noFill/>
            <a:ln w="12700">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344771"/>
                </a:solidFill>
                <a:effectLst/>
                <a:uLnTx/>
                <a:uFillTx/>
                <a:latin typeface="+mn-ea"/>
                <a:ea typeface="思源黑体 Medium" panose="020B0600000000000000"/>
              </a:endParaRPr>
            </a:p>
          </p:txBody>
        </p:sp>
        <p:pic>
          <p:nvPicPr>
            <p:cNvPr id="110" name="图片 109">
              <a:extLst>
                <a:ext uri="{FF2B5EF4-FFF2-40B4-BE49-F238E27FC236}">
                  <a16:creationId xmlns:a16="http://schemas.microsoft.com/office/drawing/2014/main" id="{8F1F940E-EC4A-8A5F-A42A-47E4818D9DD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48554" y="1952268"/>
              <a:ext cx="364492" cy="280647"/>
            </a:xfrm>
            <a:prstGeom prst="rect">
              <a:avLst/>
            </a:prstGeom>
          </p:spPr>
        </p:pic>
        <p:sp>
          <p:nvSpPr>
            <p:cNvPr id="111" name="文本框 110">
              <a:extLst>
                <a:ext uri="{FF2B5EF4-FFF2-40B4-BE49-F238E27FC236}">
                  <a16:creationId xmlns:a16="http://schemas.microsoft.com/office/drawing/2014/main" id="{048B6ECE-43A8-B2BE-93CE-350B678BA86C}"/>
                </a:ext>
              </a:extLst>
            </p:cNvPr>
            <p:cNvSpPr txBox="1"/>
            <p:nvPr/>
          </p:nvSpPr>
          <p:spPr>
            <a:xfrm>
              <a:off x="5390864" y="2221146"/>
              <a:ext cx="279874" cy="19175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srgbClr val="344771"/>
                  </a:solidFill>
                  <a:effectLst/>
                  <a:uLnTx/>
                  <a:uFillTx/>
                  <a:latin typeface="+mn-ea"/>
                  <a:ea typeface="思源黑体 Medium" panose="020B0600000000000000"/>
                </a:rPr>
                <a:t>OA</a:t>
              </a:r>
            </a:p>
          </p:txBody>
        </p:sp>
        <p:pic>
          <p:nvPicPr>
            <p:cNvPr id="112" name="图片 111">
              <a:extLst>
                <a:ext uri="{FF2B5EF4-FFF2-40B4-BE49-F238E27FC236}">
                  <a16:creationId xmlns:a16="http://schemas.microsoft.com/office/drawing/2014/main" id="{0BF254B3-F3E4-E9EC-E011-016402CF7EF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69780" y="1920231"/>
              <a:ext cx="366338" cy="344721"/>
            </a:xfrm>
            <a:prstGeom prst="rect">
              <a:avLst/>
            </a:prstGeom>
          </p:spPr>
        </p:pic>
        <p:sp>
          <p:nvSpPr>
            <p:cNvPr id="113" name="文本框 112">
              <a:extLst>
                <a:ext uri="{FF2B5EF4-FFF2-40B4-BE49-F238E27FC236}">
                  <a16:creationId xmlns:a16="http://schemas.microsoft.com/office/drawing/2014/main" id="{E3F6F356-E48E-27AD-E8D2-A17B5909DD83}"/>
                </a:ext>
              </a:extLst>
            </p:cNvPr>
            <p:cNvSpPr txBox="1"/>
            <p:nvPr/>
          </p:nvSpPr>
          <p:spPr>
            <a:xfrm>
              <a:off x="6087882" y="2221146"/>
              <a:ext cx="530139" cy="18611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344771"/>
                  </a:solidFill>
                  <a:effectLst/>
                  <a:uLnTx/>
                  <a:uFillTx/>
                  <a:latin typeface="+mn-ea"/>
                  <a:ea typeface="思源黑体 Medium" panose="020B0600000000000000"/>
                </a:rPr>
                <a:t>销售追溯</a:t>
              </a:r>
            </a:p>
          </p:txBody>
        </p:sp>
        <p:pic>
          <p:nvPicPr>
            <p:cNvPr id="114" name="图形 46">
              <a:extLst>
                <a:ext uri="{FF2B5EF4-FFF2-40B4-BE49-F238E27FC236}">
                  <a16:creationId xmlns:a16="http://schemas.microsoft.com/office/drawing/2014/main" id="{811E0E76-225F-18E4-AF8A-8203A7DE5CE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601364" y="1946679"/>
              <a:ext cx="308568" cy="291824"/>
            </a:xfrm>
            <a:prstGeom prst="rect">
              <a:avLst/>
            </a:prstGeom>
          </p:spPr>
        </p:pic>
        <p:sp>
          <p:nvSpPr>
            <p:cNvPr id="115" name="文本框 114">
              <a:extLst>
                <a:ext uri="{FF2B5EF4-FFF2-40B4-BE49-F238E27FC236}">
                  <a16:creationId xmlns:a16="http://schemas.microsoft.com/office/drawing/2014/main" id="{5C922D85-9164-8941-171A-2D9883DBF258}"/>
                </a:ext>
              </a:extLst>
            </p:cNvPr>
            <p:cNvSpPr txBox="1"/>
            <p:nvPr/>
          </p:nvSpPr>
          <p:spPr>
            <a:xfrm>
              <a:off x="6490577" y="2221146"/>
              <a:ext cx="530139" cy="18611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344771"/>
                  </a:solidFill>
                  <a:effectLst/>
                  <a:uLnTx/>
                  <a:uFillTx/>
                  <a:latin typeface="+mn-ea"/>
                  <a:ea typeface="思源黑体 Medium" panose="020B0600000000000000"/>
                </a:rPr>
                <a:t>电子监管</a:t>
              </a:r>
            </a:p>
          </p:txBody>
        </p:sp>
        <p:pic>
          <p:nvPicPr>
            <p:cNvPr id="116" name="图片 115">
              <a:extLst>
                <a:ext uri="{FF2B5EF4-FFF2-40B4-BE49-F238E27FC236}">
                  <a16:creationId xmlns:a16="http://schemas.microsoft.com/office/drawing/2014/main" id="{823129D3-2032-1467-BEF5-08B4AB2E2F9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778015" y="1947423"/>
              <a:ext cx="303138" cy="290336"/>
            </a:xfrm>
            <a:prstGeom prst="rect">
              <a:avLst/>
            </a:prstGeom>
          </p:spPr>
        </p:pic>
        <p:sp>
          <p:nvSpPr>
            <p:cNvPr id="117" name="文本框 116">
              <a:extLst>
                <a:ext uri="{FF2B5EF4-FFF2-40B4-BE49-F238E27FC236}">
                  <a16:creationId xmlns:a16="http://schemas.microsoft.com/office/drawing/2014/main" id="{816E13FE-82C3-ADEE-8ECF-6DC2F949159A}"/>
                </a:ext>
              </a:extLst>
            </p:cNvPr>
            <p:cNvSpPr txBox="1"/>
            <p:nvPr/>
          </p:nvSpPr>
          <p:spPr>
            <a:xfrm>
              <a:off x="5777311" y="2221146"/>
              <a:ext cx="304548" cy="19175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srgbClr val="344771"/>
                  </a:solidFill>
                  <a:effectLst/>
                  <a:uLnTx/>
                  <a:uFillTx/>
                  <a:latin typeface="+mn-ea"/>
                  <a:ea typeface="思源黑体 Medium" panose="020B0600000000000000"/>
                </a:rPr>
                <a:t>ERP</a:t>
              </a:r>
              <a:endParaRPr kumimoji="0" lang="zh-CN" altLang="en-US" sz="1100" b="0" i="0" u="none" strike="noStrike" kern="1200" cap="none" spc="0" normalizeH="0" baseline="0" noProof="0" dirty="0">
                <a:ln>
                  <a:noFill/>
                </a:ln>
                <a:solidFill>
                  <a:srgbClr val="344771"/>
                </a:solidFill>
                <a:effectLst/>
                <a:uLnTx/>
                <a:uFillTx/>
                <a:latin typeface="+mn-ea"/>
                <a:ea typeface="思源黑体 Medium" panose="020B0600000000000000"/>
              </a:endParaRPr>
            </a:p>
          </p:txBody>
        </p:sp>
        <p:pic>
          <p:nvPicPr>
            <p:cNvPr id="118" name="图形 129">
              <a:extLst>
                <a:ext uri="{FF2B5EF4-FFF2-40B4-BE49-F238E27FC236}">
                  <a16:creationId xmlns:a16="http://schemas.microsoft.com/office/drawing/2014/main" id="{8D9C8FFF-FC52-F730-924E-4CEBBD5FC8B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432804" y="1947423"/>
              <a:ext cx="302484" cy="290336"/>
            </a:xfrm>
            <a:prstGeom prst="rect">
              <a:avLst/>
            </a:prstGeom>
          </p:spPr>
        </p:pic>
        <p:sp>
          <p:nvSpPr>
            <p:cNvPr id="119" name="文本框 118">
              <a:extLst>
                <a:ext uri="{FF2B5EF4-FFF2-40B4-BE49-F238E27FC236}">
                  <a16:creationId xmlns:a16="http://schemas.microsoft.com/office/drawing/2014/main" id="{0360E614-9FC9-CA97-83F9-07669BE8E140}"/>
                </a:ext>
              </a:extLst>
            </p:cNvPr>
            <p:cNvSpPr txBox="1"/>
            <p:nvPr/>
          </p:nvSpPr>
          <p:spPr>
            <a:xfrm>
              <a:off x="7318979" y="2221146"/>
              <a:ext cx="530139" cy="18611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dirty="0">
                  <a:solidFill>
                    <a:srgbClr val="344771"/>
                  </a:solidFill>
                  <a:latin typeface="+mn-ea"/>
                  <a:ea typeface="思源黑体 Medium" panose="020B0600000000000000"/>
                </a:rPr>
                <a:t>设备管理</a:t>
              </a:r>
              <a:endParaRPr kumimoji="0" lang="zh-CN" altLang="en-US" sz="1000" b="0" i="0" u="none" strike="noStrike" kern="1200" cap="none" spc="0" normalizeH="0" baseline="0" noProof="0" dirty="0">
                <a:ln>
                  <a:noFill/>
                </a:ln>
                <a:solidFill>
                  <a:srgbClr val="344771"/>
                </a:solidFill>
                <a:effectLst/>
                <a:uLnTx/>
                <a:uFillTx/>
                <a:latin typeface="+mn-ea"/>
                <a:ea typeface="思源黑体 Medium" panose="020B0600000000000000"/>
              </a:endParaRPr>
            </a:p>
          </p:txBody>
        </p:sp>
        <p:sp>
          <p:nvSpPr>
            <p:cNvPr id="120" name="文本框 119">
              <a:extLst>
                <a:ext uri="{FF2B5EF4-FFF2-40B4-BE49-F238E27FC236}">
                  <a16:creationId xmlns:a16="http://schemas.microsoft.com/office/drawing/2014/main" id="{7EC39A05-8227-02A5-31C9-12854E42FBBA}"/>
                </a:ext>
              </a:extLst>
            </p:cNvPr>
            <p:cNvSpPr txBox="1"/>
            <p:nvPr/>
          </p:nvSpPr>
          <p:spPr>
            <a:xfrm>
              <a:off x="6889646" y="2221146"/>
              <a:ext cx="530139" cy="18611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dirty="0">
                  <a:solidFill>
                    <a:srgbClr val="344771"/>
                  </a:solidFill>
                  <a:latin typeface="+mn-ea"/>
                  <a:ea typeface="思源黑体 Medium" panose="020B0600000000000000"/>
                </a:rPr>
                <a:t>电子采购</a:t>
              </a:r>
              <a:endParaRPr kumimoji="0" lang="zh-CN" altLang="en-US" sz="1000" b="0" i="0" u="none" strike="noStrike" kern="1200" cap="none" spc="0" normalizeH="0" baseline="0" noProof="0" dirty="0">
                <a:ln>
                  <a:noFill/>
                </a:ln>
                <a:solidFill>
                  <a:srgbClr val="344771"/>
                </a:solidFill>
                <a:effectLst/>
                <a:uLnTx/>
                <a:uFillTx/>
                <a:latin typeface="+mn-ea"/>
                <a:ea typeface="思源黑体 Medium" panose="020B0600000000000000"/>
              </a:endParaRPr>
            </a:p>
          </p:txBody>
        </p:sp>
        <p:pic>
          <p:nvPicPr>
            <p:cNvPr id="121" name="图片 120">
              <a:extLst>
                <a:ext uri="{FF2B5EF4-FFF2-40B4-BE49-F238E27FC236}">
                  <a16:creationId xmlns:a16="http://schemas.microsoft.com/office/drawing/2014/main" id="{092217EA-2929-4193-DC8F-B56B34C005E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951519" y="1928472"/>
              <a:ext cx="406390" cy="328238"/>
            </a:xfrm>
            <a:prstGeom prst="rect">
              <a:avLst/>
            </a:prstGeom>
          </p:spPr>
        </p:pic>
        <p:pic>
          <p:nvPicPr>
            <p:cNvPr id="122" name="图片 121">
              <a:extLst>
                <a:ext uri="{FF2B5EF4-FFF2-40B4-BE49-F238E27FC236}">
                  <a16:creationId xmlns:a16="http://schemas.microsoft.com/office/drawing/2014/main" id="{745A20C7-03EC-B62B-D220-ADD6ECE08F7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235791" y="1920231"/>
              <a:ext cx="366339" cy="344720"/>
            </a:xfrm>
            <a:prstGeom prst="rect">
              <a:avLst/>
            </a:prstGeom>
          </p:spPr>
        </p:pic>
        <p:sp>
          <p:nvSpPr>
            <p:cNvPr id="123" name="文本框 122">
              <a:extLst>
                <a:ext uri="{FF2B5EF4-FFF2-40B4-BE49-F238E27FC236}">
                  <a16:creationId xmlns:a16="http://schemas.microsoft.com/office/drawing/2014/main" id="{92C66B2F-05C9-2A40-9B12-4D550FC0FBD3}"/>
                </a:ext>
              </a:extLst>
            </p:cNvPr>
            <p:cNvSpPr txBox="1"/>
            <p:nvPr/>
          </p:nvSpPr>
          <p:spPr>
            <a:xfrm>
              <a:off x="8285485" y="2221146"/>
              <a:ext cx="266949" cy="19175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dirty="0">
                  <a:solidFill>
                    <a:srgbClr val="344771"/>
                  </a:solidFill>
                  <a:latin typeface="+mn-ea"/>
                  <a:ea typeface="思源黑体 Medium" panose="020B0600000000000000"/>
                </a:rPr>
                <a:t>HR</a:t>
              </a:r>
              <a:endParaRPr kumimoji="0" lang="zh-CN" altLang="en-US" sz="1100" b="0" i="0" u="none" strike="noStrike" kern="1200" cap="none" spc="0" normalizeH="0" baseline="0" noProof="0" dirty="0">
                <a:ln>
                  <a:noFill/>
                </a:ln>
                <a:solidFill>
                  <a:srgbClr val="344771"/>
                </a:solidFill>
                <a:effectLst/>
                <a:uLnTx/>
                <a:uFillTx/>
                <a:latin typeface="+mn-ea"/>
                <a:ea typeface="思源黑体 Medium" panose="020B0600000000000000"/>
              </a:endParaRPr>
            </a:p>
          </p:txBody>
        </p:sp>
        <p:pic>
          <p:nvPicPr>
            <p:cNvPr id="124" name="图形 46">
              <a:extLst>
                <a:ext uri="{FF2B5EF4-FFF2-40B4-BE49-F238E27FC236}">
                  <a16:creationId xmlns:a16="http://schemas.microsoft.com/office/drawing/2014/main" id="{39D08569-7ADB-F448-C006-974E0615299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847217" y="1946679"/>
              <a:ext cx="308567" cy="291824"/>
            </a:xfrm>
            <a:prstGeom prst="rect">
              <a:avLst/>
            </a:prstGeom>
          </p:spPr>
        </p:pic>
        <p:sp>
          <p:nvSpPr>
            <p:cNvPr id="125" name="文本框 124">
              <a:extLst>
                <a:ext uri="{FF2B5EF4-FFF2-40B4-BE49-F238E27FC236}">
                  <a16:creationId xmlns:a16="http://schemas.microsoft.com/office/drawing/2014/main" id="{AC89E5F5-860A-C829-AA15-0BE8D93FC76D}"/>
                </a:ext>
              </a:extLst>
            </p:cNvPr>
            <p:cNvSpPr txBox="1"/>
            <p:nvPr/>
          </p:nvSpPr>
          <p:spPr>
            <a:xfrm>
              <a:off x="7736434" y="2221146"/>
              <a:ext cx="530139" cy="18611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dirty="0">
                  <a:solidFill>
                    <a:srgbClr val="344771"/>
                  </a:solidFill>
                  <a:latin typeface="+mn-ea"/>
                  <a:ea typeface="思源黑体 Medium" panose="020B0600000000000000"/>
                </a:rPr>
                <a:t>生产管理</a:t>
              </a:r>
              <a:endParaRPr kumimoji="0" lang="zh-CN" altLang="en-US" sz="1000" b="0" i="0" u="none" strike="noStrike" kern="1200" cap="none" spc="0" normalizeH="0" baseline="0" noProof="0" dirty="0">
                <a:ln>
                  <a:noFill/>
                </a:ln>
                <a:solidFill>
                  <a:srgbClr val="344771"/>
                </a:solidFill>
                <a:effectLst/>
                <a:uLnTx/>
                <a:uFillTx/>
                <a:latin typeface="+mn-ea"/>
                <a:ea typeface="思源黑体 Medium" panose="020B0600000000000000"/>
              </a:endParaRPr>
            </a:p>
          </p:txBody>
        </p:sp>
      </p:grpSp>
      <p:cxnSp>
        <p:nvCxnSpPr>
          <p:cNvPr id="126" name="直接箭头连接符 41">
            <a:extLst>
              <a:ext uri="{FF2B5EF4-FFF2-40B4-BE49-F238E27FC236}">
                <a16:creationId xmlns:a16="http://schemas.microsoft.com/office/drawing/2014/main" id="{F2DD92EC-DC5D-746D-1927-2769067B1071}"/>
              </a:ext>
            </a:extLst>
          </p:cNvPr>
          <p:cNvCxnSpPr/>
          <p:nvPr/>
        </p:nvCxnSpPr>
        <p:spPr>
          <a:xfrm flipV="1">
            <a:off x="1294257" y="2105178"/>
            <a:ext cx="0" cy="611015"/>
          </a:xfrm>
          <a:prstGeom prst="straightConnector1">
            <a:avLst/>
          </a:prstGeom>
          <a:noFill/>
          <a:ln w="38100" cap="flat" cmpd="sng" algn="ctr">
            <a:solidFill>
              <a:srgbClr val="44546A">
                <a:lumMod val="40000"/>
                <a:lumOff val="60000"/>
              </a:srgbClr>
            </a:solidFill>
            <a:prstDash val="solid"/>
            <a:miter lim="800000"/>
            <a:tailEnd type="triangle"/>
          </a:ln>
          <a:effectLst/>
        </p:spPr>
      </p:cxnSp>
      <p:sp>
        <p:nvSpPr>
          <p:cNvPr id="127" name="右箭头 160">
            <a:extLst>
              <a:ext uri="{FF2B5EF4-FFF2-40B4-BE49-F238E27FC236}">
                <a16:creationId xmlns:a16="http://schemas.microsoft.com/office/drawing/2014/main" id="{DAB668AE-933A-7E87-2302-935681B1E975}"/>
              </a:ext>
            </a:extLst>
          </p:cNvPr>
          <p:cNvSpPr/>
          <p:nvPr/>
        </p:nvSpPr>
        <p:spPr>
          <a:xfrm>
            <a:off x="3635304" y="1565818"/>
            <a:ext cx="859489" cy="236300"/>
          </a:xfrm>
          <a:prstGeom prst="rightArrow">
            <a:avLst/>
          </a:prstGeom>
          <a:gradFill>
            <a:gsLst>
              <a:gs pos="100000">
                <a:srgbClr val="4472C4"/>
              </a:gs>
              <a:gs pos="0">
                <a:srgbClr val="5B9BD5">
                  <a:alpha val="0"/>
                </a:srgb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200" b="0" i="0" u="none" strike="noStrike" kern="0" cap="none" spc="0" normalizeH="0" baseline="0" noProof="0" dirty="0">
              <a:ln>
                <a:noFill/>
              </a:ln>
              <a:solidFill>
                <a:srgbClr val="344771"/>
              </a:solidFill>
              <a:effectLst/>
              <a:uLnTx/>
              <a:uFillTx/>
              <a:latin typeface="+mn-ea"/>
              <a:ea typeface="思源黑体 Medium" panose="020B0600000000000000"/>
            </a:endParaRPr>
          </a:p>
        </p:txBody>
      </p:sp>
      <p:cxnSp>
        <p:nvCxnSpPr>
          <p:cNvPr id="128" name="直接箭头连接符 41">
            <a:extLst>
              <a:ext uri="{FF2B5EF4-FFF2-40B4-BE49-F238E27FC236}">
                <a16:creationId xmlns:a16="http://schemas.microsoft.com/office/drawing/2014/main" id="{60D86B1F-1AEF-B55F-74F7-5C76BE80FF4F}"/>
              </a:ext>
            </a:extLst>
          </p:cNvPr>
          <p:cNvCxnSpPr/>
          <p:nvPr/>
        </p:nvCxnSpPr>
        <p:spPr>
          <a:xfrm flipV="1">
            <a:off x="4641763" y="2095258"/>
            <a:ext cx="0" cy="596002"/>
          </a:xfrm>
          <a:prstGeom prst="straightConnector1">
            <a:avLst/>
          </a:prstGeom>
          <a:noFill/>
          <a:ln w="38100" cap="flat" cmpd="sng" algn="ctr">
            <a:solidFill>
              <a:srgbClr val="44546A">
                <a:lumMod val="40000"/>
                <a:lumOff val="60000"/>
              </a:srgbClr>
            </a:solidFill>
            <a:prstDash val="solid"/>
            <a:miter lim="800000"/>
            <a:headEnd type="triangle" w="med" len="med"/>
            <a:tailEnd type="none" w="med" len="med"/>
          </a:ln>
          <a:effectLst/>
        </p:spPr>
      </p:cxnSp>
      <p:sp>
        <p:nvSpPr>
          <p:cNvPr id="129" name="文本框 128">
            <a:extLst>
              <a:ext uri="{FF2B5EF4-FFF2-40B4-BE49-F238E27FC236}">
                <a16:creationId xmlns:a16="http://schemas.microsoft.com/office/drawing/2014/main" id="{DC8CD3DD-98F7-65DD-A76B-3B2568F1087F}"/>
              </a:ext>
            </a:extLst>
          </p:cNvPr>
          <p:cNvSpPr txBox="1"/>
          <p:nvPr/>
        </p:nvSpPr>
        <p:spPr>
          <a:xfrm>
            <a:off x="4069682" y="2251640"/>
            <a:ext cx="607093"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签发</a:t>
            </a:r>
          </a:p>
        </p:txBody>
      </p:sp>
      <p:grpSp>
        <p:nvGrpSpPr>
          <p:cNvPr id="130" name="组合 129">
            <a:extLst>
              <a:ext uri="{FF2B5EF4-FFF2-40B4-BE49-F238E27FC236}">
                <a16:creationId xmlns:a16="http://schemas.microsoft.com/office/drawing/2014/main" id="{9DF842F0-2F93-B1D3-334D-CA911FC4102D}"/>
              </a:ext>
            </a:extLst>
          </p:cNvPr>
          <p:cNvGrpSpPr/>
          <p:nvPr/>
        </p:nvGrpSpPr>
        <p:grpSpPr>
          <a:xfrm>
            <a:off x="5714579" y="1306998"/>
            <a:ext cx="607858" cy="819904"/>
            <a:chOff x="6744058" y="844735"/>
            <a:chExt cx="483798" cy="672315"/>
          </a:xfrm>
        </p:grpSpPr>
        <p:sp>
          <p:nvSpPr>
            <p:cNvPr id="131" name="文本框 31">
              <a:extLst>
                <a:ext uri="{FF2B5EF4-FFF2-40B4-BE49-F238E27FC236}">
                  <a16:creationId xmlns:a16="http://schemas.microsoft.com/office/drawing/2014/main" id="{6933D7FB-28CB-27ED-F4AF-7FDB419FE745}"/>
                </a:ext>
              </a:extLst>
            </p:cNvPr>
            <p:cNvSpPr txBox="1"/>
            <p:nvPr/>
          </p:nvSpPr>
          <p:spPr>
            <a:xfrm>
              <a:off x="6744058" y="1302532"/>
              <a:ext cx="483798" cy="21451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050" kern="0" dirty="0">
                  <a:solidFill>
                    <a:srgbClr val="344771"/>
                  </a:solidFill>
                  <a:latin typeface="+mn-ea"/>
                  <a:ea typeface="思源黑体 Medium" panose="020B0600000000000000"/>
                </a:rPr>
                <a:t>使用</a:t>
              </a: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者</a:t>
              </a:r>
            </a:p>
          </p:txBody>
        </p:sp>
        <p:pic>
          <p:nvPicPr>
            <p:cNvPr id="132" name="图形 55">
              <a:extLst>
                <a:ext uri="{FF2B5EF4-FFF2-40B4-BE49-F238E27FC236}">
                  <a16:creationId xmlns:a16="http://schemas.microsoft.com/office/drawing/2014/main" id="{5FFF8CD0-EE71-3AFA-8C3C-B2671B7D243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834116" y="844735"/>
              <a:ext cx="319323" cy="436148"/>
            </a:xfrm>
            <a:prstGeom prst="rect">
              <a:avLst/>
            </a:prstGeom>
          </p:spPr>
        </p:pic>
      </p:grpSp>
      <p:sp>
        <p:nvSpPr>
          <p:cNvPr id="133" name="矩形 132">
            <a:extLst>
              <a:ext uri="{FF2B5EF4-FFF2-40B4-BE49-F238E27FC236}">
                <a16:creationId xmlns:a16="http://schemas.microsoft.com/office/drawing/2014/main" id="{64505B81-4A16-C39F-B3AC-211C5E81F00B}"/>
              </a:ext>
            </a:extLst>
          </p:cNvPr>
          <p:cNvSpPr/>
          <p:nvPr/>
        </p:nvSpPr>
        <p:spPr>
          <a:xfrm>
            <a:off x="5056488" y="2215836"/>
            <a:ext cx="836812" cy="261610"/>
          </a:xfrm>
          <a:prstGeom prst="rect">
            <a:avLst/>
          </a:prstGeom>
          <a:noFill/>
        </p:spPr>
        <p:txBody>
          <a:bodyPr wrap="square" rtlCol="0">
            <a:spAutoFit/>
          </a:bodyPr>
          <a:lstStyle/>
          <a:p>
            <a:pPr algn="ctr"/>
            <a:r>
              <a:rPr lang="zh-CN" altLang="en-US" sz="1050" kern="0" dirty="0">
                <a:solidFill>
                  <a:srgbClr val="344771"/>
                </a:solidFill>
                <a:latin typeface="+mn-ea"/>
                <a:ea typeface="思源黑体 Medium" panose="020B0600000000000000"/>
              </a:rPr>
              <a:t>预览阅读</a:t>
            </a:r>
            <a:endParaRPr lang="en-US" altLang="zh-CN" sz="1050" kern="0" dirty="0">
              <a:solidFill>
                <a:srgbClr val="344771"/>
              </a:solidFill>
              <a:latin typeface="+mn-ea"/>
              <a:ea typeface="思源黑体 Medium" panose="020B0600000000000000"/>
            </a:endParaRPr>
          </a:p>
        </p:txBody>
      </p:sp>
      <p:sp>
        <p:nvSpPr>
          <p:cNvPr id="134" name="文本框 133">
            <a:extLst>
              <a:ext uri="{FF2B5EF4-FFF2-40B4-BE49-F238E27FC236}">
                <a16:creationId xmlns:a16="http://schemas.microsoft.com/office/drawing/2014/main" id="{F3224E9C-7FE4-AF72-F9D2-9B62C95689CA}"/>
              </a:ext>
            </a:extLst>
          </p:cNvPr>
          <p:cNvSpPr txBox="1"/>
          <p:nvPr/>
        </p:nvSpPr>
        <p:spPr>
          <a:xfrm>
            <a:off x="3111199" y="2242302"/>
            <a:ext cx="793735"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rPr>
              <a:t>在线编辑协同</a:t>
            </a:r>
          </a:p>
        </p:txBody>
      </p:sp>
      <p:sp>
        <p:nvSpPr>
          <p:cNvPr id="135" name="箭头: 左右 25">
            <a:extLst>
              <a:ext uri="{FF2B5EF4-FFF2-40B4-BE49-F238E27FC236}">
                <a16:creationId xmlns:a16="http://schemas.microsoft.com/office/drawing/2014/main" id="{2554171F-E2A4-92A4-1CFF-D386BB5A3CC1}"/>
              </a:ext>
            </a:extLst>
          </p:cNvPr>
          <p:cNvSpPr/>
          <p:nvPr/>
        </p:nvSpPr>
        <p:spPr>
          <a:xfrm rot="5400000">
            <a:off x="2816745" y="3672648"/>
            <a:ext cx="490552" cy="236645"/>
          </a:xfrm>
          <a:prstGeom prst="leftRightArrow">
            <a:avLst>
              <a:gd name="adj1" fmla="val 57466"/>
              <a:gd name="adj2" fmla="val 41067"/>
            </a:avLst>
          </a:prstGeom>
          <a:solidFill>
            <a:srgbClr val="44546A">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344771"/>
              </a:solidFill>
              <a:effectLst/>
              <a:uLnTx/>
              <a:uFillTx/>
              <a:latin typeface="+mn-ea"/>
              <a:ea typeface="思源黑体 Medium" panose="020B0600000000000000"/>
            </a:endParaRPr>
          </a:p>
        </p:txBody>
      </p:sp>
      <p:sp>
        <p:nvSpPr>
          <p:cNvPr id="136" name="文本框 30">
            <a:extLst>
              <a:ext uri="{FF2B5EF4-FFF2-40B4-BE49-F238E27FC236}">
                <a16:creationId xmlns:a16="http://schemas.microsoft.com/office/drawing/2014/main" id="{01A8F2B2-F6E5-6F83-FA2D-515675235050}"/>
              </a:ext>
            </a:extLst>
          </p:cNvPr>
          <p:cNvSpPr txBox="1"/>
          <p:nvPr/>
        </p:nvSpPr>
        <p:spPr>
          <a:xfrm>
            <a:off x="3162946" y="3642419"/>
            <a:ext cx="896490"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050" kern="0" dirty="0">
                <a:solidFill>
                  <a:srgbClr val="344771"/>
                </a:solidFill>
                <a:latin typeface="+mn-ea"/>
                <a:ea typeface="思源黑体 Medium" panose="020B0600000000000000"/>
              </a:rPr>
              <a:t>关联配置</a:t>
            </a:r>
            <a:endPar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endParaRPr>
          </a:p>
        </p:txBody>
      </p:sp>
      <p:sp>
        <p:nvSpPr>
          <p:cNvPr id="137" name="箭头: 左右 25">
            <a:extLst>
              <a:ext uri="{FF2B5EF4-FFF2-40B4-BE49-F238E27FC236}">
                <a16:creationId xmlns:a16="http://schemas.microsoft.com/office/drawing/2014/main" id="{C239307F-05DF-538E-D638-0FAA08C2ACDA}"/>
              </a:ext>
            </a:extLst>
          </p:cNvPr>
          <p:cNvSpPr/>
          <p:nvPr/>
        </p:nvSpPr>
        <p:spPr>
          <a:xfrm rot="5400000">
            <a:off x="3733338" y="3666288"/>
            <a:ext cx="490552" cy="236645"/>
          </a:xfrm>
          <a:prstGeom prst="leftRightArrow">
            <a:avLst>
              <a:gd name="adj1" fmla="val 57466"/>
              <a:gd name="adj2" fmla="val 41067"/>
            </a:avLst>
          </a:prstGeom>
          <a:solidFill>
            <a:srgbClr val="44546A">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344771"/>
              </a:solidFill>
              <a:effectLst/>
              <a:uLnTx/>
              <a:uFillTx/>
              <a:latin typeface="+mn-ea"/>
              <a:ea typeface="思源黑体 Medium" panose="020B0600000000000000"/>
            </a:endParaRPr>
          </a:p>
        </p:txBody>
      </p:sp>
      <p:sp>
        <p:nvSpPr>
          <p:cNvPr id="138" name="文本框 30">
            <a:extLst>
              <a:ext uri="{FF2B5EF4-FFF2-40B4-BE49-F238E27FC236}">
                <a16:creationId xmlns:a16="http://schemas.microsoft.com/office/drawing/2014/main" id="{57F48C6C-0109-79C3-9DBB-B8BB9BF2E1AA}"/>
              </a:ext>
            </a:extLst>
          </p:cNvPr>
          <p:cNvSpPr txBox="1"/>
          <p:nvPr/>
        </p:nvSpPr>
        <p:spPr>
          <a:xfrm>
            <a:off x="4060637" y="3636966"/>
            <a:ext cx="896490"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050" kern="0" dirty="0">
                <a:solidFill>
                  <a:srgbClr val="344771"/>
                </a:solidFill>
                <a:latin typeface="+mn-ea"/>
                <a:ea typeface="思源黑体 Medium" panose="020B0600000000000000"/>
              </a:rPr>
              <a:t>权限分配</a:t>
            </a:r>
            <a:endParaRPr kumimoji="0" lang="zh-CN" altLang="en-US" sz="1050" b="0" i="0" u="none" strike="noStrike" kern="0" cap="none" spc="0" normalizeH="0" baseline="0" noProof="0" dirty="0">
              <a:ln>
                <a:noFill/>
              </a:ln>
              <a:solidFill>
                <a:srgbClr val="344771"/>
              </a:solidFill>
              <a:effectLst/>
              <a:uLnTx/>
              <a:uFillTx/>
              <a:latin typeface="+mn-ea"/>
              <a:ea typeface="思源黑体 Medium" panose="020B0600000000000000"/>
            </a:endParaRPr>
          </a:p>
        </p:txBody>
      </p:sp>
      <p:sp>
        <p:nvSpPr>
          <p:cNvPr id="139" name="矩形 138">
            <a:extLst>
              <a:ext uri="{FF2B5EF4-FFF2-40B4-BE49-F238E27FC236}">
                <a16:creationId xmlns:a16="http://schemas.microsoft.com/office/drawing/2014/main" id="{D8D71929-F6FE-B67A-F842-8A4EA3EA2741}"/>
              </a:ext>
            </a:extLst>
          </p:cNvPr>
          <p:cNvSpPr/>
          <p:nvPr/>
        </p:nvSpPr>
        <p:spPr>
          <a:xfrm>
            <a:off x="6038816" y="3667355"/>
            <a:ext cx="871643" cy="261610"/>
          </a:xfrm>
          <a:prstGeom prst="rect">
            <a:avLst/>
          </a:prstGeom>
          <a:noFill/>
        </p:spPr>
        <p:txBody>
          <a:bodyPr wrap="square" rtlCol="0">
            <a:spAutoFit/>
          </a:bodyPr>
          <a:lstStyle/>
          <a:p>
            <a:pPr algn="ctr"/>
            <a:r>
              <a:rPr lang="zh-CN" altLang="en-US" sz="1050" kern="0" dirty="0">
                <a:solidFill>
                  <a:srgbClr val="344771"/>
                </a:solidFill>
                <a:latin typeface="+mn-ea"/>
                <a:ea typeface="思源黑体 Medium" panose="020B0600000000000000"/>
              </a:rPr>
              <a:t>文件获取</a:t>
            </a:r>
            <a:endParaRPr lang="en-US" altLang="zh-CN" sz="1050" kern="0" dirty="0">
              <a:solidFill>
                <a:srgbClr val="344771"/>
              </a:solidFill>
              <a:latin typeface="+mn-ea"/>
              <a:ea typeface="思源黑体 Medium" panose="020B0600000000000000"/>
            </a:endParaRPr>
          </a:p>
        </p:txBody>
      </p:sp>
      <p:sp>
        <p:nvSpPr>
          <p:cNvPr id="140" name="箭头: 左右 25">
            <a:extLst>
              <a:ext uri="{FF2B5EF4-FFF2-40B4-BE49-F238E27FC236}">
                <a16:creationId xmlns:a16="http://schemas.microsoft.com/office/drawing/2014/main" id="{B7DD8F49-9CC9-036B-1619-2C1435F37FE4}"/>
              </a:ext>
            </a:extLst>
          </p:cNvPr>
          <p:cNvSpPr/>
          <p:nvPr/>
        </p:nvSpPr>
        <p:spPr>
          <a:xfrm rot="5400000">
            <a:off x="8057688" y="3647375"/>
            <a:ext cx="490552" cy="236645"/>
          </a:xfrm>
          <a:prstGeom prst="leftRightArrow">
            <a:avLst>
              <a:gd name="adj1" fmla="val 57466"/>
              <a:gd name="adj2" fmla="val 41067"/>
            </a:avLst>
          </a:prstGeom>
          <a:solidFill>
            <a:srgbClr val="44546A">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344771"/>
              </a:solidFill>
              <a:effectLst/>
              <a:uLnTx/>
              <a:uFillTx/>
              <a:latin typeface="+mn-ea"/>
              <a:ea typeface="思源黑体 Medium" panose="020B0600000000000000"/>
            </a:endParaRPr>
          </a:p>
        </p:txBody>
      </p:sp>
      <p:sp>
        <p:nvSpPr>
          <p:cNvPr id="141" name="矩形 140">
            <a:extLst>
              <a:ext uri="{FF2B5EF4-FFF2-40B4-BE49-F238E27FC236}">
                <a16:creationId xmlns:a16="http://schemas.microsoft.com/office/drawing/2014/main" id="{19890673-50EB-5358-6F04-58E6C14FBF57}"/>
              </a:ext>
            </a:extLst>
          </p:cNvPr>
          <p:cNvSpPr/>
          <p:nvPr/>
        </p:nvSpPr>
        <p:spPr>
          <a:xfrm>
            <a:off x="8404964" y="3650351"/>
            <a:ext cx="865297" cy="261610"/>
          </a:xfrm>
          <a:prstGeom prst="rect">
            <a:avLst/>
          </a:prstGeom>
          <a:noFill/>
        </p:spPr>
        <p:txBody>
          <a:bodyPr wrap="square" rtlCol="0">
            <a:spAutoFit/>
          </a:bodyPr>
          <a:lstStyle/>
          <a:p>
            <a:pPr algn="ctr"/>
            <a:r>
              <a:rPr lang="zh-CN" altLang="en-US" sz="1050" kern="0" dirty="0">
                <a:solidFill>
                  <a:srgbClr val="344771"/>
                </a:solidFill>
                <a:latin typeface="+mn-ea"/>
                <a:ea typeface="思源黑体 Medium" panose="020B0600000000000000"/>
              </a:rPr>
              <a:t>文件获取</a:t>
            </a:r>
            <a:endParaRPr lang="en-US" altLang="zh-CN" sz="1050" kern="0" dirty="0">
              <a:solidFill>
                <a:srgbClr val="344771"/>
              </a:solidFill>
              <a:latin typeface="+mn-ea"/>
              <a:ea typeface="思源黑体 Medium" panose="020B0600000000000000"/>
            </a:endParaRPr>
          </a:p>
        </p:txBody>
      </p:sp>
      <p:sp>
        <p:nvSpPr>
          <p:cNvPr id="142" name="矩形 141">
            <a:extLst>
              <a:ext uri="{FF2B5EF4-FFF2-40B4-BE49-F238E27FC236}">
                <a16:creationId xmlns:a16="http://schemas.microsoft.com/office/drawing/2014/main" id="{DC2CA87B-6703-59E9-4F74-B0C47CDDD5FB}"/>
              </a:ext>
            </a:extLst>
          </p:cNvPr>
          <p:cNvSpPr/>
          <p:nvPr/>
        </p:nvSpPr>
        <p:spPr>
          <a:xfrm>
            <a:off x="7378715" y="3659602"/>
            <a:ext cx="855563" cy="261610"/>
          </a:xfrm>
          <a:prstGeom prst="rect">
            <a:avLst/>
          </a:prstGeom>
          <a:noFill/>
        </p:spPr>
        <p:txBody>
          <a:bodyPr wrap="square" rtlCol="0">
            <a:spAutoFit/>
          </a:bodyPr>
          <a:lstStyle/>
          <a:p>
            <a:pPr algn="ctr"/>
            <a:r>
              <a:rPr lang="zh-CN" altLang="en-US" sz="1050" kern="0" dirty="0">
                <a:solidFill>
                  <a:srgbClr val="344771"/>
                </a:solidFill>
                <a:latin typeface="+mn-ea"/>
                <a:ea typeface="思源黑体 Medium" panose="020B0600000000000000"/>
              </a:rPr>
              <a:t>痕迹获取</a:t>
            </a:r>
            <a:endParaRPr lang="en-US" altLang="zh-CN" sz="1050" kern="0" dirty="0">
              <a:solidFill>
                <a:srgbClr val="344771"/>
              </a:solidFill>
              <a:latin typeface="+mn-ea"/>
              <a:ea typeface="思源黑体 Medium" panose="020B0600000000000000"/>
            </a:endParaRPr>
          </a:p>
        </p:txBody>
      </p:sp>
      <p:sp>
        <p:nvSpPr>
          <p:cNvPr id="143" name="矩形 142">
            <a:extLst>
              <a:ext uri="{FF2B5EF4-FFF2-40B4-BE49-F238E27FC236}">
                <a16:creationId xmlns:a16="http://schemas.microsoft.com/office/drawing/2014/main" id="{BC371E35-64FC-D581-D29C-73520AA0E2B3}"/>
              </a:ext>
            </a:extLst>
          </p:cNvPr>
          <p:cNvSpPr/>
          <p:nvPr/>
        </p:nvSpPr>
        <p:spPr>
          <a:xfrm>
            <a:off x="5172872" y="3667355"/>
            <a:ext cx="828443" cy="261610"/>
          </a:xfrm>
          <a:prstGeom prst="rect">
            <a:avLst/>
          </a:prstGeom>
          <a:noFill/>
        </p:spPr>
        <p:txBody>
          <a:bodyPr wrap="square" rtlCol="0">
            <a:spAutoFit/>
          </a:bodyPr>
          <a:lstStyle/>
          <a:p>
            <a:pPr algn="ctr"/>
            <a:r>
              <a:rPr lang="zh-CN" altLang="en-US" sz="1050" kern="0" dirty="0">
                <a:solidFill>
                  <a:srgbClr val="344771"/>
                </a:solidFill>
                <a:latin typeface="+mn-ea"/>
                <a:ea typeface="思源黑体 Medium" panose="020B0600000000000000"/>
              </a:rPr>
              <a:t>内容检索</a:t>
            </a:r>
            <a:endParaRPr lang="en-US" altLang="zh-CN" sz="1050" kern="0" dirty="0">
              <a:solidFill>
                <a:srgbClr val="344771"/>
              </a:solidFill>
              <a:latin typeface="+mn-ea"/>
              <a:ea typeface="思源黑体 Medium" panose="020B0600000000000000"/>
            </a:endParaRPr>
          </a:p>
        </p:txBody>
      </p:sp>
      <p:sp>
        <p:nvSpPr>
          <p:cNvPr id="144" name="矩形 143">
            <a:extLst>
              <a:ext uri="{FF2B5EF4-FFF2-40B4-BE49-F238E27FC236}">
                <a16:creationId xmlns:a16="http://schemas.microsoft.com/office/drawing/2014/main" id="{14517B42-6523-9262-180D-7BF3EC2E95E2}"/>
              </a:ext>
            </a:extLst>
          </p:cNvPr>
          <p:cNvSpPr/>
          <p:nvPr/>
        </p:nvSpPr>
        <p:spPr>
          <a:xfrm>
            <a:off x="10020786" y="3650351"/>
            <a:ext cx="853356" cy="261610"/>
          </a:xfrm>
          <a:prstGeom prst="rect">
            <a:avLst/>
          </a:prstGeom>
          <a:noFill/>
        </p:spPr>
        <p:txBody>
          <a:bodyPr wrap="square" rtlCol="0">
            <a:spAutoFit/>
          </a:bodyPr>
          <a:lstStyle/>
          <a:p>
            <a:pPr algn="ctr"/>
            <a:r>
              <a:rPr lang="zh-CN" altLang="en-US" sz="1050" kern="0" dirty="0">
                <a:solidFill>
                  <a:srgbClr val="344771"/>
                </a:solidFill>
                <a:latin typeface="+mn-ea"/>
                <a:ea typeface="思源黑体 Medium" panose="020B0600000000000000"/>
              </a:rPr>
              <a:t>内容检索</a:t>
            </a:r>
            <a:endParaRPr lang="en-US" altLang="zh-CN" sz="1050" kern="0" dirty="0">
              <a:solidFill>
                <a:srgbClr val="344771"/>
              </a:solidFill>
              <a:latin typeface="+mn-ea"/>
              <a:ea typeface="思源黑体 Medium" panose="020B0600000000000000"/>
            </a:endParaRPr>
          </a:p>
        </p:txBody>
      </p:sp>
      <p:sp>
        <p:nvSpPr>
          <p:cNvPr id="145" name="圆角矩形 142">
            <a:extLst>
              <a:ext uri="{FF2B5EF4-FFF2-40B4-BE49-F238E27FC236}">
                <a16:creationId xmlns:a16="http://schemas.microsoft.com/office/drawing/2014/main" id="{37611B1A-54DB-7785-399A-609825E49C83}"/>
              </a:ext>
            </a:extLst>
          </p:cNvPr>
          <p:cNvSpPr/>
          <p:nvPr/>
        </p:nvSpPr>
        <p:spPr>
          <a:xfrm>
            <a:off x="531664" y="5485275"/>
            <a:ext cx="5469649" cy="486647"/>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387350">
              <a:buFont typeface="Wingdings" panose="05000000000000000000" pitchFamily="2" charset="2"/>
              <a:buChar char="Ø"/>
            </a:pPr>
            <a:r>
              <a:rPr lang="zh-CN" altLang="en-US" sz="2000" b="1" dirty="0">
                <a:solidFill>
                  <a:schemeClr val="accent1">
                    <a:lumMod val="60000"/>
                    <a:lumOff val="40000"/>
                  </a:schemeClr>
                </a:solidFill>
                <a:latin typeface="微软雅黑" panose="020B0503020204020204" pitchFamily="34" charset="-122"/>
                <a:ea typeface="思源黑体 Medium" panose="020B0600000000000000"/>
              </a:rPr>
              <a:t>质量体系文件管理系统是体系文件的管理端</a:t>
            </a:r>
          </a:p>
        </p:txBody>
      </p:sp>
      <p:sp>
        <p:nvSpPr>
          <p:cNvPr id="146" name="文本框 145">
            <a:extLst>
              <a:ext uri="{FF2B5EF4-FFF2-40B4-BE49-F238E27FC236}">
                <a16:creationId xmlns:a16="http://schemas.microsoft.com/office/drawing/2014/main" id="{F0C13956-6DF5-2B76-6D72-BC413365D9FC}"/>
              </a:ext>
            </a:extLst>
          </p:cNvPr>
          <p:cNvSpPr txBox="1"/>
          <p:nvPr/>
        </p:nvSpPr>
        <p:spPr>
          <a:xfrm>
            <a:off x="638377" y="5958707"/>
            <a:ext cx="4796170" cy="461665"/>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sz="800" kern="0">
                <a:solidFill>
                  <a:srgbClr val="34477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l"/>
            <a:r>
              <a:rPr lang="zh-CN" altLang="en-US" sz="1200" dirty="0">
                <a:ea typeface="思源黑体 Medium" panose="020B0600000000000000"/>
              </a:rPr>
              <a:t>提供体系文件的</a:t>
            </a:r>
            <a:r>
              <a:rPr lang="zh-CN" altLang="zh-CN" sz="1200" dirty="0">
                <a:ea typeface="思源黑体 Medium" panose="020B0600000000000000"/>
              </a:rPr>
              <a:t>起草、修订、审核、批准、</a:t>
            </a:r>
            <a:r>
              <a:rPr lang="zh-CN" altLang="en-US" sz="1200" dirty="0">
                <a:ea typeface="思源黑体 Medium" panose="020B0600000000000000"/>
              </a:rPr>
              <a:t>培训</a:t>
            </a:r>
            <a:r>
              <a:rPr lang="zh-CN" altLang="zh-CN" sz="1200" dirty="0">
                <a:ea typeface="思源黑体 Medium" panose="020B0600000000000000"/>
              </a:rPr>
              <a:t>、生效、</a:t>
            </a:r>
            <a:r>
              <a:rPr lang="zh-CN" altLang="en-US" sz="1200" dirty="0">
                <a:ea typeface="思源黑体 Medium" panose="020B0600000000000000"/>
              </a:rPr>
              <a:t>发放、</a:t>
            </a:r>
            <a:r>
              <a:rPr lang="zh-CN" altLang="zh-CN" sz="1200" dirty="0">
                <a:ea typeface="思源黑体 Medium" panose="020B0600000000000000"/>
              </a:rPr>
              <a:t>回收、作废</a:t>
            </a:r>
            <a:r>
              <a:rPr lang="zh-CN" altLang="en-US" sz="1200" dirty="0">
                <a:ea typeface="思源黑体 Medium" panose="020B0600000000000000"/>
              </a:rPr>
              <a:t>；</a:t>
            </a:r>
          </a:p>
        </p:txBody>
      </p:sp>
      <p:sp>
        <p:nvSpPr>
          <p:cNvPr id="147" name="圆角矩形 147">
            <a:extLst>
              <a:ext uri="{FF2B5EF4-FFF2-40B4-BE49-F238E27FC236}">
                <a16:creationId xmlns:a16="http://schemas.microsoft.com/office/drawing/2014/main" id="{996DE757-F83E-5A56-7BD7-11A37E97A53E}"/>
              </a:ext>
            </a:extLst>
          </p:cNvPr>
          <p:cNvSpPr/>
          <p:nvPr/>
        </p:nvSpPr>
        <p:spPr>
          <a:xfrm>
            <a:off x="6438196" y="5445101"/>
            <a:ext cx="3981228" cy="491633"/>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387350">
              <a:buFont typeface="Wingdings" panose="05000000000000000000" pitchFamily="2" charset="2"/>
              <a:buChar char="Ø"/>
            </a:pPr>
            <a:r>
              <a:rPr lang="zh-CN" altLang="en-US" sz="2000" b="1" dirty="0">
                <a:solidFill>
                  <a:schemeClr val="accent1">
                    <a:lumMod val="60000"/>
                    <a:lumOff val="40000"/>
                  </a:schemeClr>
                </a:solidFill>
                <a:latin typeface="微软雅黑" panose="020B0503020204020204" pitchFamily="34" charset="-122"/>
                <a:ea typeface="思源黑体 Medium" panose="020B0600000000000000"/>
              </a:rPr>
              <a:t>文档内容管理作为基础设施</a:t>
            </a:r>
          </a:p>
        </p:txBody>
      </p:sp>
      <p:sp>
        <p:nvSpPr>
          <p:cNvPr id="148" name="文本框 147">
            <a:extLst>
              <a:ext uri="{FF2B5EF4-FFF2-40B4-BE49-F238E27FC236}">
                <a16:creationId xmlns:a16="http://schemas.microsoft.com/office/drawing/2014/main" id="{7EB79843-6E0A-5ECE-4EF2-C781554B1843}"/>
              </a:ext>
            </a:extLst>
          </p:cNvPr>
          <p:cNvSpPr txBox="1"/>
          <p:nvPr/>
        </p:nvSpPr>
        <p:spPr>
          <a:xfrm>
            <a:off x="6551393" y="5913169"/>
            <a:ext cx="4951991" cy="646331"/>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sz="1000" kern="0">
                <a:solidFill>
                  <a:srgbClr val="34477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1200" dirty="0">
                <a:ea typeface="思源黑体 Medium" panose="020B0600000000000000"/>
              </a:rPr>
              <a:t>提供体系文件的基础存储、元数据服务、在线编辑和预览、智能检索及文档安全等；</a:t>
            </a:r>
            <a:endParaRPr lang="en-US" altLang="zh-CN" sz="1200" dirty="0">
              <a:ea typeface="思源黑体 Medium" panose="020B0600000000000000"/>
            </a:endParaRPr>
          </a:p>
          <a:p>
            <a:r>
              <a:rPr lang="zh-CN" altLang="en-US" sz="1200" dirty="0">
                <a:ea typeface="思源黑体 Medium" panose="020B0600000000000000"/>
              </a:rPr>
              <a:t>提供体系文件与企业</a:t>
            </a:r>
            <a:r>
              <a:rPr lang="en-US" altLang="zh-CN" sz="1200" dirty="0">
                <a:ea typeface="思源黑体 Medium" panose="020B0600000000000000"/>
              </a:rPr>
              <a:t>IT</a:t>
            </a:r>
            <a:r>
              <a:rPr lang="zh-CN" altLang="en-US" sz="1200" dirty="0">
                <a:ea typeface="思源黑体 Medium" panose="020B0600000000000000"/>
              </a:rPr>
              <a:t>系统整体集成的能力。</a:t>
            </a:r>
          </a:p>
        </p:txBody>
      </p:sp>
    </p:spTree>
    <p:extLst>
      <p:ext uri="{BB962C8B-B14F-4D97-AF65-F5344CB8AC3E}">
        <p14:creationId xmlns:p14="http://schemas.microsoft.com/office/powerpoint/2010/main" val="1991114948"/>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44771"/>
                </a:solidFill>
              </a:rPr>
              <a:t>特色四：</a:t>
            </a:r>
            <a:r>
              <a:rPr lang="zh-TW" altLang="zh-CN" dirty="0">
                <a:solidFill>
                  <a:srgbClr val="344771"/>
                </a:solidFill>
              </a:rPr>
              <a:t>体系文件版本生命周期管理</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3"/>
          <a:stretch>
            <a:fillRect/>
          </a:stretch>
        </p:blipFill>
        <p:spPr>
          <a:xfrm>
            <a:off x="9893300" y="619760"/>
            <a:ext cx="1426845" cy="361950"/>
          </a:xfrm>
          <a:prstGeom prst="rect">
            <a:avLst/>
          </a:prstGeom>
        </p:spPr>
      </p:pic>
      <p:grpSp>
        <p:nvGrpSpPr>
          <p:cNvPr id="209" name="组合 208">
            <a:extLst>
              <a:ext uri="{FF2B5EF4-FFF2-40B4-BE49-F238E27FC236}">
                <a16:creationId xmlns:a16="http://schemas.microsoft.com/office/drawing/2014/main" id="{D63E7AC2-667D-1621-7F39-17015C07C123}"/>
              </a:ext>
            </a:extLst>
          </p:cNvPr>
          <p:cNvGrpSpPr>
            <a:grpSpLocks noChangeAspect="1"/>
          </p:cNvGrpSpPr>
          <p:nvPr/>
        </p:nvGrpSpPr>
        <p:grpSpPr>
          <a:xfrm>
            <a:off x="286817" y="1341000"/>
            <a:ext cx="11618365" cy="4825147"/>
            <a:chOff x="107504" y="794443"/>
            <a:chExt cx="8844757" cy="3673258"/>
          </a:xfrm>
        </p:grpSpPr>
        <p:sp>
          <p:nvSpPr>
            <p:cNvPr id="2" name="Rounded Rectangle 116">
              <a:extLst>
                <a:ext uri="{FF2B5EF4-FFF2-40B4-BE49-F238E27FC236}">
                  <a16:creationId xmlns:a16="http://schemas.microsoft.com/office/drawing/2014/main" id="{1516C0DA-B9CF-92FF-8258-72F5E80182FF}"/>
                </a:ext>
              </a:extLst>
            </p:cNvPr>
            <p:cNvSpPr/>
            <p:nvPr/>
          </p:nvSpPr>
          <p:spPr>
            <a:xfrm>
              <a:off x="3509204" y="794443"/>
              <a:ext cx="2935004" cy="3673258"/>
            </a:xfrm>
            <a:prstGeom prst="roundRect">
              <a:avLst>
                <a:gd name="adj" fmla="val 0"/>
              </a:avLst>
            </a:prstGeom>
            <a:solidFill>
              <a:srgbClr val="4472C4">
                <a:lumMod val="20000"/>
                <a:lumOff val="80000"/>
                <a:alpha val="20000"/>
              </a:srgbClr>
            </a:solidFill>
            <a:ln w="12700" cap="flat" cmpd="sng" algn="ctr">
              <a:noFill/>
              <a:prstDash val="solid"/>
              <a:miter lim="800000"/>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rgbClr val="002060"/>
                </a:solidFill>
                <a:effectLst/>
                <a:uLnTx/>
                <a:uFillTx/>
                <a:latin typeface="微软雅黑" panose="020B0503020204020204" pitchFamily="34" charset="-122"/>
                <a:ea typeface="思源黑体 Medium" panose="020B0600000000000000"/>
              </a:endParaRPr>
            </a:p>
          </p:txBody>
        </p:sp>
        <p:grpSp>
          <p:nvGrpSpPr>
            <p:cNvPr id="31" name="组合 30">
              <a:extLst>
                <a:ext uri="{FF2B5EF4-FFF2-40B4-BE49-F238E27FC236}">
                  <a16:creationId xmlns:a16="http://schemas.microsoft.com/office/drawing/2014/main" id="{3614C93F-7245-F925-3766-E9414EADA41C}"/>
                </a:ext>
              </a:extLst>
            </p:cNvPr>
            <p:cNvGrpSpPr>
              <a:grpSpLocks noChangeAspect="1"/>
            </p:cNvGrpSpPr>
            <p:nvPr/>
          </p:nvGrpSpPr>
          <p:grpSpPr>
            <a:xfrm>
              <a:off x="107504" y="1230310"/>
              <a:ext cx="763573" cy="2709591"/>
              <a:chOff x="379371" y="1522250"/>
              <a:chExt cx="1055601" cy="3745873"/>
            </a:xfrm>
          </p:grpSpPr>
          <p:sp>
            <p:nvSpPr>
              <p:cNvPr id="49" name="Rounded Rectangle 116">
                <a:extLst>
                  <a:ext uri="{FF2B5EF4-FFF2-40B4-BE49-F238E27FC236}">
                    <a16:creationId xmlns:a16="http://schemas.microsoft.com/office/drawing/2014/main" id="{A667A7D5-0A2E-9B5B-AD26-399191FB38D1}"/>
                  </a:ext>
                </a:extLst>
              </p:cNvPr>
              <p:cNvSpPr/>
              <p:nvPr/>
            </p:nvSpPr>
            <p:spPr>
              <a:xfrm>
                <a:off x="379371" y="1522250"/>
                <a:ext cx="1055601" cy="3745873"/>
              </a:xfrm>
              <a:prstGeom prst="roundRect">
                <a:avLst>
                  <a:gd name="adj" fmla="val 3353"/>
                </a:avLst>
              </a:prstGeom>
              <a:solidFill>
                <a:sysClr val="window" lastClr="FFFFFF"/>
              </a:solidFill>
              <a:ln w="9525" cap="flat" cmpd="sng" algn="ctr">
                <a:solidFill>
                  <a:srgbClr val="44546A">
                    <a:lumMod val="60000"/>
                    <a:lumOff val="40000"/>
                  </a:srgbClr>
                </a:solidFill>
                <a:prstDash val="sysDash"/>
                <a:miter lim="800000"/>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002060"/>
                    </a:solidFill>
                    <a:effectLst/>
                    <a:uLnTx/>
                    <a:uFillTx/>
                    <a:latin typeface="微软雅黑"/>
                    <a:ea typeface="思源黑体 Medium" panose="020B0600000000000000"/>
                  </a:rPr>
                  <a:t>外来文件</a:t>
                </a:r>
              </a:p>
            </p:txBody>
          </p:sp>
          <p:grpSp>
            <p:nvGrpSpPr>
              <p:cNvPr id="50" name="组合 49">
                <a:extLst>
                  <a:ext uri="{FF2B5EF4-FFF2-40B4-BE49-F238E27FC236}">
                    <a16:creationId xmlns:a16="http://schemas.microsoft.com/office/drawing/2014/main" id="{F98F5EF9-C917-F82B-E319-7DAA1929BBB3}"/>
                  </a:ext>
                </a:extLst>
              </p:cNvPr>
              <p:cNvGrpSpPr/>
              <p:nvPr/>
            </p:nvGrpSpPr>
            <p:grpSpPr>
              <a:xfrm>
                <a:off x="490308" y="1751416"/>
                <a:ext cx="833735" cy="714413"/>
                <a:chOff x="640492" y="2067694"/>
                <a:chExt cx="1527625" cy="1287690"/>
              </a:xfrm>
            </p:grpSpPr>
            <p:pic>
              <p:nvPicPr>
                <p:cNvPr id="62" name="图片 61">
                  <a:extLst>
                    <a:ext uri="{FF2B5EF4-FFF2-40B4-BE49-F238E27FC236}">
                      <a16:creationId xmlns:a16="http://schemas.microsoft.com/office/drawing/2014/main" id="{333999F9-21E9-46C2-75B9-E3846E9652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131" y="2067694"/>
                  <a:ext cx="926341" cy="792089"/>
                </a:xfrm>
                <a:prstGeom prst="rect">
                  <a:avLst/>
                </a:prstGeom>
              </p:spPr>
            </p:pic>
            <p:sp>
              <p:nvSpPr>
                <p:cNvPr id="63" name="文本框 62">
                  <a:extLst>
                    <a:ext uri="{FF2B5EF4-FFF2-40B4-BE49-F238E27FC236}">
                      <a16:creationId xmlns:a16="http://schemas.microsoft.com/office/drawing/2014/main" id="{80C0EC7D-2B5F-E1CD-1F44-7ED0309CF14E}"/>
                    </a:ext>
                  </a:extLst>
                </p:cNvPr>
                <p:cNvSpPr txBox="1"/>
                <p:nvPr/>
              </p:nvSpPr>
              <p:spPr>
                <a:xfrm>
                  <a:off x="640492" y="2873722"/>
                  <a:ext cx="1527625" cy="48166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50" b="0" i="0" u="none" strike="noStrike" kern="0" cap="none" spc="0" normalizeH="0" baseline="0" noProof="0" dirty="0">
                      <a:ln>
                        <a:noFill/>
                      </a:ln>
                      <a:solidFill>
                        <a:srgbClr val="002060"/>
                      </a:solidFill>
                      <a:effectLst/>
                      <a:uLnTx/>
                      <a:uFillTx/>
                      <a:latin typeface="Arial"/>
                      <a:ea typeface="思源黑体 Medium" panose="020B0600000000000000"/>
                    </a:rPr>
                    <a:t>ISO13485</a:t>
                  </a:r>
                  <a:endParaRPr kumimoji="0" lang="zh-CN" altLang="en-US" sz="1050" b="0" i="0" u="none" strike="noStrike" kern="0" cap="none" spc="0" normalizeH="0" baseline="0" noProof="0" dirty="0">
                    <a:ln>
                      <a:noFill/>
                    </a:ln>
                    <a:solidFill>
                      <a:srgbClr val="002060"/>
                    </a:solidFill>
                    <a:effectLst/>
                    <a:uLnTx/>
                    <a:uFillTx/>
                    <a:latin typeface="Arial"/>
                    <a:ea typeface="思源黑体 Medium" panose="020B0600000000000000"/>
                  </a:endParaRPr>
                </a:p>
              </p:txBody>
            </p:sp>
          </p:grpSp>
          <p:grpSp>
            <p:nvGrpSpPr>
              <p:cNvPr id="51" name="组合 50">
                <a:extLst>
                  <a:ext uri="{FF2B5EF4-FFF2-40B4-BE49-F238E27FC236}">
                    <a16:creationId xmlns:a16="http://schemas.microsoft.com/office/drawing/2014/main" id="{ABC675BE-6E69-9264-301C-29FA3080596D}"/>
                  </a:ext>
                </a:extLst>
              </p:cNvPr>
              <p:cNvGrpSpPr/>
              <p:nvPr/>
            </p:nvGrpSpPr>
            <p:grpSpPr>
              <a:xfrm>
                <a:off x="648885" y="2442758"/>
                <a:ext cx="516571" cy="714413"/>
                <a:chOff x="931050" y="2067694"/>
                <a:chExt cx="946496" cy="1287690"/>
              </a:xfrm>
            </p:grpSpPr>
            <p:pic>
              <p:nvPicPr>
                <p:cNvPr id="60" name="图片 59">
                  <a:extLst>
                    <a:ext uri="{FF2B5EF4-FFF2-40B4-BE49-F238E27FC236}">
                      <a16:creationId xmlns:a16="http://schemas.microsoft.com/office/drawing/2014/main" id="{3A11AA0E-CC2B-2BAF-3D3C-4754782785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131" y="2067694"/>
                  <a:ext cx="926341" cy="792089"/>
                </a:xfrm>
                <a:prstGeom prst="rect">
                  <a:avLst/>
                </a:prstGeom>
              </p:spPr>
            </p:pic>
            <p:sp>
              <p:nvSpPr>
                <p:cNvPr id="61" name="文本框 60">
                  <a:extLst>
                    <a:ext uri="{FF2B5EF4-FFF2-40B4-BE49-F238E27FC236}">
                      <a16:creationId xmlns:a16="http://schemas.microsoft.com/office/drawing/2014/main" id="{DCEA562B-7A45-50F9-7D01-CF815F517E27}"/>
                    </a:ext>
                  </a:extLst>
                </p:cNvPr>
                <p:cNvSpPr txBox="1"/>
                <p:nvPr/>
              </p:nvSpPr>
              <p:spPr>
                <a:xfrm>
                  <a:off x="931050" y="2873722"/>
                  <a:ext cx="946496" cy="48166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50" b="0" i="0" u="none" strike="noStrike" kern="0" cap="none" spc="0" normalizeH="0" baseline="0" noProof="0" dirty="0">
                      <a:ln>
                        <a:noFill/>
                      </a:ln>
                      <a:solidFill>
                        <a:srgbClr val="002060"/>
                      </a:solidFill>
                      <a:effectLst/>
                      <a:uLnTx/>
                      <a:uFillTx/>
                      <a:latin typeface="Arial"/>
                      <a:ea typeface="思源黑体 Medium" panose="020B0600000000000000"/>
                    </a:rPr>
                    <a:t>GMP</a:t>
                  </a:r>
                  <a:endParaRPr kumimoji="0" lang="zh-CN" altLang="en-US" sz="1050" b="0" i="0" u="none" strike="noStrike" kern="0" cap="none" spc="0" normalizeH="0" baseline="0" noProof="0" dirty="0">
                    <a:ln>
                      <a:noFill/>
                    </a:ln>
                    <a:solidFill>
                      <a:srgbClr val="002060"/>
                    </a:solidFill>
                    <a:effectLst/>
                    <a:uLnTx/>
                    <a:uFillTx/>
                    <a:latin typeface="Arial"/>
                    <a:ea typeface="思源黑体 Medium" panose="020B0600000000000000"/>
                  </a:endParaRPr>
                </a:p>
              </p:txBody>
            </p:sp>
          </p:grpSp>
          <p:grpSp>
            <p:nvGrpSpPr>
              <p:cNvPr id="52" name="组合 51">
                <a:extLst>
                  <a:ext uri="{FF2B5EF4-FFF2-40B4-BE49-F238E27FC236}">
                    <a16:creationId xmlns:a16="http://schemas.microsoft.com/office/drawing/2014/main" id="{1FBC61BD-4564-7EAB-F3B5-FD2169A277DD}"/>
                  </a:ext>
                </a:extLst>
              </p:cNvPr>
              <p:cNvGrpSpPr/>
              <p:nvPr/>
            </p:nvGrpSpPr>
            <p:grpSpPr>
              <a:xfrm>
                <a:off x="601646" y="3134100"/>
                <a:ext cx="611045" cy="714413"/>
                <a:chOff x="844496" y="2067694"/>
                <a:chExt cx="1119603" cy="1287690"/>
              </a:xfrm>
            </p:grpSpPr>
            <p:pic>
              <p:nvPicPr>
                <p:cNvPr id="58" name="图片 57">
                  <a:extLst>
                    <a:ext uri="{FF2B5EF4-FFF2-40B4-BE49-F238E27FC236}">
                      <a16:creationId xmlns:a16="http://schemas.microsoft.com/office/drawing/2014/main" id="{AD637352-34B8-8BCE-046E-3C9919EDC4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131" y="2067694"/>
                  <a:ext cx="926341" cy="792089"/>
                </a:xfrm>
                <a:prstGeom prst="rect">
                  <a:avLst/>
                </a:prstGeom>
              </p:spPr>
            </p:pic>
            <p:sp>
              <p:nvSpPr>
                <p:cNvPr id="59" name="文本框 58">
                  <a:extLst>
                    <a:ext uri="{FF2B5EF4-FFF2-40B4-BE49-F238E27FC236}">
                      <a16:creationId xmlns:a16="http://schemas.microsoft.com/office/drawing/2014/main" id="{C2945290-08D4-55B0-4721-9A693BD1C151}"/>
                    </a:ext>
                  </a:extLst>
                </p:cNvPr>
                <p:cNvSpPr txBox="1"/>
                <p:nvPr/>
              </p:nvSpPr>
              <p:spPr>
                <a:xfrm>
                  <a:off x="844496" y="2873722"/>
                  <a:ext cx="1119603" cy="48166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50" b="0" i="0" u="none" strike="noStrike" kern="0" cap="none" spc="0" normalizeH="0" baseline="0" noProof="0" dirty="0">
                      <a:ln>
                        <a:noFill/>
                      </a:ln>
                      <a:solidFill>
                        <a:srgbClr val="002060"/>
                      </a:solidFill>
                      <a:effectLst/>
                      <a:uLnTx/>
                      <a:uFillTx/>
                      <a:latin typeface="Arial"/>
                      <a:ea typeface="思源黑体 Medium" panose="020B0600000000000000"/>
                    </a:rPr>
                    <a:t>KGMP</a:t>
                  </a:r>
                  <a:endParaRPr kumimoji="0" lang="zh-CN" altLang="en-US" sz="1050" b="0" i="0" u="none" strike="noStrike" kern="0" cap="none" spc="0" normalizeH="0" baseline="0" noProof="0" dirty="0">
                    <a:ln>
                      <a:noFill/>
                    </a:ln>
                    <a:solidFill>
                      <a:srgbClr val="002060"/>
                    </a:solidFill>
                    <a:effectLst/>
                    <a:uLnTx/>
                    <a:uFillTx/>
                    <a:latin typeface="Arial"/>
                    <a:ea typeface="思源黑体 Medium" panose="020B0600000000000000"/>
                  </a:endParaRPr>
                </a:p>
              </p:txBody>
            </p:sp>
          </p:grpSp>
          <p:grpSp>
            <p:nvGrpSpPr>
              <p:cNvPr id="53" name="组合 52">
                <a:extLst>
                  <a:ext uri="{FF2B5EF4-FFF2-40B4-BE49-F238E27FC236}">
                    <a16:creationId xmlns:a16="http://schemas.microsoft.com/office/drawing/2014/main" id="{D5546C7F-827B-410E-8408-F5D0253D8068}"/>
                  </a:ext>
                </a:extLst>
              </p:cNvPr>
              <p:cNvGrpSpPr/>
              <p:nvPr/>
            </p:nvGrpSpPr>
            <p:grpSpPr>
              <a:xfrm>
                <a:off x="612615" y="3825442"/>
                <a:ext cx="589113" cy="1433343"/>
                <a:chOff x="864590" y="2067694"/>
                <a:chExt cx="1079416" cy="2583523"/>
              </a:xfrm>
            </p:grpSpPr>
            <p:pic>
              <p:nvPicPr>
                <p:cNvPr id="54" name="图片 53">
                  <a:extLst>
                    <a:ext uri="{FF2B5EF4-FFF2-40B4-BE49-F238E27FC236}">
                      <a16:creationId xmlns:a16="http://schemas.microsoft.com/office/drawing/2014/main" id="{1BBA5ABF-596A-D8E2-32FD-EB695D8D81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131" y="2067694"/>
                  <a:ext cx="926341" cy="792089"/>
                </a:xfrm>
                <a:prstGeom prst="rect">
                  <a:avLst/>
                </a:prstGeom>
              </p:spPr>
            </p:pic>
            <p:sp>
              <p:nvSpPr>
                <p:cNvPr id="55" name="文本框 54">
                  <a:extLst>
                    <a:ext uri="{FF2B5EF4-FFF2-40B4-BE49-F238E27FC236}">
                      <a16:creationId xmlns:a16="http://schemas.microsoft.com/office/drawing/2014/main" id="{BF0E4D64-8503-4730-AD22-67AD950DF389}"/>
                    </a:ext>
                  </a:extLst>
                </p:cNvPr>
                <p:cNvSpPr txBox="1"/>
                <p:nvPr/>
              </p:nvSpPr>
              <p:spPr>
                <a:xfrm>
                  <a:off x="864590" y="2873722"/>
                  <a:ext cx="1079416" cy="48166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50" b="0" i="0" u="none" strike="noStrike" kern="0" cap="none" spc="0" normalizeH="0" baseline="0" noProof="0" dirty="0">
                      <a:ln>
                        <a:noFill/>
                      </a:ln>
                      <a:solidFill>
                        <a:srgbClr val="002060"/>
                      </a:solidFill>
                      <a:effectLst/>
                      <a:uLnTx/>
                      <a:uFillTx/>
                      <a:latin typeface="Arial"/>
                      <a:ea typeface="思源黑体 Medium" panose="020B0600000000000000"/>
                    </a:rPr>
                    <a:t>CNAS</a:t>
                  </a:r>
                  <a:endParaRPr kumimoji="0" lang="zh-CN" altLang="en-US" sz="1050" b="0" i="0" u="none" strike="noStrike" kern="0" cap="none" spc="0" normalizeH="0" baseline="0" noProof="0" dirty="0">
                    <a:ln>
                      <a:noFill/>
                    </a:ln>
                    <a:solidFill>
                      <a:srgbClr val="002060"/>
                    </a:solidFill>
                    <a:effectLst/>
                    <a:uLnTx/>
                    <a:uFillTx/>
                    <a:latin typeface="Arial"/>
                    <a:ea typeface="思源黑体 Medium" panose="020B0600000000000000"/>
                  </a:endParaRPr>
                </a:p>
              </p:txBody>
            </p:sp>
            <p:pic>
              <p:nvPicPr>
                <p:cNvPr id="56" name="图片 55">
                  <a:extLst>
                    <a:ext uri="{FF2B5EF4-FFF2-40B4-BE49-F238E27FC236}">
                      <a16:creationId xmlns:a16="http://schemas.microsoft.com/office/drawing/2014/main" id="{3C2A8B7E-FA92-E3EF-FAE2-918BEE6404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27" y="3363524"/>
                  <a:ext cx="926341" cy="792090"/>
                </a:xfrm>
                <a:prstGeom prst="rect">
                  <a:avLst/>
                </a:prstGeom>
              </p:spPr>
            </p:pic>
            <p:sp>
              <p:nvSpPr>
                <p:cNvPr id="57" name="文本框 56">
                  <a:extLst>
                    <a:ext uri="{FF2B5EF4-FFF2-40B4-BE49-F238E27FC236}">
                      <a16:creationId xmlns:a16="http://schemas.microsoft.com/office/drawing/2014/main" id="{861D81BA-5D02-B0B2-DC18-DEA36EB1B542}"/>
                    </a:ext>
                  </a:extLst>
                </p:cNvPr>
                <p:cNvSpPr txBox="1"/>
                <p:nvPr/>
              </p:nvSpPr>
              <p:spPr>
                <a:xfrm>
                  <a:off x="1014888" y="4169555"/>
                  <a:ext cx="875405" cy="48166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50" b="0" i="0" u="none" strike="noStrike" kern="0" cap="none" spc="0" normalizeH="0" baseline="0" noProof="0" dirty="0">
                      <a:ln>
                        <a:noFill/>
                      </a:ln>
                      <a:solidFill>
                        <a:srgbClr val="002060"/>
                      </a:solidFill>
                      <a:effectLst/>
                      <a:uLnTx/>
                      <a:uFillTx/>
                      <a:latin typeface="Arial"/>
                      <a:ea typeface="思源黑体 Medium" panose="020B0600000000000000"/>
                    </a:rPr>
                    <a:t>……</a:t>
                  </a:r>
                  <a:endParaRPr kumimoji="0" lang="zh-CN" altLang="en-US" sz="1050" b="0" i="0" u="none" strike="noStrike" kern="0" cap="none" spc="0" normalizeH="0" baseline="0" noProof="0" dirty="0">
                    <a:ln>
                      <a:noFill/>
                    </a:ln>
                    <a:solidFill>
                      <a:srgbClr val="002060"/>
                    </a:solidFill>
                    <a:effectLst/>
                    <a:uLnTx/>
                    <a:uFillTx/>
                    <a:latin typeface="Arial"/>
                    <a:ea typeface="思源黑体 Medium" panose="020B0600000000000000"/>
                  </a:endParaRPr>
                </a:p>
              </p:txBody>
            </p:sp>
          </p:grpSp>
        </p:grpSp>
        <p:sp>
          <p:nvSpPr>
            <p:cNvPr id="64" name="矩形 63">
              <a:extLst>
                <a:ext uri="{FF2B5EF4-FFF2-40B4-BE49-F238E27FC236}">
                  <a16:creationId xmlns:a16="http://schemas.microsoft.com/office/drawing/2014/main" id="{5A73520C-61F0-4B05-1587-7246E39B89A3}"/>
                </a:ext>
              </a:extLst>
            </p:cNvPr>
            <p:cNvSpPr/>
            <p:nvPr/>
          </p:nvSpPr>
          <p:spPr>
            <a:xfrm>
              <a:off x="1150690" y="1509030"/>
              <a:ext cx="1841576" cy="2093617"/>
            </a:xfrm>
            <a:prstGeom prst="rect">
              <a:avLst/>
            </a:prstGeom>
            <a:solidFill>
              <a:srgbClr val="4472C4">
                <a:lumMod val="20000"/>
                <a:lumOff val="80000"/>
                <a:alpha val="20000"/>
              </a:srgbClr>
            </a:solidFill>
            <a:ln w="12700" cap="flat" cmpd="sng" algn="ctr">
              <a:noFill/>
              <a:prstDash val="solid"/>
              <a:miter lim="800000"/>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002060"/>
                </a:solidFill>
                <a:effectLst/>
                <a:uLnTx/>
                <a:uFillTx/>
                <a:latin typeface="微软雅黑" panose="020B0503020204020204" pitchFamily="34" charset="-122"/>
                <a:ea typeface="思源黑体 Medium" panose="020B0600000000000000"/>
              </a:endParaRPr>
            </a:p>
          </p:txBody>
        </p:sp>
        <p:sp>
          <p:nvSpPr>
            <p:cNvPr id="65" name="矩形 64">
              <a:extLst>
                <a:ext uri="{FF2B5EF4-FFF2-40B4-BE49-F238E27FC236}">
                  <a16:creationId xmlns:a16="http://schemas.microsoft.com/office/drawing/2014/main" id="{F79EF928-A7A2-077A-C829-984907106E43}"/>
                </a:ext>
              </a:extLst>
            </p:cNvPr>
            <p:cNvSpPr/>
            <p:nvPr/>
          </p:nvSpPr>
          <p:spPr>
            <a:xfrm>
              <a:off x="1684465" y="1556253"/>
              <a:ext cx="843489" cy="210872"/>
            </a:xfrm>
            <a:prstGeom prst="rect">
              <a:avLst/>
            </a:prstGeom>
          </p:spPr>
          <p:txBody>
            <a:bodyPr wrap="none">
              <a:spAutoFit/>
            </a:bodyPr>
            <a:lstStyle/>
            <a:p>
              <a:pPr algn="ctr"/>
              <a:r>
                <a:rPr lang="zh-CN" altLang="en-US" sz="1200" b="1" dirty="0">
                  <a:solidFill>
                    <a:srgbClr val="002060"/>
                  </a:solidFill>
                  <a:latin typeface="Arial"/>
                  <a:ea typeface="思源黑体 Medium" panose="020B0600000000000000"/>
                </a:rPr>
                <a:t>外来文件管理</a:t>
              </a:r>
            </a:p>
          </p:txBody>
        </p:sp>
        <p:sp>
          <p:nvSpPr>
            <p:cNvPr id="66" name="矩形 65">
              <a:extLst>
                <a:ext uri="{FF2B5EF4-FFF2-40B4-BE49-F238E27FC236}">
                  <a16:creationId xmlns:a16="http://schemas.microsoft.com/office/drawing/2014/main" id="{93C72145-9465-D4B3-04CA-79CE637F688A}"/>
                </a:ext>
              </a:extLst>
            </p:cNvPr>
            <p:cNvSpPr/>
            <p:nvPr/>
          </p:nvSpPr>
          <p:spPr>
            <a:xfrm>
              <a:off x="1189481" y="1810657"/>
              <a:ext cx="826435" cy="382937"/>
            </a:xfrm>
            <a:prstGeom prst="rect">
              <a:avLst/>
            </a:prstGeom>
            <a:solidFill>
              <a:srgbClr val="44546A">
                <a:lumMod val="20000"/>
                <a:lumOff val="80000"/>
                <a:alpha val="40000"/>
              </a:srgbClr>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2060"/>
                  </a:solidFill>
                  <a:effectLst/>
                  <a:uLnTx/>
                  <a:uFillTx/>
                  <a:latin typeface="Arial"/>
                  <a:ea typeface="思源黑体 Medium" panose="020B0600000000000000"/>
                </a:rPr>
                <a:t>外来文件记录</a:t>
              </a:r>
            </a:p>
          </p:txBody>
        </p:sp>
        <p:sp>
          <p:nvSpPr>
            <p:cNvPr id="67" name="矩形 66">
              <a:extLst>
                <a:ext uri="{FF2B5EF4-FFF2-40B4-BE49-F238E27FC236}">
                  <a16:creationId xmlns:a16="http://schemas.microsoft.com/office/drawing/2014/main" id="{69631EA9-B3B8-4887-FCCF-F7F7AA726B20}"/>
                </a:ext>
              </a:extLst>
            </p:cNvPr>
            <p:cNvSpPr/>
            <p:nvPr/>
          </p:nvSpPr>
          <p:spPr>
            <a:xfrm>
              <a:off x="2107647" y="1810657"/>
              <a:ext cx="826435" cy="382937"/>
            </a:xfrm>
            <a:prstGeom prst="rect">
              <a:avLst/>
            </a:prstGeom>
            <a:solidFill>
              <a:srgbClr val="44546A">
                <a:lumMod val="20000"/>
                <a:lumOff val="80000"/>
                <a:alpha val="40000"/>
              </a:srgbClr>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2060"/>
                  </a:solidFill>
                  <a:effectLst/>
                  <a:uLnTx/>
                  <a:uFillTx/>
                  <a:latin typeface="Arial"/>
                  <a:ea typeface="思源黑体 Medium" panose="020B0600000000000000"/>
                </a:rPr>
                <a:t>采标情况</a:t>
              </a:r>
            </a:p>
          </p:txBody>
        </p:sp>
        <p:sp>
          <p:nvSpPr>
            <p:cNvPr id="68" name="矩形 67">
              <a:extLst>
                <a:ext uri="{FF2B5EF4-FFF2-40B4-BE49-F238E27FC236}">
                  <a16:creationId xmlns:a16="http://schemas.microsoft.com/office/drawing/2014/main" id="{BA13EF9F-E439-9AC2-240C-8C722752C368}"/>
                </a:ext>
              </a:extLst>
            </p:cNvPr>
            <p:cNvSpPr/>
            <p:nvPr/>
          </p:nvSpPr>
          <p:spPr>
            <a:xfrm>
              <a:off x="1189481" y="2263321"/>
              <a:ext cx="826435" cy="382937"/>
            </a:xfrm>
            <a:prstGeom prst="rect">
              <a:avLst/>
            </a:prstGeom>
            <a:solidFill>
              <a:srgbClr val="44546A">
                <a:lumMod val="20000"/>
                <a:lumOff val="80000"/>
                <a:alpha val="40000"/>
              </a:srgbClr>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2060"/>
                  </a:solidFill>
                  <a:effectLst/>
                  <a:uLnTx/>
                  <a:uFillTx/>
                  <a:latin typeface="Arial"/>
                  <a:ea typeface="思源黑体 Medium" panose="020B0600000000000000"/>
                </a:rPr>
                <a:t>分层分类管理</a:t>
              </a:r>
            </a:p>
          </p:txBody>
        </p:sp>
        <p:sp>
          <p:nvSpPr>
            <p:cNvPr id="69" name="矩形 68">
              <a:extLst>
                <a:ext uri="{FF2B5EF4-FFF2-40B4-BE49-F238E27FC236}">
                  <a16:creationId xmlns:a16="http://schemas.microsoft.com/office/drawing/2014/main" id="{FD476DBE-9A66-5523-7C05-3C4C999E8649}"/>
                </a:ext>
              </a:extLst>
            </p:cNvPr>
            <p:cNvSpPr/>
            <p:nvPr/>
          </p:nvSpPr>
          <p:spPr>
            <a:xfrm>
              <a:off x="2107647" y="2263321"/>
              <a:ext cx="826435" cy="382937"/>
            </a:xfrm>
            <a:prstGeom prst="rect">
              <a:avLst/>
            </a:prstGeom>
            <a:solidFill>
              <a:srgbClr val="44546A">
                <a:lumMod val="20000"/>
                <a:lumOff val="80000"/>
                <a:alpha val="40000"/>
              </a:srgbClr>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2060"/>
                  </a:solidFill>
                  <a:effectLst/>
                  <a:uLnTx/>
                  <a:uFillTx/>
                  <a:latin typeface="Arial"/>
                  <a:ea typeface="思源黑体 Medium" panose="020B0600000000000000"/>
                </a:rPr>
                <a:t>文件识别</a:t>
              </a:r>
            </a:p>
          </p:txBody>
        </p:sp>
        <p:sp>
          <p:nvSpPr>
            <p:cNvPr id="70" name="矩形 69">
              <a:extLst>
                <a:ext uri="{FF2B5EF4-FFF2-40B4-BE49-F238E27FC236}">
                  <a16:creationId xmlns:a16="http://schemas.microsoft.com/office/drawing/2014/main" id="{88D18857-9A76-3A2E-5788-26FE6193FAC7}"/>
                </a:ext>
              </a:extLst>
            </p:cNvPr>
            <p:cNvSpPr/>
            <p:nvPr/>
          </p:nvSpPr>
          <p:spPr>
            <a:xfrm>
              <a:off x="1189481" y="2715984"/>
              <a:ext cx="826435" cy="382937"/>
            </a:xfrm>
            <a:prstGeom prst="rect">
              <a:avLst/>
            </a:prstGeom>
            <a:solidFill>
              <a:srgbClr val="44546A">
                <a:lumMod val="20000"/>
                <a:lumOff val="80000"/>
                <a:alpha val="40000"/>
              </a:srgbClr>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2060"/>
                  </a:solidFill>
                  <a:effectLst/>
                  <a:uLnTx/>
                  <a:uFillTx/>
                  <a:latin typeface="Arial"/>
                  <a:ea typeface="思源黑体 Medium" panose="020B0600000000000000"/>
                </a:rPr>
                <a:t>发布和传递控制</a:t>
              </a:r>
            </a:p>
          </p:txBody>
        </p:sp>
        <p:sp>
          <p:nvSpPr>
            <p:cNvPr id="71" name="矩形 70">
              <a:extLst>
                <a:ext uri="{FF2B5EF4-FFF2-40B4-BE49-F238E27FC236}">
                  <a16:creationId xmlns:a16="http://schemas.microsoft.com/office/drawing/2014/main" id="{C5415DF1-A905-4C0D-9F33-10B1D15DC8B5}"/>
                </a:ext>
              </a:extLst>
            </p:cNvPr>
            <p:cNvSpPr/>
            <p:nvPr/>
          </p:nvSpPr>
          <p:spPr>
            <a:xfrm>
              <a:off x="2107647" y="2715984"/>
              <a:ext cx="826435" cy="382937"/>
            </a:xfrm>
            <a:prstGeom prst="rect">
              <a:avLst/>
            </a:prstGeom>
            <a:solidFill>
              <a:srgbClr val="44546A">
                <a:lumMod val="20000"/>
                <a:lumOff val="80000"/>
                <a:alpha val="40000"/>
              </a:srgbClr>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2060"/>
                  </a:solidFill>
                  <a:effectLst/>
                  <a:uLnTx/>
                  <a:uFillTx/>
                  <a:latin typeface="Arial"/>
                  <a:ea typeface="思源黑体 Medium" panose="020B0600000000000000"/>
                </a:rPr>
                <a:t>文件关联管理</a:t>
              </a:r>
            </a:p>
          </p:txBody>
        </p:sp>
        <p:sp>
          <p:nvSpPr>
            <p:cNvPr id="72" name="矩形 71">
              <a:extLst>
                <a:ext uri="{FF2B5EF4-FFF2-40B4-BE49-F238E27FC236}">
                  <a16:creationId xmlns:a16="http://schemas.microsoft.com/office/drawing/2014/main" id="{15C6DDCA-8839-9E6C-D347-D41A6CE82C98}"/>
                </a:ext>
              </a:extLst>
            </p:cNvPr>
            <p:cNvSpPr/>
            <p:nvPr/>
          </p:nvSpPr>
          <p:spPr>
            <a:xfrm>
              <a:off x="1189481" y="3168647"/>
              <a:ext cx="826435" cy="382937"/>
            </a:xfrm>
            <a:prstGeom prst="rect">
              <a:avLst/>
            </a:prstGeom>
            <a:solidFill>
              <a:srgbClr val="44546A">
                <a:lumMod val="20000"/>
                <a:lumOff val="80000"/>
                <a:alpha val="40000"/>
              </a:srgbClr>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2060"/>
                  </a:solidFill>
                  <a:effectLst/>
                  <a:uLnTx/>
                  <a:uFillTx/>
                  <a:latin typeface="Arial"/>
                  <a:ea typeface="思源黑体 Medium" panose="020B0600000000000000"/>
                </a:rPr>
                <a:t>适用清单管理</a:t>
              </a:r>
            </a:p>
          </p:txBody>
        </p:sp>
        <p:sp>
          <p:nvSpPr>
            <p:cNvPr id="73" name="矩形 72">
              <a:extLst>
                <a:ext uri="{FF2B5EF4-FFF2-40B4-BE49-F238E27FC236}">
                  <a16:creationId xmlns:a16="http://schemas.microsoft.com/office/drawing/2014/main" id="{E617D080-9452-BBF5-4262-8833213FC3AA}"/>
                </a:ext>
              </a:extLst>
            </p:cNvPr>
            <p:cNvSpPr/>
            <p:nvPr/>
          </p:nvSpPr>
          <p:spPr>
            <a:xfrm>
              <a:off x="2107647" y="3168647"/>
              <a:ext cx="826435" cy="382937"/>
            </a:xfrm>
            <a:prstGeom prst="rect">
              <a:avLst/>
            </a:prstGeom>
            <a:solidFill>
              <a:srgbClr val="44546A">
                <a:lumMod val="20000"/>
                <a:lumOff val="80000"/>
                <a:alpha val="40000"/>
              </a:srgbClr>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2060"/>
                  </a:solidFill>
                  <a:effectLst/>
                  <a:uLnTx/>
                  <a:uFillTx/>
                  <a:latin typeface="Arial"/>
                  <a:ea typeface="思源黑体 Medium" panose="020B0600000000000000"/>
                </a:rPr>
                <a:t>外来文件更新提醒</a:t>
              </a:r>
            </a:p>
          </p:txBody>
        </p:sp>
        <p:sp>
          <p:nvSpPr>
            <p:cNvPr id="74" name="下箭头 47">
              <a:extLst>
                <a:ext uri="{FF2B5EF4-FFF2-40B4-BE49-F238E27FC236}">
                  <a16:creationId xmlns:a16="http://schemas.microsoft.com/office/drawing/2014/main" id="{DE12F3E9-8B17-A381-342C-C490188F3FD1}"/>
                </a:ext>
              </a:extLst>
            </p:cNvPr>
            <p:cNvSpPr/>
            <p:nvPr/>
          </p:nvSpPr>
          <p:spPr>
            <a:xfrm rot="16200000">
              <a:off x="821363" y="1950371"/>
              <a:ext cx="261045" cy="471476"/>
            </a:xfrm>
            <a:prstGeom prst="downArrow">
              <a:avLst/>
            </a:prstGeom>
            <a:gradFill>
              <a:gsLst>
                <a:gs pos="0">
                  <a:sysClr val="window" lastClr="FFFFFF"/>
                </a:gs>
                <a:gs pos="100000">
                  <a:srgbClr val="E7E6E6">
                    <a:lumMod val="75000"/>
                  </a:srgbClr>
                </a:gs>
              </a:gsLst>
              <a:lin ang="5400000" scaled="0"/>
            </a:gradFill>
            <a:ln w="12700" cap="flat" cmpd="sng" algn="ctr">
              <a:noFill/>
              <a:prstDash val="solid"/>
              <a:miter lim="800000"/>
            </a:ln>
            <a:effectLst/>
          </p:spPr>
          <p:txBody>
            <a:bodyPr rtlCol="0" anchor="ctr"/>
            <a:lstStyle/>
            <a:p>
              <a:pPr marL="0" marR="0" lvl="0" indent="0" algn="ctr" defTabSz="81280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0" normalizeH="0" baseline="0" noProof="0">
                <a:ln>
                  <a:noFill/>
                </a:ln>
                <a:solidFill>
                  <a:srgbClr val="002060"/>
                </a:solidFill>
                <a:effectLst/>
                <a:uLnTx/>
                <a:uFillTx/>
                <a:latin typeface="Arial" panose="020B0604020202020204"/>
                <a:ea typeface="思源黑体 Medium" panose="020B0600000000000000"/>
              </a:endParaRPr>
            </a:p>
          </p:txBody>
        </p:sp>
        <p:sp>
          <p:nvSpPr>
            <p:cNvPr id="75" name="下箭头 47">
              <a:extLst>
                <a:ext uri="{FF2B5EF4-FFF2-40B4-BE49-F238E27FC236}">
                  <a16:creationId xmlns:a16="http://schemas.microsoft.com/office/drawing/2014/main" id="{BC1B736E-3423-825F-2218-9AEDCE305E77}"/>
                </a:ext>
              </a:extLst>
            </p:cNvPr>
            <p:cNvSpPr/>
            <p:nvPr/>
          </p:nvSpPr>
          <p:spPr>
            <a:xfrm rot="16200000">
              <a:off x="821363" y="2712468"/>
              <a:ext cx="261045" cy="471476"/>
            </a:xfrm>
            <a:prstGeom prst="downArrow">
              <a:avLst/>
            </a:prstGeom>
            <a:gradFill>
              <a:gsLst>
                <a:gs pos="0">
                  <a:sysClr val="window" lastClr="FFFFFF"/>
                </a:gs>
                <a:gs pos="100000">
                  <a:srgbClr val="E7E6E6">
                    <a:lumMod val="75000"/>
                  </a:srgbClr>
                </a:gs>
              </a:gsLst>
              <a:lin ang="5400000" scaled="0"/>
            </a:gradFill>
            <a:ln w="12700" cap="flat" cmpd="sng" algn="ctr">
              <a:noFill/>
              <a:prstDash val="solid"/>
              <a:miter lim="800000"/>
            </a:ln>
            <a:effectLst/>
          </p:spPr>
          <p:txBody>
            <a:bodyPr rtlCol="0" anchor="ctr"/>
            <a:lstStyle/>
            <a:p>
              <a:pPr marL="0" marR="0" lvl="0" indent="0" algn="ctr" defTabSz="81280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0" normalizeH="0" baseline="0" noProof="0">
                <a:ln>
                  <a:noFill/>
                </a:ln>
                <a:solidFill>
                  <a:srgbClr val="002060"/>
                </a:solidFill>
                <a:effectLst/>
                <a:uLnTx/>
                <a:uFillTx/>
                <a:latin typeface="Arial" panose="020B0604020202020204"/>
                <a:ea typeface="思源黑体 Medium" panose="020B0600000000000000"/>
              </a:endParaRPr>
            </a:p>
          </p:txBody>
        </p:sp>
        <p:sp>
          <p:nvSpPr>
            <p:cNvPr id="76" name="流程图: 摘录 84">
              <a:extLst>
                <a:ext uri="{FF2B5EF4-FFF2-40B4-BE49-F238E27FC236}">
                  <a16:creationId xmlns:a16="http://schemas.microsoft.com/office/drawing/2014/main" id="{0221EA99-576D-13D6-505C-3A59FAAF3D67}"/>
                </a:ext>
              </a:extLst>
            </p:cNvPr>
            <p:cNvSpPr/>
            <p:nvPr/>
          </p:nvSpPr>
          <p:spPr>
            <a:xfrm rot="5400000" flipV="1">
              <a:off x="1602897" y="2150892"/>
              <a:ext cx="3361327" cy="691334"/>
            </a:xfrm>
            <a:prstGeom prst="flowChartExtract">
              <a:avLst/>
            </a:prstGeom>
            <a:gradFill>
              <a:gsLst>
                <a:gs pos="84000">
                  <a:srgbClr val="B9C5DD">
                    <a:alpha val="0"/>
                  </a:srgbClr>
                </a:gs>
                <a:gs pos="0">
                  <a:srgbClr val="B9C5DD"/>
                </a:gs>
              </a:gsLst>
              <a:lin ang="5400000" scaled="1"/>
            </a:gradFill>
            <a:ln w="12700" cap="flat" cmpd="sng" algn="ctr">
              <a:noFill/>
              <a:prstDash val="solid"/>
              <a:miter lim="800000"/>
            </a:ln>
            <a:effectLst/>
          </p:spPr>
          <p:txBody>
            <a:bodyPr rtlCol="0" anchor="ctr"/>
            <a:lstStyle/>
            <a:p>
              <a:pPr algn="ctr">
                <a:defRPr/>
              </a:pPr>
              <a:endParaRPr lang="zh-CN" altLang="en-US" sz="1100" kern="0" dirty="0">
                <a:solidFill>
                  <a:srgbClr val="002060"/>
                </a:solidFill>
                <a:latin typeface="微软雅黑"/>
                <a:ea typeface="思源黑体 Medium" panose="020B0600000000000000"/>
              </a:endParaRPr>
            </a:p>
          </p:txBody>
        </p:sp>
        <p:grpSp>
          <p:nvGrpSpPr>
            <p:cNvPr id="77" name="组合 76">
              <a:extLst>
                <a:ext uri="{FF2B5EF4-FFF2-40B4-BE49-F238E27FC236}">
                  <a16:creationId xmlns:a16="http://schemas.microsoft.com/office/drawing/2014/main" id="{F6C0FF65-E2D7-A327-14DF-D1D78E8C6610}"/>
                </a:ext>
              </a:extLst>
            </p:cNvPr>
            <p:cNvGrpSpPr>
              <a:grpSpLocks noChangeAspect="1"/>
            </p:cNvGrpSpPr>
            <p:nvPr/>
          </p:nvGrpSpPr>
          <p:grpSpPr>
            <a:xfrm>
              <a:off x="3560361" y="854621"/>
              <a:ext cx="1568252" cy="1677341"/>
              <a:chOff x="6128012" y="1375771"/>
              <a:chExt cx="2538833" cy="2715442"/>
            </a:xfrm>
          </p:grpSpPr>
          <p:grpSp>
            <p:nvGrpSpPr>
              <p:cNvPr id="78" name="组合 77">
                <a:extLst>
                  <a:ext uri="{FF2B5EF4-FFF2-40B4-BE49-F238E27FC236}">
                    <a16:creationId xmlns:a16="http://schemas.microsoft.com/office/drawing/2014/main" id="{A7EE3A93-B095-2DB0-5688-5469E56D84EF}"/>
                  </a:ext>
                </a:extLst>
              </p:cNvPr>
              <p:cNvGrpSpPr/>
              <p:nvPr/>
            </p:nvGrpSpPr>
            <p:grpSpPr>
              <a:xfrm>
                <a:off x="6128012" y="1375771"/>
                <a:ext cx="2538833" cy="2483645"/>
                <a:chOff x="149624" y="748581"/>
                <a:chExt cx="2538833" cy="2483645"/>
              </a:xfrm>
            </p:grpSpPr>
            <p:grpSp>
              <p:nvGrpSpPr>
                <p:cNvPr id="80" name="组合 79">
                  <a:extLst>
                    <a:ext uri="{FF2B5EF4-FFF2-40B4-BE49-F238E27FC236}">
                      <a16:creationId xmlns:a16="http://schemas.microsoft.com/office/drawing/2014/main" id="{EBBA3E14-D86D-9A4A-B6F9-967CD6C4C893}"/>
                    </a:ext>
                  </a:extLst>
                </p:cNvPr>
                <p:cNvGrpSpPr/>
                <p:nvPr/>
              </p:nvGrpSpPr>
              <p:grpSpPr>
                <a:xfrm>
                  <a:off x="878133" y="1679236"/>
                  <a:ext cx="733334" cy="685337"/>
                  <a:chOff x="687988" y="2067694"/>
                  <a:chExt cx="1652098" cy="1139497"/>
                </a:xfrm>
              </p:grpSpPr>
              <p:pic>
                <p:nvPicPr>
                  <p:cNvPr id="99" name="图片 98">
                    <a:extLst>
                      <a:ext uri="{FF2B5EF4-FFF2-40B4-BE49-F238E27FC236}">
                        <a16:creationId xmlns:a16="http://schemas.microsoft.com/office/drawing/2014/main" id="{128CF626-CB27-E329-7063-CEBA3CA267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988" y="2067694"/>
                    <a:ext cx="926340" cy="792088"/>
                  </a:xfrm>
                  <a:prstGeom prst="rect">
                    <a:avLst/>
                  </a:prstGeom>
                </p:spPr>
              </p:pic>
              <p:sp>
                <p:nvSpPr>
                  <p:cNvPr id="100" name="文本框 99">
                    <a:extLst>
                      <a:ext uri="{FF2B5EF4-FFF2-40B4-BE49-F238E27FC236}">
                        <a16:creationId xmlns:a16="http://schemas.microsoft.com/office/drawing/2014/main" id="{03D74CE3-8CBF-427C-F7D3-DEFCE8554392}"/>
                      </a:ext>
                    </a:extLst>
                  </p:cNvPr>
                  <p:cNvSpPr txBox="1"/>
                  <p:nvPr/>
                </p:nvSpPr>
                <p:spPr>
                  <a:xfrm>
                    <a:off x="687988" y="2765719"/>
                    <a:ext cx="1652098" cy="44147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Arial"/>
                        <a:ea typeface="思源黑体 Medium" panose="020B0600000000000000"/>
                      </a:rPr>
                      <a:t>体系文件</a:t>
                    </a:r>
                  </a:p>
                </p:txBody>
              </p:sp>
            </p:grpSp>
            <p:sp>
              <p:nvSpPr>
                <p:cNvPr id="81" name="下箭头 47">
                  <a:extLst>
                    <a:ext uri="{FF2B5EF4-FFF2-40B4-BE49-F238E27FC236}">
                      <a16:creationId xmlns:a16="http://schemas.microsoft.com/office/drawing/2014/main" id="{2954339F-1348-E081-D5F3-5B9F754A633F}"/>
                    </a:ext>
                  </a:extLst>
                </p:cNvPr>
                <p:cNvSpPr/>
                <p:nvPr/>
              </p:nvSpPr>
              <p:spPr>
                <a:xfrm>
                  <a:off x="1037469" y="1343806"/>
                  <a:ext cx="368115" cy="353958"/>
                </a:xfrm>
                <a:prstGeom prst="downArrow">
                  <a:avLst/>
                </a:prstGeom>
                <a:gradFill>
                  <a:gsLst>
                    <a:gs pos="0">
                      <a:srgbClr val="E7E6E6"/>
                    </a:gs>
                    <a:gs pos="100000">
                      <a:srgbClr val="E7E6E6">
                        <a:lumMod val="50000"/>
                      </a:srgbClr>
                    </a:gs>
                  </a:gsLst>
                  <a:lin ang="5400000" scaled="0"/>
                </a:gradFill>
                <a:ln w="12700" cap="flat" cmpd="sng" algn="ctr">
                  <a:noFill/>
                  <a:prstDash val="solid"/>
                  <a:miter lim="800000"/>
                </a:ln>
                <a:effectLst/>
              </p:spPr>
              <p:txBody>
                <a:bodyPr rtlCol="0" anchor="ctr"/>
                <a:lstStyle/>
                <a:p>
                  <a:pPr marL="0" marR="0" lvl="0" indent="0" algn="ctr" defTabSz="812800" eaLnBrk="1" fontAlgn="auto" latinLnBrk="0" hangingPunct="1">
                    <a:lnSpc>
                      <a:spcPct val="100000"/>
                    </a:lnSpc>
                    <a:spcBef>
                      <a:spcPts val="0"/>
                    </a:spcBef>
                    <a:spcAft>
                      <a:spcPts val="0"/>
                    </a:spcAft>
                    <a:buClrTx/>
                    <a:buSzTx/>
                    <a:buFontTx/>
                    <a:buNone/>
                    <a:tabLst/>
                    <a:defRPr/>
                  </a:pPr>
                  <a:endParaRPr kumimoji="0" lang="zh-CN" altLang="en-US" sz="1600" b="1" i="0" u="none" strike="noStrike" kern="0" cap="none" spc="0" normalizeH="0" baseline="0" noProof="0">
                    <a:ln>
                      <a:noFill/>
                    </a:ln>
                    <a:solidFill>
                      <a:srgbClr val="002060"/>
                    </a:solidFill>
                    <a:effectLst/>
                    <a:uLnTx/>
                    <a:uFillTx/>
                    <a:latin typeface="Arial" panose="020B0604020202020204"/>
                    <a:ea typeface="思源黑体 Medium" panose="020B0600000000000000"/>
                  </a:endParaRPr>
                </a:p>
              </p:txBody>
            </p:sp>
            <p:grpSp>
              <p:nvGrpSpPr>
                <p:cNvPr id="82" name="组合 81">
                  <a:extLst>
                    <a:ext uri="{FF2B5EF4-FFF2-40B4-BE49-F238E27FC236}">
                      <a16:creationId xmlns:a16="http://schemas.microsoft.com/office/drawing/2014/main" id="{D352C2CF-D489-452B-8E43-5472469F0FD1}"/>
                    </a:ext>
                  </a:extLst>
                </p:cNvPr>
                <p:cNvGrpSpPr/>
                <p:nvPr/>
              </p:nvGrpSpPr>
              <p:grpSpPr>
                <a:xfrm>
                  <a:off x="609887" y="748581"/>
                  <a:ext cx="1223277" cy="702092"/>
                  <a:chOff x="-100577" y="1851670"/>
                  <a:chExt cx="1223277" cy="702092"/>
                </a:xfrm>
              </p:grpSpPr>
              <p:pic>
                <p:nvPicPr>
                  <p:cNvPr id="97" name="图形 2">
                    <a:extLst>
                      <a:ext uri="{FF2B5EF4-FFF2-40B4-BE49-F238E27FC236}">
                        <a16:creationId xmlns:a16="http://schemas.microsoft.com/office/drawing/2014/main" id="{61772E4D-30B1-361B-F445-298C9052961D}"/>
                      </a:ext>
                    </a:extLst>
                  </p:cNvPr>
                  <p:cNvPicPr>
                    <a:picLocks noChangeAspect="1"/>
                  </p:cNvPicPr>
                  <p:nvPr/>
                </p:nvPicPr>
                <p:blipFill>
                  <a:blip r:embed="rId5" cstate="screen">
                    <a:extLst>
                      <a:ext uri="{96DAC541-7B7A-43D3-8B79-37D633B846F1}">
                        <asvg:svgBlip xmlns:asvg="http://schemas.microsoft.com/office/drawing/2016/SVG/main" r:embed="rId6"/>
                      </a:ext>
                    </a:extLst>
                  </a:blip>
                  <a:stretch>
                    <a:fillRect/>
                  </a:stretch>
                </p:blipFill>
                <p:spPr>
                  <a:xfrm>
                    <a:off x="358187" y="1851670"/>
                    <a:ext cx="305749" cy="417608"/>
                  </a:xfrm>
                  <a:prstGeom prst="rect">
                    <a:avLst/>
                  </a:prstGeom>
                </p:spPr>
              </p:pic>
              <p:sp>
                <p:nvSpPr>
                  <p:cNvPr id="98" name="文本框 97">
                    <a:extLst>
                      <a:ext uri="{FF2B5EF4-FFF2-40B4-BE49-F238E27FC236}">
                        <a16:creationId xmlns:a16="http://schemas.microsoft.com/office/drawing/2014/main" id="{2911F28B-912A-6319-F009-1624BF03566C}"/>
                      </a:ext>
                    </a:extLst>
                  </p:cNvPr>
                  <p:cNvSpPr txBox="1"/>
                  <p:nvPr/>
                </p:nvSpPr>
                <p:spPr>
                  <a:xfrm>
                    <a:off x="-100577" y="2269279"/>
                    <a:ext cx="1223277" cy="28448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体系文件制订者</a:t>
                    </a:r>
                  </a:p>
                </p:txBody>
              </p:sp>
            </p:grpSp>
            <p:grpSp>
              <p:nvGrpSpPr>
                <p:cNvPr id="83" name="组合 82">
                  <a:extLst>
                    <a:ext uri="{FF2B5EF4-FFF2-40B4-BE49-F238E27FC236}">
                      <a16:creationId xmlns:a16="http://schemas.microsoft.com/office/drawing/2014/main" id="{F4CC2C9A-85A8-58BF-0F9C-F213B65713E6}"/>
                    </a:ext>
                  </a:extLst>
                </p:cNvPr>
                <p:cNvGrpSpPr/>
                <p:nvPr/>
              </p:nvGrpSpPr>
              <p:grpSpPr>
                <a:xfrm>
                  <a:off x="149624" y="2530134"/>
                  <a:ext cx="1033622" cy="702092"/>
                  <a:chOff x="2187073" y="1851670"/>
                  <a:chExt cx="1033622" cy="702092"/>
                </a:xfrm>
              </p:grpSpPr>
              <p:pic>
                <p:nvPicPr>
                  <p:cNvPr id="95" name="图形 106">
                    <a:extLst>
                      <a:ext uri="{FF2B5EF4-FFF2-40B4-BE49-F238E27FC236}">
                        <a16:creationId xmlns:a16="http://schemas.microsoft.com/office/drawing/2014/main" id="{2EB2025C-5AD0-0D32-914A-522F059EC49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80278" y="1851670"/>
                    <a:ext cx="309614" cy="422888"/>
                  </a:xfrm>
                  <a:prstGeom prst="rect">
                    <a:avLst/>
                  </a:prstGeom>
                </p:spPr>
              </p:pic>
              <p:sp>
                <p:nvSpPr>
                  <p:cNvPr id="96" name="文本框 95">
                    <a:extLst>
                      <a:ext uri="{FF2B5EF4-FFF2-40B4-BE49-F238E27FC236}">
                        <a16:creationId xmlns:a16="http://schemas.microsoft.com/office/drawing/2014/main" id="{3E19CA3F-5F7C-7A33-C891-4D4BA0878B57}"/>
                      </a:ext>
                    </a:extLst>
                  </p:cNvPr>
                  <p:cNvSpPr txBox="1"/>
                  <p:nvPr/>
                </p:nvSpPr>
                <p:spPr>
                  <a:xfrm>
                    <a:off x="2187073" y="2269279"/>
                    <a:ext cx="1033622" cy="28448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业务关联方</a:t>
                    </a:r>
                    <a:r>
                      <a:rPr kumimoji="0" lang="en-US" altLang="zh-CN" sz="900" b="0" i="0" u="none" strike="noStrike" kern="0" cap="none" spc="0" normalizeH="0" baseline="0" noProof="0" dirty="0">
                        <a:ln>
                          <a:noFill/>
                        </a:ln>
                        <a:solidFill>
                          <a:srgbClr val="002060"/>
                        </a:solidFill>
                        <a:effectLst/>
                        <a:uLnTx/>
                        <a:uFillTx/>
                        <a:latin typeface="Arial"/>
                        <a:ea typeface="思源黑体 Medium" panose="020B0600000000000000"/>
                      </a:rPr>
                      <a:t>A</a:t>
                    </a:r>
                    <a:endPar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endParaRPr>
                  </a:p>
                </p:txBody>
              </p:sp>
            </p:grpSp>
            <p:sp>
              <p:nvSpPr>
                <p:cNvPr id="84" name="文本框 83">
                  <a:extLst>
                    <a:ext uri="{FF2B5EF4-FFF2-40B4-BE49-F238E27FC236}">
                      <a16:creationId xmlns:a16="http://schemas.microsoft.com/office/drawing/2014/main" id="{2B2A56AD-9912-EE48-108C-9D5EBFD5C47D}"/>
                    </a:ext>
                  </a:extLst>
                </p:cNvPr>
                <p:cNvSpPr txBox="1"/>
                <p:nvPr/>
              </p:nvSpPr>
              <p:spPr>
                <a:xfrm>
                  <a:off x="465467" y="1341101"/>
                  <a:ext cx="1081035" cy="28448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发起意见征集</a:t>
                  </a:r>
                </a:p>
              </p:txBody>
            </p:sp>
            <p:cxnSp>
              <p:nvCxnSpPr>
                <p:cNvPr id="85" name="直接箭头连接符 41">
                  <a:extLst>
                    <a:ext uri="{FF2B5EF4-FFF2-40B4-BE49-F238E27FC236}">
                      <a16:creationId xmlns:a16="http://schemas.microsoft.com/office/drawing/2014/main" id="{B1EA673A-23C1-D33D-3802-6FCE57D2BFB4}"/>
                    </a:ext>
                  </a:extLst>
                </p:cNvPr>
                <p:cNvCxnSpPr>
                  <a:stCxn id="95" idx="0"/>
                  <a:endCxn id="100" idx="1"/>
                </p:cNvCxnSpPr>
                <p:nvPr/>
              </p:nvCxnSpPr>
              <p:spPr>
                <a:xfrm flipV="1">
                  <a:off x="497635" y="2231814"/>
                  <a:ext cx="380498" cy="298319"/>
                </a:xfrm>
                <a:prstGeom prst="straightConnector1">
                  <a:avLst/>
                </a:prstGeom>
                <a:noFill/>
                <a:ln w="28575" cap="flat" cmpd="sng" algn="ctr">
                  <a:solidFill>
                    <a:srgbClr val="5B9BD5"/>
                  </a:solidFill>
                  <a:prstDash val="solid"/>
                  <a:miter lim="800000"/>
                  <a:tailEnd type="triangle"/>
                </a:ln>
                <a:effectLst/>
                <a:extLst>
                  <a:ext uri="{909E8E84-426E-40DD-AFC4-6F175D3DCCD1}">
                    <a14:hiddenFill xmlns:a14="http://schemas.microsoft.com/office/drawing/2010/main">
                      <a:noFill/>
                    </a14:hiddenFill>
                  </a:ext>
                </a:extLst>
              </p:spPr>
            </p:cxnSp>
            <p:grpSp>
              <p:nvGrpSpPr>
                <p:cNvPr id="86" name="组合 85">
                  <a:extLst>
                    <a:ext uri="{FF2B5EF4-FFF2-40B4-BE49-F238E27FC236}">
                      <a16:creationId xmlns:a16="http://schemas.microsoft.com/office/drawing/2014/main" id="{8AA23936-2C73-1605-0F05-9C09B43AA44D}"/>
                    </a:ext>
                  </a:extLst>
                </p:cNvPr>
                <p:cNvGrpSpPr/>
                <p:nvPr/>
              </p:nvGrpSpPr>
              <p:grpSpPr>
                <a:xfrm>
                  <a:off x="901485" y="2530134"/>
                  <a:ext cx="1033622" cy="702092"/>
                  <a:chOff x="2187073" y="1851670"/>
                  <a:chExt cx="1033622" cy="702092"/>
                </a:xfrm>
              </p:grpSpPr>
              <p:pic>
                <p:nvPicPr>
                  <p:cNvPr id="93" name="图形 106">
                    <a:extLst>
                      <a:ext uri="{FF2B5EF4-FFF2-40B4-BE49-F238E27FC236}">
                        <a16:creationId xmlns:a16="http://schemas.microsoft.com/office/drawing/2014/main" id="{3F7CBE87-4676-6F6B-AAC0-2556C61E238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80278" y="1851670"/>
                    <a:ext cx="309614" cy="422888"/>
                  </a:xfrm>
                  <a:prstGeom prst="rect">
                    <a:avLst/>
                  </a:prstGeom>
                </p:spPr>
              </p:pic>
              <p:sp>
                <p:nvSpPr>
                  <p:cNvPr id="94" name="文本框 93">
                    <a:extLst>
                      <a:ext uri="{FF2B5EF4-FFF2-40B4-BE49-F238E27FC236}">
                        <a16:creationId xmlns:a16="http://schemas.microsoft.com/office/drawing/2014/main" id="{7B7AA1FB-2AD3-81EB-92A2-D6E28394C3A1}"/>
                      </a:ext>
                    </a:extLst>
                  </p:cNvPr>
                  <p:cNvSpPr txBox="1"/>
                  <p:nvPr/>
                </p:nvSpPr>
                <p:spPr>
                  <a:xfrm>
                    <a:off x="2187073" y="2269279"/>
                    <a:ext cx="1033622" cy="28448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业务关联方</a:t>
                    </a:r>
                    <a:r>
                      <a:rPr kumimoji="0" lang="en-US" altLang="zh-CN" sz="900" b="0" i="0" u="none" strike="noStrike" kern="0" cap="none" spc="0" normalizeH="0" baseline="0" noProof="0" dirty="0">
                        <a:ln>
                          <a:noFill/>
                        </a:ln>
                        <a:solidFill>
                          <a:srgbClr val="002060"/>
                        </a:solidFill>
                        <a:effectLst/>
                        <a:uLnTx/>
                        <a:uFillTx/>
                        <a:latin typeface="Arial"/>
                        <a:ea typeface="思源黑体 Medium" panose="020B0600000000000000"/>
                      </a:rPr>
                      <a:t>B</a:t>
                    </a:r>
                    <a:endPar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endParaRPr>
                  </a:p>
                </p:txBody>
              </p:sp>
            </p:grpSp>
            <p:grpSp>
              <p:nvGrpSpPr>
                <p:cNvPr id="87" name="组合 86">
                  <a:extLst>
                    <a:ext uri="{FF2B5EF4-FFF2-40B4-BE49-F238E27FC236}">
                      <a16:creationId xmlns:a16="http://schemas.microsoft.com/office/drawing/2014/main" id="{66DBFD8C-8556-EC3C-9C85-B19BC522EF40}"/>
                    </a:ext>
                  </a:extLst>
                </p:cNvPr>
                <p:cNvGrpSpPr/>
                <p:nvPr/>
              </p:nvGrpSpPr>
              <p:grpSpPr>
                <a:xfrm>
                  <a:off x="1646934" y="2530134"/>
                  <a:ext cx="1041523" cy="702092"/>
                  <a:chOff x="2187073" y="1851670"/>
                  <a:chExt cx="1041523" cy="702092"/>
                </a:xfrm>
              </p:grpSpPr>
              <p:pic>
                <p:nvPicPr>
                  <p:cNvPr id="91" name="图形 90">
                    <a:extLst>
                      <a:ext uri="{FF2B5EF4-FFF2-40B4-BE49-F238E27FC236}">
                        <a16:creationId xmlns:a16="http://schemas.microsoft.com/office/drawing/2014/main" id="{70F88B19-2C4D-0929-A656-59EEF559B2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80278" y="1851670"/>
                    <a:ext cx="309614" cy="422888"/>
                  </a:xfrm>
                  <a:prstGeom prst="rect">
                    <a:avLst/>
                  </a:prstGeom>
                </p:spPr>
              </p:pic>
              <p:sp>
                <p:nvSpPr>
                  <p:cNvPr id="92" name="文本框 91">
                    <a:extLst>
                      <a:ext uri="{FF2B5EF4-FFF2-40B4-BE49-F238E27FC236}">
                        <a16:creationId xmlns:a16="http://schemas.microsoft.com/office/drawing/2014/main" id="{27D05624-AD18-E717-CF6C-569AFF1BF3C0}"/>
                      </a:ext>
                    </a:extLst>
                  </p:cNvPr>
                  <p:cNvSpPr txBox="1"/>
                  <p:nvPr/>
                </p:nvSpPr>
                <p:spPr>
                  <a:xfrm>
                    <a:off x="2187073" y="2269279"/>
                    <a:ext cx="1041523" cy="28448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业务关联方</a:t>
                    </a:r>
                    <a:r>
                      <a:rPr kumimoji="0" lang="en-US" altLang="zh-CN" sz="900" b="0" i="0" u="none" strike="noStrike" kern="0" cap="none" spc="0" normalizeH="0" baseline="0" noProof="0" dirty="0">
                        <a:ln>
                          <a:noFill/>
                        </a:ln>
                        <a:solidFill>
                          <a:srgbClr val="002060"/>
                        </a:solidFill>
                        <a:effectLst/>
                        <a:uLnTx/>
                        <a:uFillTx/>
                        <a:latin typeface="Arial"/>
                        <a:ea typeface="思源黑体 Medium" panose="020B0600000000000000"/>
                      </a:rPr>
                      <a:t>C</a:t>
                    </a:r>
                    <a:endPar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endParaRPr>
                  </a:p>
                </p:txBody>
              </p:sp>
            </p:grpSp>
            <p:cxnSp>
              <p:nvCxnSpPr>
                <p:cNvPr id="88" name="直接箭头连接符 41">
                  <a:extLst>
                    <a:ext uri="{FF2B5EF4-FFF2-40B4-BE49-F238E27FC236}">
                      <a16:creationId xmlns:a16="http://schemas.microsoft.com/office/drawing/2014/main" id="{04BA412D-61B9-03DC-0D56-8F73C05E4B0A}"/>
                    </a:ext>
                  </a:extLst>
                </p:cNvPr>
                <p:cNvCxnSpPr>
                  <a:stCxn id="93" idx="0"/>
                  <a:endCxn id="100" idx="2"/>
                </p:cNvCxnSpPr>
                <p:nvPr/>
              </p:nvCxnSpPr>
              <p:spPr>
                <a:xfrm flipH="1" flipV="1">
                  <a:off x="1244801" y="2364573"/>
                  <a:ext cx="4696" cy="165560"/>
                </a:xfrm>
                <a:prstGeom prst="straightConnector1">
                  <a:avLst/>
                </a:prstGeom>
                <a:noFill/>
                <a:ln w="28575" cap="flat" cmpd="sng" algn="ctr">
                  <a:solidFill>
                    <a:srgbClr val="5B9BD5"/>
                  </a:solidFill>
                  <a:prstDash val="solid"/>
                  <a:miter lim="800000"/>
                  <a:tailEnd type="triangle"/>
                </a:ln>
                <a:effectLst/>
                <a:extLst>
                  <a:ext uri="{909E8E84-426E-40DD-AFC4-6F175D3DCCD1}">
                    <a14:hiddenFill xmlns:a14="http://schemas.microsoft.com/office/drawing/2010/main">
                      <a:noFill/>
                    </a14:hiddenFill>
                  </a:ext>
                </a:extLst>
              </p:spPr>
            </p:cxnSp>
            <p:cxnSp>
              <p:nvCxnSpPr>
                <p:cNvPr id="89" name="直接箭头连接符 41">
                  <a:extLst>
                    <a:ext uri="{FF2B5EF4-FFF2-40B4-BE49-F238E27FC236}">
                      <a16:creationId xmlns:a16="http://schemas.microsoft.com/office/drawing/2014/main" id="{51805E39-4340-0140-5E5D-B7563EF558B2}"/>
                    </a:ext>
                  </a:extLst>
                </p:cNvPr>
                <p:cNvCxnSpPr>
                  <a:stCxn id="91" idx="0"/>
                  <a:endCxn id="100" idx="3"/>
                </p:cNvCxnSpPr>
                <p:nvPr/>
              </p:nvCxnSpPr>
              <p:spPr>
                <a:xfrm flipH="1" flipV="1">
                  <a:off x="1611467" y="2231814"/>
                  <a:ext cx="383479" cy="298319"/>
                </a:xfrm>
                <a:prstGeom prst="straightConnector1">
                  <a:avLst/>
                </a:prstGeom>
                <a:noFill/>
                <a:ln w="28575" cap="flat" cmpd="sng" algn="ctr">
                  <a:solidFill>
                    <a:srgbClr val="5B9BD5"/>
                  </a:solidFill>
                  <a:prstDash val="solid"/>
                  <a:miter lim="800000"/>
                  <a:tailEnd type="triangle"/>
                </a:ln>
                <a:effectLst/>
                <a:extLst>
                  <a:ext uri="{909E8E84-426E-40DD-AFC4-6F175D3DCCD1}">
                    <a14:hiddenFill xmlns:a14="http://schemas.microsoft.com/office/drawing/2010/main">
                      <a:noFill/>
                    </a14:hiddenFill>
                  </a:ext>
                </a:extLst>
              </p:spPr>
            </p:cxnSp>
            <p:sp>
              <p:nvSpPr>
                <p:cNvPr id="90" name="文本框 89">
                  <a:extLst>
                    <a:ext uri="{FF2B5EF4-FFF2-40B4-BE49-F238E27FC236}">
                      <a16:creationId xmlns:a16="http://schemas.microsoft.com/office/drawing/2014/main" id="{C7610605-377D-8AF5-2169-CFBF244F5906}"/>
                    </a:ext>
                  </a:extLst>
                </p:cNvPr>
                <p:cNvSpPr txBox="1"/>
                <p:nvPr/>
              </p:nvSpPr>
              <p:spPr>
                <a:xfrm>
                  <a:off x="1214212" y="2356860"/>
                  <a:ext cx="796552" cy="28448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收集意见</a:t>
                  </a:r>
                </a:p>
              </p:txBody>
            </p:sp>
          </p:grpSp>
          <p:sp>
            <p:nvSpPr>
              <p:cNvPr id="79" name="矩形: 圆角 261">
                <a:extLst>
                  <a:ext uri="{FF2B5EF4-FFF2-40B4-BE49-F238E27FC236}">
                    <a16:creationId xmlns:a16="http://schemas.microsoft.com/office/drawing/2014/main" id="{FBF75EA4-9752-4FDE-EA20-44A223D19D65}"/>
                  </a:ext>
                </a:extLst>
              </p:cNvPr>
              <p:cNvSpPr/>
              <p:nvPr/>
            </p:nvSpPr>
            <p:spPr>
              <a:xfrm>
                <a:off x="6314061" y="3850866"/>
                <a:ext cx="1818030" cy="240347"/>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sym typeface="+mn-ea"/>
                  </a:rPr>
                  <a:t>意见征集</a:t>
                </a:r>
                <a:endParaRPr kumimoji="1"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endParaRPr>
              </a:p>
            </p:txBody>
          </p:sp>
        </p:grpSp>
        <p:grpSp>
          <p:nvGrpSpPr>
            <p:cNvPr id="101" name="组合 100">
              <a:extLst>
                <a:ext uri="{FF2B5EF4-FFF2-40B4-BE49-F238E27FC236}">
                  <a16:creationId xmlns:a16="http://schemas.microsoft.com/office/drawing/2014/main" id="{BE0A69D7-9152-7C18-FF48-8ABF666074E9}"/>
                </a:ext>
              </a:extLst>
            </p:cNvPr>
            <p:cNvGrpSpPr>
              <a:grpSpLocks noChangeAspect="1"/>
            </p:cNvGrpSpPr>
            <p:nvPr/>
          </p:nvGrpSpPr>
          <p:grpSpPr>
            <a:xfrm>
              <a:off x="5076060" y="871396"/>
              <a:ext cx="1227441" cy="1660567"/>
              <a:chOff x="8556814" y="1402928"/>
              <a:chExt cx="1987097" cy="2688285"/>
            </a:xfrm>
          </p:grpSpPr>
          <p:grpSp>
            <p:nvGrpSpPr>
              <p:cNvPr id="102" name="组合 101">
                <a:extLst>
                  <a:ext uri="{FF2B5EF4-FFF2-40B4-BE49-F238E27FC236}">
                    <a16:creationId xmlns:a16="http://schemas.microsoft.com/office/drawing/2014/main" id="{94619163-E3CF-1633-A136-9408305CDA74}"/>
                  </a:ext>
                </a:extLst>
              </p:cNvPr>
              <p:cNvGrpSpPr/>
              <p:nvPr/>
            </p:nvGrpSpPr>
            <p:grpSpPr>
              <a:xfrm>
                <a:off x="8745511" y="1402928"/>
                <a:ext cx="1798400" cy="2426096"/>
                <a:chOff x="2828584" y="775738"/>
                <a:chExt cx="1798400" cy="2426096"/>
              </a:xfrm>
            </p:grpSpPr>
            <p:grpSp>
              <p:nvGrpSpPr>
                <p:cNvPr id="150" name="组合 149">
                  <a:extLst>
                    <a:ext uri="{FF2B5EF4-FFF2-40B4-BE49-F238E27FC236}">
                      <a16:creationId xmlns:a16="http://schemas.microsoft.com/office/drawing/2014/main" id="{73BC940C-89F1-F071-E81F-DA7D3406EA97}"/>
                    </a:ext>
                  </a:extLst>
                </p:cNvPr>
                <p:cNvGrpSpPr/>
                <p:nvPr/>
              </p:nvGrpSpPr>
              <p:grpSpPr>
                <a:xfrm>
                  <a:off x="3106181" y="775738"/>
                  <a:ext cx="1223276" cy="687653"/>
                  <a:chOff x="2089406" y="1851670"/>
                  <a:chExt cx="1223276" cy="687653"/>
                </a:xfrm>
              </p:grpSpPr>
              <p:pic>
                <p:nvPicPr>
                  <p:cNvPr id="161" name="图形 106">
                    <a:extLst>
                      <a:ext uri="{FF2B5EF4-FFF2-40B4-BE49-F238E27FC236}">
                        <a16:creationId xmlns:a16="http://schemas.microsoft.com/office/drawing/2014/main" id="{74381661-B108-D021-2B01-EDE44A68C03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80278" y="1851670"/>
                    <a:ext cx="309614" cy="422888"/>
                  </a:xfrm>
                  <a:prstGeom prst="rect">
                    <a:avLst/>
                  </a:prstGeom>
                </p:spPr>
              </p:pic>
              <p:sp>
                <p:nvSpPr>
                  <p:cNvPr id="162" name="文本框 161">
                    <a:extLst>
                      <a:ext uri="{FF2B5EF4-FFF2-40B4-BE49-F238E27FC236}">
                        <a16:creationId xmlns:a16="http://schemas.microsoft.com/office/drawing/2014/main" id="{DA180C3A-844C-091D-536A-D735D7520001}"/>
                      </a:ext>
                    </a:extLst>
                  </p:cNvPr>
                  <p:cNvSpPr txBox="1"/>
                  <p:nvPr/>
                </p:nvSpPr>
                <p:spPr>
                  <a:xfrm>
                    <a:off x="2089406" y="2254840"/>
                    <a:ext cx="1223276" cy="28448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体系文件执行者</a:t>
                    </a:r>
                  </a:p>
                </p:txBody>
              </p:sp>
            </p:grpSp>
            <p:sp>
              <p:nvSpPr>
                <p:cNvPr id="151" name="下箭头 47">
                  <a:extLst>
                    <a:ext uri="{FF2B5EF4-FFF2-40B4-BE49-F238E27FC236}">
                      <a16:creationId xmlns:a16="http://schemas.microsoft.com/office/drawing/2014/main" id="{B9C250E5-D8CB-4FFD-A7B8-27C8B0B5ADBA}"/>
                    </a:ext>
                  </a:extLst>
                </p:cNvPr>
                <p:cNvSpPr/>
                <p:nvPr/>
              </p:nvSpPr>
              <p:spPr>
                <a:xfrm>
                  <a:off x="3367802" y="1345214"/>
                  <a:ext cx="368115" cy="353958"/>
                </a:xfrm>
                <a:prstGeom prst="downArrow">
                  <a:avLst/>
                </a:prstGeom>
                <a:gradFill>
                  <a:gsLst>
                    <a:gs pos="0">
                      <a:srgbClr val="E7E6E6"/>
                    </a:gs>
                    <a:gs pos="100000">
                      <a:srgbClr val="E7E6E6">
                        <a:lumMod val="50000"/>
                      </a:srgbClr>
                    </a:gs>
                  </a:gsLst>
                  <a:lin ang="5400000" scaled="0"/>
                </a:gradFill>
                <a:ln w="12700" cap="flat" cmpd="sng" algn="ctr">
                  <a:noFill/>
                  <a:prstDash val="solid"/>
                  <a:miter lim="800000"/>
                </a:ln>
                <a:effectLst/>
              </p:spPr>
              <p:txBody>
                <a:bodyPr rtlCol="0" anchor="ctr"/>
                <a:lstStyle/>
                <a:p>
                  <a:pPr marL="0" marR="0" lvl="0" indent="0" algn="ctr" defTabSz="812800" eaLnBrk="1" fontAlgn="auto" latinLnBrk="0" hangingPunct="1">
                    <a:lnSpc>
                      <a:spcPct val="100000"/>
                    </a:lnSpc>
                    <a:spcBef>
                      <a:spcPts val="0"/>
                    </a:spcBef>
                    <a:spcAft>
                      <a:spcPts val="0"/>
                    </a:spcAft>
                    <a:buClrTx/>
                    <a:buSzTx/>
                    <a:buFontTx/>
                    <a:buNone/>
                    <a:tabLst/>
                    <a:defRPr/>
                  </a:pPr>
                  <a:endParaRPr kumimoji="0" lang="zh-CN" altLang="en-US" sz="1600" b="1" i="0" u="none" strike="noStrike" kern="0" cap="none" spc="0" normalizeH="0" baseline="0" noProof="0">
                    <a:ln>
                      <a:noFill/>
                    </a:ln>
                    <a:solidFill>
                      <a:srgbClr val="002060"/>
                    </a:solidFill>
                    <a:effectLst/>
                    <a:uLnTx/>
                    <a:uFillTx/>
                    <a:latin typeface="Arial" panose="020B0604020202020204"/>
                    <a:ea typeface="思源黑体 Medium" panose="020B0600000000000000"/>
                  </a:endParaRPr>
                </a:p>
              </p:txBody>
            </p:sp>
            <p:grpSp>
              <p:nvGrpSpPr>
                <p:cNvPr id="152" name="组合 151">
                  <a:extLst>
                    <a:ext uri="{FF2B5EF4-FFF2-40B4-BE49-F238E27FC236}">
                      <a16:creationId xmlns:a16="http://schemas.microsoft.com/office/drawing/2014/main" id="{CC81BB5F-78D5-9970-BCC5-6BFB1A60557B}"/>
                    </a:ext>
                  </a:extLst>
                </p:cNvPr>
                <p:cNvGrpSpPr/>
                <p:nvPr/>
              </p:nvGrpSpPr>
              <p:grpSpPr>
                <a:xfrm>
                  <a:off x="3189266" y="1673705"/>
                  <a:ext cx="733334" cy="685337"/>
                  <a:chOff x="687985" y="2067694"/>
                  <a:chExt cx="1652097" cy="1139496"/>
                </a:xfrm>
              </p:grpSpPr>
              <p:pic>
                <p:nvPicPr>
                  <p:cNvPr id="159" name="图片 158">
                    <a:extLst>
                      <a:ext uri="{FF2B5EF4-FFF2-40B4-BE49-F238E27FC236}">
                        <a16:creationId xmlns:a16="http://schemas.microsoft.com/office/drawing/2014/main" id="{195B2340-35DC-70C2-8BAC-DA96C2898B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988" y="2067694"/>
                    <a:ext cx="926340" cy="792088"/>
                  </a:xfrm>
                  <a:prstGeom prst="rect">
                    <a:avLst/>
                  </a:prstGeom>
                </p:spPr>
              </p:pic>
              <p:sp>
                <p:nvSpPr>
                  <p:cNvPr id="160" name="文本框 159">
                    <a:extLst>
                      <a:ext uri="{FF2B5EF4-FFF2-40B4-BE49-F238E27FC236}">
                        <a16:creationId xmlns:a16="http://schemas.microsoft.com/office/drawing/2014/main" id="{5A96AC76-DAB5-C3B3-8026-0F0B7E120745}"/>
                      </a:ext>
                    </a:extLst>
                  </p:cNvPr>
                  <p:cNvSpPr txBox="1"/>
                  <p:nvPr/>
                </p:nvSpPr>
                <p:spPr>
                  <a:xfrm>
                    <a:off x="687985" y="2765718"/>
                    <a:ext cx="1652097" cy="44147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Arial"/>
                        <a:ea typeface="思源黑体 Medium" panose="020B0600000000000000"/>
                      </a:rPr>
                      <a:t>体系文件</a:t>
                    </a:r>
                  </a:p>
                </p:txBody>
              </p:sp>
            </p:grpSp>
            <p:grpSp>
              <p:nvGrpSpPr>
                <p:cNvPr id="153" name="组合 152">
                  <a:extLst>
                    <a:ext uri="{FF2B5EF4-FFF2-40B4-BE49-F238E27FC236}">
                      <a16:creationId xmlns:a16="http://schemas.microsoft.com/office/drawing/2014/main" id="{F6F4BAB5-F19E-23AF-53E9-7C997C1D4D48}"/>
                    </a:ext>
                  </a:extLst>
                </p:cNvPr>
                <p:cNvGrpSpPr/>
                <p:nvPr/>
              </p:nvGrpSpPr>
              <p:grpSpPr>
                <a:xfrm>
                  <a:off x="2940220" y="2499742"/>
                  <a:ext cx="1223277" cy="702092"/>
                  <a:chOff x="-100578" y="1851670"/>
                  <a:chExt cx="1223277" cy="702092"/>
                </a:xfrm>
              </p:grpSpPr>
              <p:pic>
                <p:nvPicPr>
                  <p:cNvPr id="157" name="图形 2">
                    <a:extLst>
                      <a:ext uri="{FF2B5EF4-FFF2-40B4-BE49-F238E27FC236}">
                        <a16:creationId xmlns:a16="http://schemas.microsoft.com/office/drawing/2014/main" id="{8A6F68D6-BCB6-4504-0C35-00035407523C}"/>
                      </a:ext>
                    </a:extLst>
                  </p:cNvPr>
                  <p:cNvPicPr>
                    <a:picLocks noChangeAspect="1"/>
                  </p:cNvPicPr>
                  <p:nvPr/>
                </p:nvPicPr>
                <p:blipFill>
                  <a:blip r:embed="rId5" cstate="screen">
                    <a:extLst>
                      <a:ext uri="{96DAC541-7B7A-43D3-8B79-37D633B846F1}">
                        <asvg:svgBlip xmlns:asvg="http://schemas.microsoft.com/office/drawing/2016/SVG/main" r:embed="rId6"/>
                      </a:ext>
                    </a:extLst>
                  </a:blip>
                  <a:stretch>
                    <a:fillRect/>
                  </a:stretch>
                </p:blipFill>
                <p:spPr>
                  <a:xfrm>
                    <a:off x="358187" y="1851670"/>
                    <a:ext cx="305749" cy="417608"/>
                  </a:xfrm>
                  <a:prstGeom prst="rect">
                    <a:avLst/>
                  </a:prstGeom>
                </p:spPr>
              </p:pic>
              <p:sp>
                <p:nvSpPr>
                  <p:cNvPr id="158" name="文本框 157">
                    <a:extLst>
                      <a:ext uri="{FF2B5EF4-FFF2-40B4-BE49-F238E27FC236}">
                        <a16:creationId xmlns:a16="http://schemas.microsoft.com/office/drawing/2014/main" id="{79E31255-3FAE-8246-49DA-DAEB475B4781}"/>
                      </a:ext>
                    </a:extLst>
                  </p:cNvPr>
                  <p:cNvSpPr txBox="1"/>
                  <p:nvPr/>
                </p:nvSpPr>
                <p:spPr>
                  <a:xfrm>
                    <a:off x="-100578" y="2269279"/>
                    <a:ext cx="1223277" cy="28448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体系文件制订者</a:t>
                    </a:r>
                  </a:p>
                </p:txBody>
              </p:sp>
            </p:grpSp>
            <p:sp>
              <p:nvSpPr>
                <p:cNvPr id="154" name="文本框 153">
                  <a:extLst>
                    <a:ext uri="{FF2B5EF4-FFF2-40B4-BE49-F238E27FC236}">
                      <a16:creationId xmlns:a16="http://schemas.microsoft.com/office/drawing/2014/main" id="{0AEDFE5A-0073-86DB-87D0-2F00FAD99AC9}"/>
                    </a:ext>
                  </a:extLst>
                </p:cNvPr>
                <p:cNvSpPr txBox="1"/>
                <p:nvPr/>
              </p:nvSpPr>
              <p:spPr>
                <a:xfrm>
                  <a:off x="2828584" y="1375175"/>
                  <a:ext cx="1081035" cy="28448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提出修订建议</a:t>
                  </a:r>
                </a:p>
              </p:txBody>
            </p:sp>
            <p:cxnSp>
              <p:nvCxnSpPr>
                <p:cNvPr id="155" name="直接箭头连接符 41">
                  <a:extLst>
                    <a:ext uri="{FF2B5EF4-FFF2-40B4-BE49-F238E27FC236}">
                      <a16:creationId xmlns:a16="http://schemas.microsoft.com/office/drawing/2014/main" id="{B7964744-FC80-DBD5-4C9E-F31ABF41CF9E}"/>
                    </a:ext>
                  </a:extLst>
                </p:cNvPr>
                <p:cNvCxnSpPr>
                  <a:stCxn id="157" idx="0"/>
                  <a:endCxn id="160" idx="2"/>
                </p:cNvCxnSpPr>
                <p:nvPr/>
              </p:nvCxnSpPr>
              <p:spPr>
                <a:xfrm flipV="1">
                  <a:off x="3551860" y="2359041"/>
                  <a:ext cx="4073" cy="140701"/>
                </a:xfrm>
                <a:prstGeom prst="straightConnector1">
                  <a:avLst/>
                </a:prstGeom>
                <a:noFill/>
                <a:ln w="28575" cap="flat" cmpd="sng" algn="ctr">
                  <a:solidFill>
                    <a:srgbClr val="5B9BD5"/>
                  </a:solidFill>
                  <a:prstDash val="solid"/>
                  <a:miter lim="800000"/>
                  <a:tailEnd type="triangle"/>
                </a:ln>
                <a:effectLst/>
                <a:extLst>
                  <a:ext uri="{909E8E84-426E-40DD-AFC4-6F175D3DCCD1}">
                    <a14:hiddenFill xmlns:a14="http://schemas.microsoft.com/office/drawing/2010/main">
                      <a:noFill/>
                    </a14:hiddenFill>
                  </a:ext>
                </a:extLst>
              </p:spPr>
            </p:cxnSp>
            <p:sp>
              <p:nvSpPr>
                <p:cNvPr id="156" name="文本框 155">
                  <a:extLst>
                    <a:ext uri="{FF2B5EF4-FFF2-40B4-BE49-F238E27FC236}">
                      <a16:creationId xmlns:a16="http://schemas.microsoft.com/office/drawing/2014/main" id="{025A417D-1448-4AAB-9E39-5D4097CCD4C4}"/>
                    </a:ext>
                  </a:extLst>
                </p:cNvPr>
                <p:cNvSpPr txBox="1"/>
                <p:nvPr/>
              </p:nvSpPr>
              <p:spPr>
                <a:xfrm>
                  <a:off x="3545949" y="2283720"/>
                  <a:ext cx="1081035" cy="45517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记录修订建议</a:t>
                  </a:r>
                  <a:endParaRPr kumimoji="0" lang="en-US" altLang="zh-CN" sz="900" b="0" i="0" u="none" strike="noStrike" kern="0" cap="none" spc="0" normalizeH="0" baseline="0" noProof="0" dirty="0">
                    <a:ln>
                      <a:noFill/>
                    </a:ln>
                    <a:solidFill>
                      <a:srgbClr val="002060"/>
                    </a:solidFill>
                    <a:effectLst/>
                    <a:uLnTx/>
                    <a:uFillTx/>
                    <a:latin typeface="Arial"/>
                    <a:ea typeface="思源黑体 Medium" panose="020B060000000000000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安排修订计划</a:t>
                  </a:r>
                </a:p>
              </p:txBody>
            </p:sp>
          </p:grpSp>
          <p:sp>
            <p:nvSpPr>
              <p:cNvPr id="149" name="矩形: 圆角 261">
                <a:extLst>
                  <a:ext uri="{FF2B5EF4-FFF2-40B4-BE49-F238E27FC236}">
                    <a16:creationId xmlns:a16="http://schemas.microsoft.com/office/drawing/2014/main" id="{7915A62C-56F5-197B-5DCB-4FC3F3ABB454}"/>
                  </a:ext>
                </a:extLst>
              </p:cNvPr>
              <p:cNvSpPr/>
              <p:nvPr/>
            </p:nvSpPr>
            <p:spPr>
              <a:xfrm>
                <a:off x="8556814" y="3850866"/>
                <a:ext cx="1818030" cy="240347"/>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rPr>
                  <a:t>修订建议</a:t>
                </a:r>
              </a:p>
            </p:txBody>
          </p:sp>
        </p:grpSp>
        <p:grpSp>
          <p:nvGrpSpPr>
            <p:cNvPr id="163" name="组合 162">
              <a:extLst>
                <a:ext uri="{FF2B5EF4-FFF2-40B4-BE49-F238E27FC236}">
                  <a16:creationId xmlns:a16="http://schemas.microsoft.com/office/drawing/2014/main" id="{FC567345-1F3C-9824-8F85-B01853D60C6E}"/>
                </a:ext>
              </a:extLst>
            </p:cNvPr>
            <p:cNvGrpSpPr>
              <a:grpSpLocks noChangeAspect="1"/>
            </p:cNvGrpSpPr>
            <p:nvPr/>
          </p:nvGrpSpPr>
          <p:grpSpPr>
            <a:xfrm>
              <a:off x="3652542" y="2736135"/>
              <a:ext cx="1269297" cy="1685964"/>
              <a:chOff x="10780775" y="1449990"/>
              <a:chExt cx="2054859" cy="2729400"/>
            </a:xfrm>
          </p:grpSpPr>
          <p:grpSp>
            <p:nvGrpSpPr>
              <p:cNvPr id="164" name="组合 163">
                <a:extLst>
                  <a:ext uri="{FF2B5EF4-FFF2-40B4-BE49-F238E27FC236}">
                    <a16:creationId xmlns:a16="http://schemas.microsoft.com/office/drawing/2014/main" id="{A858F71B-33DD-83A5-A28A-C648EEB6C3AA}"/>
                  </a:ext>
                </a:extLst>
              </p:cNvPr>
              <p:cNvGrpSpPr/>
              <p:nvPr/>
            </p:nvGrpSpPr>
            <p:grpSpPr>
              <a:xfrm>
                <a:off x="10780775" y="1449990"/>
                <a:ext cx="2054859" cy="2553455"/>
                <a:chOff x="4747725" y="822800"/>
                <a:chExt cx="2054859" cy="2553455"/>
              </a:xfrm>
            </p:grpSpPr>
            <p:grpSp>
              <p:nvGrpSpPr>
                <p:cNvPr id="166" name="组合 165">
                  <a:extLst>
                    <a:ext uri="{FF2B5EF4-FFF2-40B4-BE49-F238E27FC236}">
                      <a16:creationId xmlns:a16="http://schemas.microsoft.com/office/drawing/2014/main" id="{7C58F34B-0B79-7B81-DF46-EAFCA2078F6C}"/>
                    </a:ext>
                  </a:extLst>
                </p:cNvPr>
                <p:cNvGrpSpPr/>
                <p:nvPr/>
              </p:nvGrpSpPr>
              <p:grpSpPr>
                <a:xfrm>
                  <a:off x="5324110" y="822800"/>
                  <a:ext cx="733334" cy="685337"/>
                  <a:chOff x="687979" y="2067694"/>
                  <a:chExt cx="1652099" cy="1139497"/>
                </a:xfrm>
              </p:grpSpPr>
              <p:pic>
                <p:nvPicPr>
                  <p:cNvPr id="185" name="图片 184">
                    <a:extLst>
                      <a:ext uri="{FF2B5EF4-FFF2-40B4-BE49-F238E27FC236}">
                        <a16:creationId xmlns:a16="http://schemas.microsoft.com/office/drawing/2014/main" id="{5A4D0368-78A0-EB7E-6091-706C005760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988" y="2067694"/>
                    <a:ext cx="926340" cy="792088"/>
                  </a:xfrm>
                  <a:prstGeom prst="rect">
                    <a:avLst/>
                  </a:prstGeom>
                </p:spPr>
              </p:pic>
              <p:sp>
                <p:nvSpPr>
                  <p:cNvPr id="186" name="文本框 185">
                    <a:extLst>
                      <a:ext uri="{FF2B5EF4-FFF2-40B4-BE49-F238E27FC236}">
                        <a16:creationId xmlns:a16="http://schemas.microsoft.com/office/drawing/2014/main" id="{902E8273-3DB6-E7A5-9206-CB67C06F79EC}"/>
                      </a:ext>
                    </a:extLst>
                  </p:cNvPr>
                  <p:cNvSpPr txBox="1"/>
                  <p:nvPr/>
                </p:nvSpPr>
                <p:spPr>
                  <a:xfrm>
                    <a:off x="687979" y="2765719"/>
                    <a:ext cx="1652099" cy="44147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Arial"/>
                        <a:ea typeface="思源黑体 Medium" panose="020B0600000000000000"/>
                      </a:rPr>
                      <a:t>公司战略</a:t>
                    </a:r>
                  </a:p>
                </p:txBody>
              </p:sp>
            </p:grpSp>
            <p:grpSp>
              <p:nvGrpSpPr>
                <p:cNvPr id="167" name="组合 166">
                  <a:extLst>
                    <a:ext uri="{FF2B5EF4-FFF2-40B4-BE49-F238E27FC236}">
                      <a16:creationId xmlns:a16="http://schemas.microsoft.com/office/drawing/2014/main" id="{D13062B2-83E6-1C30-3B9E-D41BDDCB6BC8}"/>
                    </a:ext>
                  </a:extLst>
                </p:cNvPr>
                <p:cNvGrpSpPr/>
                <p:nvPr/>
              </p:nvGrpSpPr>
              <p:grpSpPr>
                <a:xfrm>
                  <a:off x="5914183" y="833221"/>
                  <a:ext cx="733334" cy="685337"/>
                  <a:chOff x="687979" y="2067694"/>
                  <a:chExt cx="1652099" cy="1139496"/>
                </a:xfrm>
              </p:grpSpPr>
              <p:pic>
                <p:nvPicPr>
                  <p:cNvPr id="183" name="图片 182">
                    <a:extLst>
                      <a:ext uri="{FF2B5EF4-FFF2-40B4-BE49-F238E27FC236}">
                        <a16:creationId xmlns:a16="http://schemas.microsoft.com/office/drawing/2014/main" id="{7E43F670-79AD-8056-672B-688C81FFC9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988" y="2067694"/>
                    <a:ext cx="926340" cy="792088"/>
                  </a:xfrm>
                  <a:prstGeom prst="rect">
                    <a:avLst/>
                  </a:prstGeom>
                </p:spPr>
              </p:pic>
              <p:sp>
                <p:nvSpPr>
                  <p:cNvPr id="184" name="文本框 183">
                    <a:extLst>
                      <a:ext uri="{FF2B5EF4-FFF2-40B4-BE49-F238E27FC236}">
                        <a16:creationId xmlns:a16="http://schemas.microsoft.com/office/drawing/2014/main" id="{E353417E-F361-7EB8-F884-A683509088FE}"/>
                      </a:ext>
                    </a:extLst>
                  </p:cNvPr>
                  <p:cNvSpPr txBox="1"/>
                  <p:nvPr/>
                </p:nvSpPr>
                <p:spPr>
                  <a:xfrm>
                    <a:off x="687979" y="2765718"/>
                    <a:ext cx="1652099" cy="44147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Arial"/>
                        <a:ea typeface="思源黑体 Medium" panose="020B0600000000000000"/>
                      </a:rPr>
                      <a:t>外来文件</a:t>
                    </a:r>
                  </a:p>
                </p:txBody>
              </p:sp>
            </p:grpSp>
            <p:grpSp>
              <p:nvGrpSpPr>
                <p:cNvPr id="168" name="组合 167">
                  <a:extLst>
                    <a:ext uri="{FF2B5EF4-FFF2-40B4-BE49-F238E27FC236}">
                      <a16:creationId xmlns:a16="http://schemas.microsoft.com/office/drawing/2014/main" id="{DCA9B147-E0ED-7DA1-61AD-C5B07BF1B348}"/>
                    </a:ext>
                  </a:extLst>
                </p:cNvPr>
                <p:cNvGrpSpPr/>
                <p:nvPr/>
              </p:nvGrpSpPr>
              <p:grpSpPr>
                <a:xfrm>
                  <a:off x="4747725" y="823169"/>
                  <a:ext cx="733334" cy="685337"/>
                  <a:chOff x="687979" y="2067694"/>
                  <a:chExt cx="1652099" cy="1139496"/>
                </a:xfrm>
              </p:grpSpPr>
              <p:pic>
                <p:nvPicPr>
                  <p:cNvPr id="181" name="图片 180">
                    <a:extLst>
                      <a:ext uri="{FF2B5EF4-FFF2-40B4-BE49-F238E27FC236}">
                        <a16:creationId xmlns:a16="http://schemas.microsoft.com/office/drawing/2014/main" id="{AC195F74-C185-A9C7-765C-C82B72F5C1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988" y="2067694"/>
                    <a:ext cx="926340" cy="792088"/>
                  </a:xfrm>
                  <a:prstGeom prst="rect">
                    <a:avLst/>
                  </a:prstGeom>
                </p:spPr>
              </p:pic>
              <p:sp>
                <p:nvSpPr>
                  <p:cNvPr id="182" name="文本框 181">
                    <a:extLst>
                      <a:ext uri="{FF2B5EF4-FFF2-40B4-BE49-F238E27FC236}">
                        <a16:creationId xmlns:a16="http://schemas.microsoft.com/office/drawing/2014/main" id="{D24CE6AB-C12C-F774-0C15-923352EF59EC}"/>
                      </a:ext>
                    </a:extLst>
                  </p:cNvPr>
                  <p:cNvSpPr txBox="1"/>
                  <p:nvPr/>
                </p:nvSpPr>
                <p:spPr>
                  <a:xfrm>
                    <a:off x="687979" y="2765718"/>
                    <a:ext cx="1652099" cy="44147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Arial"/>
                        <a:ea typeface="思源黑体 Medium" panose="020B0600000000000000"/>
                      </a:rPr>
                      <a:t>其他标准</a:t>
                    </a:r>
                  </a:p>
                </p:txBody>
              </p:sp>
            </p:grpSp>
            <p:grpSp>
              <p:nvGrpSpPr>
                <p:cNvPr id="169" name="组合 168">
                  <a:extLst>
                    <a:ext uri="{FF2B5EF4-FFF2-40B4-BE49-F238E27FC236}">
                      <a16:creationId xmlns:a16="http://schemas.microsoft.com/office/drawing/2014/main" id="{D40EE389-243E-0B4D-281C-7C76FB2E884F}"/>
                    </a:ext>
                  </a:extLst>
                </p:cNvPr>
                <p:cNvGrpSpPr/>
                <p:nvPr/>
              </p:nvGrpSpPr>
              <p:grpSpPr>
                <a:xfrm>
                  <a:off x="5354882" y="1895261"/>
                  <a:ext cx="733334" cy="685337"/>
                  <a:chOff x="687982" y="2067694"/>
                  <a:chExt cx="1652097" cy="1139496"/>
                </a:xfrm>
              </p:grpSpPr>
              <p:pic>
                <p:nvPicPr>
                  <p:cNvPr id="179" name="图片 178">
                    <a:extLst>
                      <a:ext uri="{FF2B5EF4-FFF2-40B4-BE49-F238E27FC236}">
                        <a16:creationId xmlns:a16="http://schemas.microsoft.com/office/drawing/2014/main" id="{77306432-CEDB-C994-3951-D0B50504B7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988" y="2067694"/>
                    <a:ext cx="926340" cy="792088"/>
                  </a:xfrm>
                  <a:prstGeom prst="rect">
                    <a:avLst/>
                  </a:prstGeom>
                </p:spPr>
              </p:pic>
              <p:sp>
                <p:nvSpPr>
                  <p:cNvPr id="180" name="文本框 179">
                    <a:extLst>
                      <a:ext uri="{FF2B5EF4-FFF2-40B4-BE49-F238E27FC236}">
                        <a16:creationId xmlns:a16="http://schemas.microsoft.com/office/drawing/2014/main" id="{CA49EC8A-88A4-7012-7E74-5B069E609283}"/>
                      </a:ext>
                    </a:extLst>
                  </p:cNvPr>
                  <p:cNvSpPr txBox="1"/>
                  <p:nvPr/>
                </p:nvSpPr>
                <p:spPr>
                  <a:xfrm>
                    <a:off x="687982" y="2765718"/>
                    <a:ext cx="1652097" cy="44147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Arial"/>
                        <a:ea typeface="思源黑体 Medium" panose="020B0600000000000000"/>
                      </a:rPr>
                      <a:t>体系文件</a:t>
                    </a:r>
                  </a:p>
                </p:txBody>
              </p:sp>
            </p:grpSp>
            <p:grpSp>
              <p:nvGrpSpPr>
                <p:cNvPr id="170" name="组合 169">
                  <a:extLst>
                    <a:ext uri="{FF2B5EF4-FFF2-40B4-BE49-F238E27FC236}">
                      <a16:creationId xmlns:a16="http://schemas.microsoft.com/office/drawing/2014/main" id="{4A415FDC-3CEE-6240-4049-FC53B4598405}"/>
                    </a:ext>
                  </a:extLst>
                </p:cNvPr>
                <p:cNvGrpSpPr/>
                <p:nvPr/>
              </p:nvGrpSpPr>
              <p:grpSpPr>
                <a:xfrm>
                  <a:off x="5119171" y="2674167"/>
                  <a:ext cx="1223278" cy="702088"/>
                  <a:chOff x="-100575" y="1851670"/>
                  <a:chExt cx="1223278" cy="702088"/>
                </a:xfrm>
              </p:grpSpPr>
              <p:pic>
                <p:nvPicPr>
                  <p:cNvPr id="177" name="图形 2">
                    <a:extLst>
                      <a:ext uri="{FF2B5EF4-FFF2-40B4-BE49-F238E27FC236}">
                        <a16:creationId xmlns:a16="http://schemas.microsoft.com/office/drawing/2014/main" id="{9B2D49D9-DCA5-2C53-9316-2FE350373545}"/>
                      </a:ext>
                    </a:extLst>
                  </p:cNvPr>
                  <p:cNvPicPr>
                    <a:picLocks noChangeAspect="1"/>
                  </p:cNvPicPr>
                  <p:nvPr/>
                </p:nvPicPr>
                <p:blipFill>
                  <a:blip r:embed="rId5" cstate="screen">
                    <a:extLst>
                      <a:ext uri="{96DAC541-7B7A-43D3-8B79-37D633B846F1}">
                        <asvg:svgBlip xmlns:asvg="http://schemas.microsoft.com/office/drawing/2016/SVG/main" r:embed="rId6"/>
                      </a:ext>
                    </a:extLst>
                  </a:blip>
                  <a:stretch>
                    <a:fillRect/>
                  </a:stretch>
                </p:blipFill>
                <p:spPr>
                  <a:xfrm>
                    <a:off x="358187" y="1851670"/>
                    <a:ext cx="305749" cy="417608"/>
                  </a:xfrm>
                  <a:prstGeom prst="rect">
                    <a:avLst/>
                  </a:prstGeom>
                </p:spPr>
              </p:pic>
              <p:sp>
                <p:nvSpPr>
                  <p:cNvPr id="178" name="文本框 177">
                    <a:extLst>
                      <a:ext uri="{FF2B5EF4-FFF2-40B4-BE49-F238E27FC236}">
                        <a16:creationId xmlns:a16="http://schemas.microsoft.com/office/drawing/2014/main" id="{F3B831B2-3AD5-E5D1-A7E0-7F4672C3AAF4}"/>
                      </a:ext>
                    </a:extLst>
                  </p:cNvPr>
                  <p:cNvSpPr txBox="1"/>
                  <p:nvPr/>
                </p:nvSpPr>
                <p:spPr>
                  <a:xfrm>
                    <a:off x="-100575" y="2269276"/>
                    <a:ext cx="1223278" cy="28448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体系文件制订者</a:t>
                    </a:r>
                  </a:p>
                </p:txBody>
              </p:sp>
            </p:grpSp>
            <p:cxnSp>
              <p:nvCxnSpPr>
                <p:cNvPr id="171" name="直接箭头连接符 41">
                  <a:extLst>
                    <a:ext uri="{FF2B5EF4-FFF2-40B4-BE49-F238E27FC236}">
                      <a16:creationId xmlns:a16="http://schemas.microsoft.com/office/drawing/2014/main" id="{2DA14E97-2DEC-E532-6F68-B676A7FB32B1}"/>
                    </a:ext>
                  </a:extLst>
                </p:cNvPr>
                <p:cNvCxnSpPr>
                  <a:stCxn id="177" idx="0"/>
                  <a:endCxn id="180" idx="2"/>
                </p:cNvCxnSpPr>
                <p:nvPr/>
              </p:nvCxnSpPr>
              <p:spPr>
                <a:xfrm flipH="1" flipV="1">
                  <a:off x="5721549" y="2580597"/>
                  <a:ext cx="9259" cy="93569"/>
                </a:xfrm>
                <a:prstGeom prst="straightConnector1">
                  <a:avLst/>
                </a:prstGeom>
                <a:noFill/>
                <a:ln w="28575" cap="flat" cmpd="sng" algn="ctr">
                  <a:solidFill>
                    <a:srgbClr val="5B9BD5"/>
                  </a:solidFill>
                  <a:prstDash val="solid"/>
                  <a:miter lim="800000"/>
                  <a:tailEnd type="triangle"/>
                </a:ln>
                <a:effectLst/>
                <a:extLst>
                  <a:ext uri="{909E8E84-426E-40DD-AFC4-6F175D3DCCD1}">
                    <a14:hiddenFill xmlns:a14="http://schemas.microsoft.com/office/drawing/2010/main">
                      <a:noFill/>
                    </a14:hiddenFill>
                  </a:ext>
                </a:extLst>
              </p:spPr>
            </p:cxnSp>
            <p:sp>
              <p:nvSpPr>
                <p:cNvPr id="172" name="文本框 171">
                  <a:extLst>
                    <a:ext uri="{FF2B5EF4-FFF2-40B4-BE49-F238E27FC236}">
                      <a16:creationId xmlns:a16="http://schemas.microsoft.com/office/drawing/2014/main" id="{E7ADE471-102E-7339-874C-94B358660D1D}"/>
                    </a:ext>
                  </a:extLst>
                </p:cNvPr>
                <p:cNvSpPr txBox="1"/>
                <p:nvPr/>
              </p:nvSpPr>
              <p:spPr>
                <a:xfrm>
                  <a:off x="5721548" y="2445882"/>
                  <a:ext cx="1081036" cy="45517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提示关联变更</a:t>
                  </a:r>
                  <a:endParaRPr kumimoji="0" lang="en-US" altLang="zh-CN" sz="900" b="0" i="0" u="none" strike="noStrike" kern="0" cap="none" spc="0" normalizeH="0" baseline="0" noProof="0" dirty="0">
                    <a:ln>
                      <a:noFill/>
                    </a:ln>
                    <a:solidFill>
                      <a:srgbClr val="002060"/>
                    </a:solidFill>
                    <a:effectLst/>
                    <a:uLnTx/>
                    <a:uFillTx/>
                    <a:latin typeface="Arial"/>
                    <a:ea typeface="思源黑体 Medium" panose="020B060000000000000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安排修订计划</a:t>
                  </a:r>
                </a:p>
              </p:txBody>
            </p:sp>
            <p:cxnSp>
              <p:nvCxnSpPr>
                <p:cNvPr id="173" name="直接箭头连接符 41">
                  <a:extLst>
                    <a:ext uri="{FF2B5EF4-FFF2-40B4-BE49-F238E27FC236}">
                      <a16:creationId xmlns:a16="http://schemas.microsoft.com/office/drawing/2014/main" id="{DBC019A0-9679-DB18-113B-013AE6CC9678}"/>
                    </a:ext>
                  </a:extLst>
                </p:cNvPr>
                <p:cNvCxnSpPr>
                  <a:stCxn id="182" idx="2"/>
                  <a:endCxn id="179" idx="0"/>
                </p:cNvCxnSpPr>
                <p:nvPr/>
              </p:nvCxnSpPr>
              <p:spPr>
                <a:xfrm>
                  <a:off x="5114392" y="1508505"/>
                  <a:ext cx="558388" cy="386755"/>
                </a:xfrm>
                <a:prstGeom prst="straightConnector1">
                  <a:avLst/>
                </a:prstGeom>
                <a:noFill/>
                <a:ln w="28575" cap="flat" cmpd="sng" algn="ctr">
                  <a:solidFill>
                    <a:srgbClr val="5B9BD5"/>
                  </a:solidFill>
                  <a:prstDash val="solid"/>
                  <a:miter lim="800000"/>
                  <a:tailEnd type="triangle"/>
                </a:ln>
                <a:effectLst/>
                <a:extLst>
                  <a:ext uri="{909E8E84-426E-40DD-AFC4-6F175D3DCCD1}">
                    <a14:hiddenFill xmlns:a14="http://schemas.microsoft.com/office/drawing/2010/main">
                      <a:noFill/>
                    </a14:hiddenFill>
                  </a:ext>
                </a:extLst>
              </p:spPr>
            </p:cxnSp>
            <p:cxnSp>
              <p:nvCxnSpPr>
                <p:cNvPr id="174" name="直接箭头连接符 41">
                  <a:extLst>
                    <a:ext uri="{FF2B5EF4-FFF2-40B4-BE49-F238E27FC236}">
                      <a16:creationId xmlns:a16="http://schemas.microsoft.com/office/drawing/2014/main" id="{39CC3D6B-0606-62CA-5391-83901B0A3DF1}"/>
                    </a:ext>
                  </a:extLst>
                </p:cNvPr>
                <p:cNvCxnSpPr>
                  <a:stCxn id="186" idx="2"/>
                  <a:endCxn id="179" idx="0"/>
                </p:cNvCxnSpPr>
                <p:nvPr/>
              </p:nvCxnSpPr>
              <p:spPr>
                <a:xfrm flipH="1">
                  <a:off x="5672779" y="1508137"/>
                  <a:ext cx="18000" cy="387124"/>
                </a:xfrm>
                <a:prstGeom prst="straightConnector1">
                  <a:avLst/>
                </a:prstGeom>
                <a:noFill/>
                <a:ln w="28575" cap="flat" cmpd="sng" algn="ctr">
                  <a:solidFill>
                    <a:srgbClr val="5B9BD5"/>
                  </a:solidFill>
                  <a:prstDash val="solid"/>
                  <a:miter lim="800000"/>
                  <a:tailEnd type="triangle"/>
                </a:ln>
                <a:effectLst/>
                <a:extLst>
                  <a:ext uri="{909E8E84-426E-40DD-AFC4-6F175D3DCCD1}">
                    <a14:hiddenFill xmlns:a14="http://schemas.microsoft.com/office/drawing/2010/main">
                      <a:noFill/>
                    </a14:hiddenFill>
                  </a:ext>
                </a:extLst>
              </p:spPr>
            </p:cxnSp>
            <p:cxnSp>
              <p:nvCxnSpPr>
                <p:cNvPr id="175" name="直接箭头连接符 41">
                  <a:extLst>
                    <a:ext uri="{FF2B5EF4-FFF2-40B4-BE49-F238E27FC236}">
                      <a16:creationId xmlns:a16="http://schemas.microsoft.com/office/drawing/2014/main" id="{BBAC6E6F-9A5E-CC8F-33F3-605DAB9C39F1}"/>
                    </a:ext>
                  </a:extLst>
                </p:cNvPr>
                <p:cNvCxnSpPr>
                  <a:stCxn id="184" idx="2"/>
                  <a:endCxn id="179" idx="0"/>
                </p:cNvCxnSpPr>
                <p:nvPr/>
              </p:nvCxnSpPr>
              <p:spPr>
                <a:xfrm flipH="1">
                  <a:off x="5672779" y="1518558"/>
                  <a:ext cx="608072" cy="376702"/>
                </a:xfrm>
                <a:prstGeom prst="straightConnector1">
                  <a:avLst/>
                </a:prstGeom>
                <a:noFill/>
                <a:ln w="28575" cap="flat" cmpd="sng" algn="ctr">
                  <a:solidFill>
                    <a:srgbClr val="5B9BD5"/>
                  </a:solidFill>
                  <a:prstDash val="solid"/>
                  <a:miter lim="800000"/>
                  <a:tailEnd type="triangle"/>
                </a:ln>
                <a:effectLst/>
                <a:extLst>
                  <a:ext uri="{909E8E84-426E-40DD-AFC4-6F175D3DCCD1}">
                    <a14:hiddenFill xmlns:a14="http://schemas.microsoft.com/office/drawing/2010/main">
                      <a:noFill/>
                    </a14:hiddenFill>
                  </a:ext>
                </a:extLst>
              </p:spPr>
            </p:cxnSp>
            <p:sp>
              <p:nvSpPr>
                <p:cNvPr id="176" name="文本框 175">
                  <a:extLst>
                    <a:ext uri="{FF2B5EF4-FFF2-40B4-BE49-F238E27FC236}">
                      <a16:creationId xmlns:a16="http://schemas.microsoft.com/office/drawing/2014/main" id="{47304E56-03D9-ED85-DCB9-794F54D85817}"/>
                    </a:ext>
                  </a:extLst>
                </p:cNvPr>
                <p:cNvSpPr txBox="1"/>
                <p:nvPr/>
              </p:nvSpPr>
              <p:spPr>
                <a:xfrm>
                  <a:off x="5426555" y="1515398"/>
                  <a:ext cx="938794" cy="28448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相关性变更</a:t>
                  </a:r>
                </a:p>
              </p:txBody>
            </p:sp>
          </p:grpSp>
          <p:sp>
            <p:nvSpPr>
              <p:cNvPr id="165" name="矩形: 圆角 261">
                <a:extLst>
                  <a:ext uri="{FF2B5EF4-FFF2-40B4-BE49-F238E27FC236}">
                    <a16:creationId xmlns:a16="http://schemas.microsoft.com/office/drawing/2014/main" id="{96EF9E32-3AF9-28FA-4178-9C174E556C2F}"/>
                  </a:ext>
                </a:extLst>
              </p:cNvPr>
              <p:cNvSpPr/>
              <p:nvPr/>
            </p:nvSpPr>
            <p:spPr>
              <a:xfrm>
                <a:off x="10817588" y="3939043"/>
                <a:ext cx="1818030" cy="240347"/>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sym typeface="+mn-ea"/>
                  </a:rPr>
                  <a:t>关联变更</a:t>
                </a:r>
                <a:endParaRPr kumimoji="1"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endParaRPr>
              </a:p>
            </p:txBody>
          </p:sp>
        </p:grpSp>
        <p:grpSp>
          <p:nvGrpSpPr>
            <p:cNvPr id="187" name="组合 186">
              <a:extLst>
                <a:ext uri="{FF2B5EF4-FFF2-40B4-BE49-F238E27FC236}">
                  <a16:creationId xmlns:a16="http://schemas.microsoft.com/office/drawing/2014/main" id="{07E577D4-D6F6-421A-5736-908E10DB0A23}"/>
                </a:ext>
              </a:extLst>
            </p:cNvPr>
            <p:cNvGrpSpPr>
              <a:grpSpLocks noChangeAspect="1"/>
            </p:cNvGrpSpPr>
            <p:nvPr/>
          </p:nvGrpSpPr>
          <p:grpSpPr>
            <a:xfrm>
              <a:off x="5076057" y="2763368"/>
              <a:ext cx="1123006" cy="1652010"/>
              <a:chOff x="12979129" y="1490261"/>
              <a:chExt cx="1818030" cy="2674432"/>
            </a:xfrm>
          </p:grpSpPr>
          <p:grpSp>
            <p:nvGrpSpPr>
              <p:cNvPr id="188" name="组合 187">
                <a:extLst>
                  <a:ext uri="{FF2B5EF4-FFF2-40B4-BE49-F238E27FC236}">
                    <a16:creationId xmlns:a16="http://schemas.microsoft.com/office/drawing/2014/main" id="{906BD478-6A90-CC6C-BA95-EC695DB8BB80}"/>
                  </a:ext>
                </a:extLst>
              </p:cNvPr>
              <p:cNvGrpSpPr/>
              <p:nvPr/>
            </p:nvGrpSpPr>
            <p:grpSpPr>
              <a:xfrm>
                <a:off x="13295282" y="1490261"/>
                <a:ext cx="1438538" cy="2369150"/>
                <a:chOff x="7344615" y="863071"/>
                <a:chExt cx="1438538" cy="2369150"/>
              </a:xfrm>
            </p:grpSpPr>
            <p:pic>
              <p:nvPicPr>
                <p:cNvPr id="190" name="图片 189">
                  <a:extLst>
                    <a:ext uri="{FF2B5EF4-FFF2-40B4-BE49-F238E27FC236}">
                      <a16:creationId xmlns:a16="http://schemas.microsoft.com/office/drawing/2014/main" id="{E366920B-6AD9-B513-924E-C61647EC263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55364" y="863071"/>
                  <a:ext cx="398981" cy="393697"/>
                </a:xfrm>
                <a:prstGeom prst="rect">
                  <a:avLst/>
                </a:prstGeom>
              </p:spPr>
            </p:pic>
            <p:sp>
              <p:nvSpPr>
                <p:cNvPr id="191" name="文本框 190">
                  <a:extLst>
                    <a:ext uri="{FF2B5EF4-FFF2-40B4-BE49-F238E27FC236}">
                      <a16:creationId xmlns:a16="http://schemas.microsoft.com/office/drawing/2014/main" id="{ABB223A7-4038-CE59-391B-A4E9E2382CEC}"/>
                    </a:ext>
                  </a:extLst>
                </p:cNvPr>
                <p:cNvSpPr txBox="1"/>
                <p:nvPr/>
              </p:nvSpPr>
              <p:spPr>
                <a:xfrm>
                  <a:off x="7461751" y="1242617"/>
                  <a:ext cx="986208" cy="26551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Arial"/>
                      <a:ea typeface="思源黑体 Medium" panose="020B0600000000000000"/>
                    </a:rPr>
                    <a:t>制定年审计划</a:t>
                  </a:r>
                </a:p>
              </p:txBody>
            </p:sp>
            <p:grpSp>
              <p:nvGrpSpPr>
                <p:cNvPr id="192" name="组合 191">
                  <a:extLst>
                    <a:ext uri="{FF2B5EF4-FFF2-40B4-BE49-F238E27FC236}">
                      <a16:creationId xmlns:a16="http://schemas.microsoft.com/office/drawing/2014/main" id="{641A9216-FC20-CEAB-85F1-92CAA2542FF8}"/>
                    </a:ext>
                  </a:extLst>
                </p:cNvPr>
                <p:cNvGrpSpPr/>
                <p:nvPr/>
              </p:nvGrpSpPr>
              <p:grpSpPr>
                <a:xfrm>
                  <a:off x="7592261" y="1752378"/>
                  <a:ext cx="733335" cy="685337"/>
                  <a:chOff x="687985" y="2067694"/>
                  <a:chExt cx="1652100" cy="1139496"/>
                </a:xfrm>
              </p:grpSpPr>
              <p:pic>
                <p:nvPicPr>
                  <p:cNvPr id="200" name="图片 199">
                    <a:extLst>
                      <a:ext uri="{FF2B5EF4-FFF2-40B4-BE49-F238E27FC236}">
                        <a16:creationId xmlns:a16="http://schemas.microsoft.com/office/drawing/2014/main" id="{2E8769EC-3F2D-80A5-2A66-32CFB68E26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988" y="2067694"/>
                    <a:ext cx="926340" cy="792088"/>
                  </a:xfrm>
                  <a:prstGeom prst="rect">
                    <a:avLst/>
                  </a:prstGeom>
                </p:spPr>
              </p:pic>
              <p:sp>
                <p:nvSpPr>
                  <p:cNvPr id="201" name="文本框 200">
                    <a:extLst>
                      <a:ext uri="{FF2B5EF4-FFF2-40B4-BE49-F238E27FC236}">
                        <a16:creationId xmlns:a16="http://schemas.microsoft.com/office/drawing/2014/main" id="{7CAFC9DD-BB94-8ED4-4B49-EFB6B449B403}"/>
                      </a:ext>
                    </a:extLst>
                  </p:cNvPr>
                  <p:cNvSpPr txBox="1"/>
                  <p:nvPr/>
                </p:nvSpPr>
                <p:spPr>
                  <a:xfrm>
                    <a:off x="687985" y="2765718"/>
                    <a:ext cx="1652100" cy="44147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Arial"/>
                        <a:ea typeface="思源黑体 Medium" panose="020B0600000000000000"/>
                      </a:rPr>
                      <a:t>体系文件</a:t>
                    </a:r>
                  </a:p>
                </p:txBody>
              </p:sp>
            </p:grpSp>
            <p:grpSp>
              <p:nvGrpSpPr>
                <p:cNvPr id="193" name="组合 192">
                  <a:extLst>
                    <a:ext uri="{FF2B5EF4-FFF2-40B4-BE49-F238E27FC236}">
                      <a16:creationId xmlns:a16="http://schemas.microsoft.com/office/drawing/2014/main" id="{C1045976-A546-D994-DEA8-02414C9C3EF1}"/>
                    </a:ext>
                  </a:extLst>
                </p:cNvPr>
                <p:cNvGrpSpPr/>
                <p:nvPr/>
              </p:nvGrpSpPr>
              <p:grpSpPr>
                <a:xfrm>
                  <a:off x="7485455" y="2530134"/>
                  <a:ext cx="938795" cy="702087"/>
                  <a:chOff x="41662" y="1851670"/>
                  <a:chExt cx="938795" cy="702087"/>
                </a:xfrm>
              </p:grpSpPr>
              <p:pic>
                <p:nvPicPr>
                  <p:cNvPr id="198" name="图形 2">
                    <a:extLst>
                      <a:ext uri="{FF2B5EF4-FFF2-40B4-BE49-F238E27FC236}">
                        <a16:creationId xmlns:a16="http://schemas.microsoft.com/office/drawing/2014/main" id="{3589C35C-3538-F241-5B83-C785E1FAD20D}"/>
                      </a:ext>
                    </a:extLst>
                  </p:cNvPr>
                  <p:cNvPicPr>
                    <a:picLocks noChangeAspect="1"/>
                  </p:cNvPicPr>
                  <p:nvPr/>
                </p:nvPicPr>
                <p:blipFill>
                  <a:blip r:embed="rId5" cstate="screen">
                    <a:extLst>
                      <a:ext uri="{96DAC541-7B7A-43D3-8B79-37D633B846F1}">
                        <asvg:svgBlip xmlns:asvg="http://schemas.microsoft.com/office/drawing/2016/SVG/main" r:embed="rId6"/>
                      </a:ext>
                    </a:extLst>
                  </a:blip>
                  <a:stretch>
                    <a:fillRect/>
                  </a:stretch>
                </p:blipFill>
                <p:spPr>
                  <a:xfrm>
                    <a:off x="358187" y="1851670"/>
                    <a:ext cx="305749" cy="417608"/>
                  </a:xfrm>
                  <a:prstGeom prst="rect">
                    <a:avLst/>
                  </a:prstGeom>
                </p:spPr>
              </p:pic>
              <p:sp>
                <p:nvSpPr>
                  <p:cNvPr id="199" name="文本框 198">
                    <a:extLst>
                      <a:ext uri="{FF2B5EF4-FFF2-40B4-BE49-F238E27FC236}">
                        <a16:creationId xmlns:a16="http://schemas.microsoft.com/office/drawing/2014/main" id="{6CFD6E81-8E7F-BB22-E3C0-1D69CFC9BFCA}"/>
                      </a:ext>
                    </a:extLst>
                  </p:cNvPr>
                  <p:cNvSpPr txBox="1"/>
                  <p:nvPr/>
                </p:nvSpPr>
                <p:spPr>
                  <a:xfrm>
                    <a:off x="41662" y="2269275"/>
                    <a:ext cx="938795" cy="28448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体系制订者</a:t>
                    </a:r>
                  </a:p>
                </p:txBody>
              </p:sp>
            </p:grpSp>
            <p:sp>
              <p:nvSpPr>
                <p:cNvPr id="194" name="下箭头 47">
                  <a:extLst>
                    <a:ext uri="{FF2B5EF4-FFF2-40B4-BE49-F238E27FC236}">
                      <a16:creationId xmlns:a16="http://schemas.microsoft.com/office/drawing/2014/main" id="{3A1BE17A-5CB0-7874-68FB-8AF6A3A55A38}"/>
                    </a:ext>
                  </a:extLst>
                </p:cNvPr>
                <p:cNvSpPr/>
                <p:nvPr/>
              </p:nvSpPr>
              <p:spPr>
                <a:xfrm>
                  <a:off x="7763195" y="1405573"/>
                  <a:ext cx="368115" cy="353958"/>
                </a:xfrm>
                <a:prstGeom prst="downArrow">
                  <a:avLst/>
                </a:prstGeom>
                <a:gradFill>
                  <a:gsLst>
                    <a:gs pos="0">
                      <a:srgbClr val="E7E6E6"/>
                    </a:gs>
                    <a:gs pos="100000">
                      <a:srgbClr val="E7E6E6">
                        <a:lumMod val="50000"/>
                      </a:srgbClr>
                    </a:gs>
                  </a:gsLst>
                  <a:lin ang="5400000" scaled="0"/>
                </a:gradFill>
                <a:ln w="12700" cap="flat" cmpd="sng" algn="ctr">
                  <a:noFill/>
                  <a:prstDash val="solid"/>
                  <a:miter lim="800000"/>
                </a:ln>
                <a:effectLst/>
              </p:spPr>
              <p:txBody>
                <a:bodyPr rtlCol="0" anchor="ctr"/>
                <a:lstStyle/>
                <a:p>
                  <a:pPr marL="0" marR="0" lvl="0" indent="0" algn="ctr" defTabSz="812800" eaLnBrk="1" fontAlgn="auto" latinLnBrk="0" hangingPunct="1">
                    <a:lnSpc>
                      <a:spcPct val="100000"/>
                    </a:lnSpc>
                    <a:spcBef>
                      <a:spcPts val="0"/>
                    </a:spcBef>
                    <a:spcAft>
                      <a:spcPts val="0"/>
                    </a:spcAft>
                    <a:buClrTx/>
                    <a:buSzTx/>
                    <a:buFontTx/>
                    <a:buNone/>
                    <a:tabLst/>
                    <a:defRPr/>
                  </a:pPr>
                  <a:endParaRPr kumimoji="0" lang="zh-CN" altLang="en-US" sz="1600" b="1" i="0" u="none" strike="noStrike" kern="0" cap="none" spc="0" normalizeH="0" baseline="0" noProof="0">
                    <a:ln>
                      <a:noFill/>
                    </a:ln>
                    <a:solidFill>
                      <a:srgbClr val="002060"/>
                    </a:solidFill>
                    <a:effectLst/>
                    <a:uLnTx/>
                    <a:uFillTx/>
                    <a:latin typeface="Arial" panose="020B0604020202020204"/>
                    <a:ea typeface="思源黑体 Medium" panose="020B0600000000000000"/>
                  </a:endParaRPr>
                </a:p>
              </p:txBody>
            </p:sp>
            <p:sp>
              <p:nvSpPr>
                <p:cNvPr id="195" name="文本框 194">
                  <a:extLst>
                    <a:ext uri="{FF2B5EF4-FFF2-40B4-BE49-F238E27FC236}">
                      <a16:creationId xmlns:a16="http://schemas.microsoft.com/office/drawing/2014/main" id="{C436474D-1E2D-1835-ABEE-6B7F4FDEF0D4}"/>
                    </a:ext>
                  </a:extLst>
                </p:cNvPr>
                <p:cNvSpPr txBox="1"/>
                <p:nvPr/>
              </p:nvSpPr>
              <p:spPr>
                <a:xfrm>
                  <a:off x="7344615" y="1422642"/>
                  <a:ext cx="796553" cy="28448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年审提示</a:t>
                  </a:r>
                </a:p>
              </p:txBody>
            </p:sp>
            <p:cxnSp>
              <p:nvCxnSpPr>
                <p:cNvPr id="196" name="直接箭头连接符 41">
                  <a:extLst>
                    <a:ext uri="{FF2B5EF4-FFF2-40B4-BE49-F238E27FC236}">
                      <a16:creationId xmlns:a16="http://schemas.microsoft.com/office/drawing/2014/main" id="{0F5DC338-5A5A-5E35-9245-266D31F3D1EE}"/>
                    </a:ext>
                  </a:extLst>
                </p:cNvPr>
                <p:cNvCxnSpPr>
                  <a:stCxn id="198" idx="0"/>
                  <a:endCxn id="201" idx="2"/>
                </p:cNvCxnSpPr>
                <p:nvPr/>
              </p:nvCxnSpPr>
              <p:spPr>
                <a:xfrm flipV="1">
                  <a:off x="7954854" y="2437714"/>
                  <a:ext cx="4074" cy="92419"/>
                </a:xfrm>
                <a:prstGeom prst="straightConnector1">
                  <a:avLst/>
                </a:prstGeom>
                <a:noFill/>
                <a:ln w="28575" cap="flat" cmpd="sng" algn="ctr">
                  <a:solidFill>
                    <a:srgbClr val="5B9BD5"/>
                  </a:solidFill>
                  <a:prstDash val="solid"/>
                  <a:miter lim="800000"/>
                  <a:tailEnd type="triangle"/>
                </a:ln>
                <a:effectLst/>
                <a:extLst>
                  <a:ext uri="{909E8E84-426E-40DD-AFC4-6F175D3DCCD1}">
                    <a14:hiddenFill xmlns:a14="http://schemas.microsoft.com/office/drawing/2010/main">
                      <a:noFill/>
                    </a14:hiddenFill>
                  </a:ext>
                </a:extLst>
              </p:spPr>
            </p:cxnSp>
            <p:sp>
              <p:nvSpPr>
                <p:cNvPr id="197" name="文本框 196">
                  <a:extLst>
                    <a:ext uri="{FF2B5EF4-FFF2-40B4-BE49-F238E27FC236}">
                      <a16:creationId xmlns:a16="http://schemas.microsoft.com/office/drawing/2014/main" id="{7F5D22BF-6BFD-D8F2-99AD-C15E8621FB37}"/>
                    </a:ext>
                  </a:extLst>
                </p:cNvPr>
                <p:cNvSpPr txBox="1"/>
                <p:nvPr/>
              </p:nvSpPr>
              <p:spPr>
                <a:xfrm>
                  <a:off x="7986600" y="2350414"/>
                  <a:ext cx="796553" cy="28448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2060"/>
                      </a:solidFill>
                      <a:effectLst/>
                      <a:uLnTx/>
                      <a:uFillTx/>
                      <a:latin typeface="Arial"/>
                      <a:ea typeface="思源黑体 Medium" panose="020B0600000000000000"/>
                    </a:rPr>
                    <a:t>启动年审</a:t>
                  </a:r>
                </a:p>
              </p:txBody>
            </p:sp>
          </p:grpSp>
          <p:sp>
            <p:nvSpPr>
              <p:cNvPr id="189" name="矩形: 圆角 261">
                <a:extLst>
                  <a:ext uri="{FF2B5EF4-FFF2-40B4-BE49-F238E27FC236}">
                    <a16:creationId xmlns:a16="http://schemas.microsoft.com/office/drawing/2014/main" id="{A3BD53D1-2FA3-85D3-724C-31617560F77D}"/>
                  </a:ext>
                </a:extLst>
              </p:cNvPr>
              <p:cNvSpPr/>
              <p:nvPr/>
            </p:nvSpPr>
            <p:spPr>
              <a:xfrm>
                <a:off x="12979129" y="3924346"/>
                <a:ext cx="1818030" cy="240347"/>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sym typeface="+mn-ea"/>
                  </a:rPr>
                  <a:t>复审计划</a:t>
                </a:r>
                <a:endParaRPr kumimoji="1"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endParaRPr>
              </a:p>
            </p:txBody>
          </p:sp>
        </p:grpSp>
        <p:grpSp>
          <p:nvGrpSpPr>
            <p:cNvPr id="202" name="组合 201">
              <a:extLst>
                <a:ext uri="{FF2B5EF4-FFF2-40B4-BE49-F238E27FC236}">
                  <a16:creationId xmlns:a16="http://schemas.microsoft.com/office/drawing/2014/main" id="{7E4BEB9F-65ED-7AAF-E391-EE2B0FBA1430}"/>
                </a:ext>
              </a:extLst>
            </p:cNvPr>
            <p:cNvGrpSpPr/>
            <p:nvPr/>
          </p:nvGrpSpPr>
          <p:grpSpPr>
            <a:xfrm>
              <a:off x="7020272" y="1019423"/>
              <a:ext cx="1889148" cy="1362907"/>
              <a:chOff x="5521616" y="1192266"/>
              <a:chExt cx="2809268" cy="1398283"/>
            </a:xfrm>
          </p:grpSpPr>
          <p:sp>
            <p:nvSpPr>
              <p:cNvPr id="203" name="矩形 202">
                <a:extLst>
                  <a:ext uri="{FF2B5EF4-FFF2-40B4-BE49-F238E27FC236}">
                    <a16:creationId xmlns:a16="http://schemas.microsoft.com/office/drawing/2014/main" id="{CFEEB682-2F3E-8E4C-012C-0E8897EFC175}"/>
                  </a:ext>
                </a:extLst>
              </p:cNvPr>
              <p:cNvSpPr/>
              <p:nvPr/>
            </p:nvSpPr>
            <p:spPr>
              <a:xfrm>
                <a:off x="5521616" y="1330074"/>
                <a:ext cx="2809268" cy="1260475"/>
              </a:xfrm>
              <a:prstGeom prst="rect">
                <a:avLst/>
              </a:prstGeom>
              <a:solidFill>
                <a:sysClr val="window" lastClr="FFFFFF"/>
              </a:solid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108000" tIns="252000" rIns="108000">
                <a:noAutofit/>
              </a:bodyPr>
              <a:lstStyle/>
              <a:p>
                <a:pPr marL="17145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100" b="0" i="0" u="none" strike="noStrike" kern="100" cap="none" spc="0" normalizeH="0" baseline="0" noProof="0" dirty="0">
                    <a:ln>
                      <a:noFill/>
                    </a:ln>
                    <a:solidFill>
                      <a:srgbClr val="002060"/>
                    </a:solidFill>
                    <a:effectLst/>
                    <a:uLnTx/>
                    <a:uFillTx/>
                    <a:latin typeface="微软雅黑" panose="020B0503020204020204" pitchFamily="34" charset="-122"/>
                    <a:ea typeface="思源黑体 Medium" panose="020B0600000000000000"/>
                    <a:cs typeface="Arial" panose="020B0604020202020204" pitchFamily="34" charset="0"/>
                  </a:rPr>
                  <a:t>提供可视化的内容生命周期管理，轻松查看或还原体系文件的任意历史版本。</a:t>
                </a:r>
                <a:endParaRPr kumimoji="0" lang="en-US" altLang="zh-CN" sz="1100" b="0" i="0" u="none" strike="noStrike" kern="100" cap="none" spc="0" normalizeH="0" baseline="0" noProof="0" dirty="0">
                  <a:ln>
                    <a:noFill/>
                  </a:ln>
                  <a:solidFill>
                    <a:srgbClr val="002060"/>
                  </a:solidFill>
                  <a:effectLst/>
                  <a:uLnTx/>
                  <a:uFillTx/>
                  <a:latin typeface="微软雅黑" panose="020B0503020204020204" pitchFamily="34" charset="-122"/>
                  <a:ea typeface="思源黑体 Medium" panose="020B0600000000000000"/>
                  <a:cs typeface="Arial" panose="020B0604020202020204" pitchFamily="34" charset="0"/>
                </a:endParaRPr>
              </a:p>
              <a:p>
                <a:pPr marL="17145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100" b="0" i="0" u="none" strike="noStrike" kern="100" cap="none" spc="0" normalizeH="0" baseline="0" noProof="0" dirty="0">
                    <a:ln>
                      <a:noFill/>
                    </a:ln>
                    <a:solidFill>
                      <a:srgbClr val="002060"/>
                    </a:solidFill>
                    <a:effectLst/>
                    <a:uLnTx/>
                    <a:uFillTx/>
                    <a:latin typeface="微软雅黑" panose="020B0503020204020204" pitchFamily="34" charset="-122"/>
                    <a:ea typeface="思源黑体 Medium" panose="020B0600000000000000"/>
                    <a:cs typeface="Arial" panose="020B0604020202020204" pitchFamily="34" charset="0"/>
                  </a:rPr>
                  <a:t>支持对体系文件版本的预览、下载、还原操作。</a:t>
                </a:r>
              </a:p>
            </p:txBody>
          </p:sp>
          <p:sp>
            <p:nvSpPr>
              <p:cNvPr id="204" name="矩形: 圆角 261">
                <a:extLst>
                  <a:ext uri="{FF2B5EF4-FFF2-40B4-BE49-F238E27FC236}">
                    <a16:creationId xmlns:a16="http://schemas.microsoft.com/office/drawing/2014/main" id="{E52A2E49-8CCE-5B85-C94A-BACC408144E5}"/>
                  </a:ext>
                </a:extLst>
              </p:cNvPr>
              <p:cNvSpPr/>
              <p:nvPr/>
            </p:nvSpPr>
            <p:spPr>
              <a:xfrm>
                <a:off x="5757916" y="1192266"/>
                <a:ext cx="2336667" cy="247616"/>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rPr>
                  <a:t>基于版本的生命周期管理</a:t>
                </a:r>
              </a:p>
            </p:txBody>
          </p:sp>
        </p:grpSp>
        <p:grpSp>
          <p:nvGrpSpPr>
            <p:cNvPr id="205" name="组合 204">
              <a:extLst>
                <a:ext uri="{FF2B5EF4-FFF2-40B4-BE49-F238E27FC236}">
                  <a16:creationId xmlns:a16="http://schemas.microsoft.com/office/drawing/2014/main" id="{671E7793-4BBC-F1A5-30B2-50493FBF712E}"/>
                </a:ext>
              </a:extLst>
            </p:cNvPr>
            <p:cNvGrpSpPr/>
            <p:nvPr/>
          </p:nvGrpSpPr>
          <p:grpSpPr>
            <a:xfrm>
              <a:off x="7033901" y="2778789"/>
              <a:ext cx="1918360" cy="986196"/>
              <a:chOff x="5521616" y="1195454"/>
              <a:chExt cx="2698395" cy="1367790"/>
            </a:xfrm>
          </p:grpSpPr>
          <p:sp>
            <p:nvSpPr>
              <p:cNvPr id="206" name="矩形 205">
                <a:extLst>
                  <a:ext uri="{FF2B5EF4-FFF2-40B4-BE49-F238E27FC236}">
                    <a16:creationId xmlns:a16="http://schemas.microsoft.com/office/drawing/2014/main" id="{56F0BD9A-B99F-E889-937D-865125D051C2}"/>
                  </a:ext>
                </a:extLst>
              </p:cNvPr>
              <p:cNvSpPr/>
              <p:nvPr/>
            </p:nvSpPr>
            <p:spPr>
              <a:xfrm>
                <a:off x="5521616" y="1330074"/>
                <a:ext cx="2698395" cy="1233170"/>
              </a:xfrm>
              <a:prstGeom prst="rect">
                <a:avLst/>
              </a:prstGeom>
              <a:solidFill>
                <a:sysClr val="window" lastClr="FFFFFF"/>
              </a:solid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108000" tIns="252000" rIns="108000">
                <a:noAutofit/>
              </a:bodyPr>
              <a:lstStyle/>
              <a:p>
                <a:pPr marL="17145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100" b="0" i="0" u="none" strike="noStrike" kern="100" cap="none" spc="0" normalizeH="0" baseline="0" noProof="0" dirty="0">
                    <a:ln>
                      <a:noFill/>
                    </a:ln>
                    <a:solidFill>
                      <a:srgbClr val="002060"/>
                    </a:solidFill>
                    <a:effectLst/>
                    <a:uLnTx/>
                    <a:uFillTx/>
                    <a:latin typeface="微软雅黑" panose="020B0503020204020204" pitchFamily="34" charset="-122"/>
                    <a:ea typeface="思源黑体 Medium" panose="020B0600000000000000"/>
                    <a:cs typeface="Arial" panose="020B0604020202020204" pitchFamily="34" charset="0"/>
                  </a:rPr>
                  <a:t>已经发布的体系文件已经发布到了各执行单元，当版本变更时，系统自动引用最新的版本。</a:t>
                </a:r>
              </a:p>
            </p:txBody>
          </p:sp>
          <p:sp>
            <p:nvSpPr>
              <p:cNvPr id="207" name="矩形: 圆角 261">
                <a:extLst>
                  <a:ext uri="{FF2B5EF4-FFF2-40B4-BE49-F238E27FC236}">
                    <a16:creationId xmlns:a16="http://schemas.microsoft.com/office/drawing/2014/main" id="{B88B5C9F-253F-BF6C-70E7-B9FE45F67AC6}"/>
                  </a:ext>
                </a:extLst>
              </p:cNvPr>
              <p:cNvSpPr/>
              <p:nvPr/>
            </p:nvSpPr>
            <p:spPr>
              <a:xfrm>
                <a:off x="5748591" y="1195454"/>
                <a:ext cx="2244446" cy="253002"/>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rPr>
                  <a:t>新版本自动引用</a:t>
                </a:r>
                <a:endParaRPr kumimoji="1" lang="en-US" altLang="zh-CN" sz="1600"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endParaRPr>
              </a:p>
            </p:txBody>
          </p:sp>
        </p:grpSp>
        <p:sp>
          <p:nvSpPr>
            <p:cNvPr id="208" name="下箭头 47">
              <a:extLst>
                <a:ext uri="{FF2B5EF4-FFF2-40B4-BE49-F238E27FC236}">
                  <a16:creationId xmlns:a16="http://schemas.microsoft.com/office/drawing/2014/main" id="{959E63E2-FD87-EF10-6D0F-C3DA8C135138}"/>
                </a:ext>
              </a:extLst>
            </p:cNvPr>
            <p:cNvSpPr/>
            <p:nvPr/>
          </p:nvSpPr>
          <p:spPr>
            <a:xfrm rot="16200000">
              <a:off x="6289882" y="2236219"/>
              <a:ext cx="1000170" cy="685067"/>
            </a:xfrm>
            <a:prstGeom prst="downArrow">
              <a:avLst/>
            </a:prstGeom>
            <a:gradFill>
              <a:gsLst>
                <a:gs pos="0">
                  <a:srgbClr val="4472C4">
                    <a:lumMod val="40000"/>
                    <a:lumOff val="60000"/>
                    <a:alpha val="0"/>
                  </a:srgbClr>
                </a:gs>
                <a:gs pos="100000">
                  <a:srgbClr val="44546A">
                    <a:lumMod val="40000"/>
                    <a:lumOff val="60000"/>
                  </a:srgbClr>
                </a:gs>
              </a:gsLst>
              <a:lin ang="5400000" scaled="0"/>
            </a:gradFill>
            <a:ln w="12700" cap="flat" cmpd="sng" algn="ctr">
              <a:noFill/>
              <a:prstDash val="solid"/>
              <a:miter lim="800000"/>
            </a:ln>
            <a:effectLst/>
          </p:spPr>
          <p:txBody>
            <a:bodyPr vert="eaVert"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endParaRPr kumimoji="1" lang="zh-CN" altLang="en-US" sz="1100" b="0" i="0" u="none" strike="noStrike" kern="0" cap="none" spc="0" normalizeH="0" baseline="0" noProof="0" dirty="0">
                <a:ln>
                  <a:noFill/>
                </a:ln>
                <a:solidFill>
                  <a:srgbClr val="002060"/>
                </a:solidFill>
                <a:effectLst/>
                <a:uLnTx/>
                <a:uFillTx/>
                <a:latin typeface="微软雅黑" panose="020B0503020204020204" pitchFamily="34" charset="-122"/>
                <a:ea typeface="思源黑体 Medium" panose="020B0600000000000000"/>
              </a:endParaRPr>
            </a:p>
          </p:txBody>
        </p:sp>
      </p:grpSp>
    </p:spTree>
    <p:extLst>
      <p:ext uri="{BB962C8B-B14F-4D97-AF65-F5344CB8AC3E}">
        <p14:creationId xmlns:p14="http://schemas.microsoft.com/office/powerpoint/2010/main" val="2263761992"/>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44771"/>
                </a:solidFill>
              </a:rPr>
              <a:t>特色五：</a:t>
            </a:r>
            <a:r>
              <a:rPr lang="zh-CN" altLang="zh-CN" dirty="0">
                <a:solidFill>
                  <a:srgbClr val="344771"/>
                </a:solidFill>
              </a:rPr>
              <a:t>纸质文件收发平衡管理</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3"/>
          <a:stretch>
            <a:fillRect/>
          </a:stretch>
        </p:blipFill>
        <p:spPr>
          <a:xfrm>
            <a:off x="9893300" y="619760"/>
            <a:ext cx="1426845" cy="361950"/>
          </a:xfrm>
          <a:prstGeom prst="rect">
            <a:avLst/>
          </a:prstGeom>
        </p:spPr>
      </p:pic>
      <p:grpSp>
        <p:nvGrpSpPr>
          <p:cNvPr id="12" name="组合 11">
            <a:extLst>
              <a:ext uri="{FF2B5EF4-FFF2-40B4-BE49-F238E27FC236}">
                <a16:creationId xmlns:a16="http://schemas.microsoft.com/office/drawing/2014/main" id="{15F2283E-0B74-ED65-75AB-DBEB177B50F4}"/>
              </a:ext>
            </a:extLst>
          </p:cNvPr>
          <p:cNvGrpSpPr>
            <a:grpSpLocks noChangeAspect="1"/>
          </p:cNvGrpSpPr>
          <p:nvPr/>
        </p:nvGrpSpPr>
        <p:grpSpPr>
          <a:xfrm>
            <a:off x="624000" y="1257095"/>
            <a:ext cx="11109583" cy="5344149"/>
            <a:chOff x="129907" y="691321"/>
            <a:chExt cx="8868278" cy="4265993"/>
          </a:xfrm>
        </p:grpSpPr>
        <p:sp>
          <p:nvSpPr>
            <p:cNvPr id="4" name="矩形 3">
              <a:extLst>
                <a:ext uri="{FF2B5EF4-FFF2-40B4-BE49-F238E27FC236}">
                  <a16:creationId xmlns:a16="http://schemas.microsoft.com/office/drawing/2014/main" id="{593342D2-C9C3-0479-46A4-F9C8A8641862}"/>
                </a:ext>
              </a:extLst>
            </p:cNvPr>
            <p:cNvSpPr/>
            <p:nvPr/>
          </p:nvSpPr>
          <p:spPr>
            <a:xfrm>
              <a:off x="129907" y="691321"/>
              <a:ext cx="8868278" cy="245684"/>
            </a:xfrm>
            <a:prstGeom prst="rect">
              <a:avLst/>
            </a:prstGeom>
            <a:noFill/>
          </p:spPr>
          <p:txBody>
            <a:bodyPr wrap="square" rtlCol="0">
              <a:spAutoFit/>
            </a:bodyPr>
            <a:lstStyle/>
            <a:p>
              <a:r>
                <a:rPr lang="zh-CN" altLang="zh-CN" sz="1400" kern="0" dirty="0">
                  <a:solidFill>
                    <a:srgbClr val="344771"/>
                  </a:solidFill>
                  <a:latin typeface="+mn-ea"/>
                  <a:ea typeface="思源黑体 Medium" panose="020B0600000000000000"/>
                </a:rPr>
                <a:t>除自动线上收发平衡外，系统还提供纸质文件的管理，实现纸质文件的唯一性、防复印和来源追踪等功能，实现下线文件的收发平衡和安全。</a:t>
              </a:r>
              <a:endParaRPr lang="zh-CN" altLang="en-US" sz="1400" kern="0" dirty="0">
                <a:solidFill>
                  <a:srgbClr val="344771"/>
                </a:solidFill>
                <a:latin typeface="+mn-ea"/>
                <a:ea typeface="思源黑体 Medium" panose="020B0600000000000000"/>
              </a:endParaRPr>
            </a:p>
          </p:txBody>
        </p:sp>
        <p:sp>
          <p:nvSpPr>
            <p:cNvPr id="6" name="矩形: 圆角 261">
              <a:extLst>
                <a:ext uri="{FF2B5EF4-FFF2-40B4-BE49-F238E27FC236}">
                  <a16:creationId xmlns:a16="http://schemas.microsoft.com/office/drawing/2014/main" id="{F5F6D6DC-B1C8-7046-8206-9965B46DDF85}"/>
                </a:ext>
              </a:extLst>
            </p:cNvPr>
            <p:cNvSpPr/>
            <p:nvPr/>
          </p:nvSpPr>
          <p:spPr>
            <a:xfrm>
              <a:off x="6516216" y="4333292"/>
              <a:ext cx="1368000" cy="180000"/>
            </a:xfrm>
            <a:prstGeom prst="roundRect">
              <a:avLst>
                <a:gd name="adj" fmla="val 50000"/>
              </a:avLst>
            </a:prstGeom>
            <a:gradFill>
              <a:gsLst>
                <a:gs pos="100000">
                  <a:srgbClr val="80B7E3"/>
                </a:gs>
                <a:gs pos="12000">
                  <a:srgbClr val="D63251"/>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bg1"/>
                  </a:solidFill>
                  <a:latin typeface="微软雅黑" panose="020B0503020204020204" pitchFamily="34" charset="-122"/>
                  <a:ea typeface="思源黑体 Medium" panose="020B0600000000000000"/>
                  <a:sym typeface="+mn-ea"/>
                </a:rPr>
                <a:t>文件防复印</a:t>
              </a:r>
              <a:endParaRPr kumimoji="1" lang="zh-CN" altLang="en-US" sz="1400" dirty="0">
                <a:solidFill>
                  <a:schemeClr val="bg1"/>
                </a:solidFill>
                <a:latin typeface="微软雅黑" panose="020B0503020204020204" pitchFamily="34" charset="-122"/>
                <a:ea typeface="思源黑体 Medium" panose="020B0600000000000000"/>
              </a:endParaRPr>
            </a:p>
          </p:txBody>
        </p:sp>
        <p:pic>
          <p:nvPicPr>
            <p:cNvPr id="7" name="图片 6">
              <a:extLst>
                <a:ext uri="{FF2B5EF4-FFF2-40B4-BE49-F238E27FC236}">
                  <a16:creationId xmlns:a16="http://schemas.microsoft.com/office/drawing/2014/main" id="{D738ED9F-1CFD-AC10-2EBB-B0304B223281}"/>
                </a:ext>
              </a:extLst>
            </p:cNvPr>
            <p:cNvPicPr>
              <a:picLocks noChangeAspect="1"/>
            </p:cNvPicPr>
            <p:nvPr/>
          </p:nvPicPr>
          <p:blipFill>
            <a:blip r:embed="rId4"/>
            <a:stretch>
              <a:fillRect/>
            </a:stretch>
          </p:blipFill>
          <p:spPr>
            <a:xfrm>
              <a:off x="400050" y="1023883"/>
              <a:ext cx="4427984" cy="1207930"/>
            </a:xfrm>
            <a:prstGeom prst="rect">
              <a:avLst/>
            </a:prstGeom>
            <a:ln>
              <a:noFill/>
            </a:ln>
            <a:effectLst>
              <a:outerShdw blurRad="190500" algn="tl" rotWithShape="0">
                <a:srgbClr val="000000">
                  <a:alpha val="70000"/>
                </a:srgbClr>
              </a:outerShdw>
            </a:effectLst>
          </p:spPr>
        </p:pic>
        <p:pic>
          <p:nvPicPr>
            <p:cNvPr id="8" name="图片 7">
              <a:extLst>
                <a:ext uri="{FF2B5EF4-FFF2-40B4-BE49-F238E27FC236}">
                  <a16:creationId xmlns:a16="http://schemas.microsoft.com/office/drawing/2014/main" id="{8D4D9555-B342-353D-56A4-AC803B503A18}"/>
                </a:ext>
              </a:extLst>
            </p:cNvPr>
            <p:cNvPicPr>
              <a:picLocks noChangeAspect="1"/>
            </p:cNvPicPr>
            <p:nvPr/>
          </p:nvPicPr>
          <p:blipFill>
            <a:blip r:embed="rId5"/>
            <a:stretch>
              <a:fillRect/>
            </a:stretch>
          </p:blipFill>
          <p:spPr>
            <a:xfrm>
              <a:off x="539552" y="2539892"/>
              <a:ext cx="4173953" cy="2163392"/>
            </a:xfrm>
            <a:prstGeom prst="rect">
              <a:avLst/>
            </a:prstGeom>
            <a:ln>
              <a:noFill/>
            </a:ln>
            <a:effectLst>
              <a:outerShdw blurRad="190500" algn="tl" rotWithShape="0">
                <a:srgbClr val="000000">
                  <a:alpha val="70000"/>
                </a:srgbClr>
              </a:outerShdw>
            </a:effectLst>
          </p:spPr>
        </p:pic>
        <p:sp>
          <p:nvSpPr>
            <p:cNvPr id="9" name="矩形: 圆角 261">
              <a:extLst>
                <a:ext uri="{FF2B5EF4-FFF2-40B4-BE49-F238E27FC236}">
                  <a16:creationId xmlns:a16="http://schemas.microsoft.com/office/drawing/2014/main" id="{152585AF-A677-0175-A8D3-E34DF1E72F9E}"/>
                </a:ext>
              </a:extLst>
            </p:cNvPr>
            <p:cNvSpPr/>
            <p:nvPr/>
          </p:nvSpPr>
          <p:spPr>
            <a:xfrm>
              <a:off x="1835696" y="2285862"/>
              <a:ext cx="1368152" cy="180000"/>
            </a:xfrm>
            <a:prstGeom prst="roundRect">
              <a:avLst>
                <a:gd name="adj" fmla="val 50000"/>
              </a:avLst>
            </a:prstGeom>
            <a:gradFill>
              <a:gsLst>
                <a:gs pos="100000">
                  <a:srgbClr val="80B7E3"/>
                </a:gs>
                <a:gs pos="12000">
                  <a:srgbClr val="D63251"/>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bg1"/>
                  </a:solidFill>
                  <a:latin typeface="微软雅黑" panose="020B0503020204020204" pitchFamily="34" charset="-122"/>
                  <a:ea typeface="思源黑体 Medium" panose="020B0600000000000000"/>
                </a:rPr>
                <a:t>纸质文件收发台账</a:t>
              </a:r>
            </a:p>
          </p:txBody>
        </p:sp>
        <p:sp>
          <p:nvSpPr>
            <p:cNvPr id="10" name="矩形: 圆角 261">
              <a:extLst>
                <a:ext uri="{FF2B5EF4-FFF2-40B4-BE49-F238E27FC236}">
                  <a16:creationId xmlns:a16="http://schemas.microsoft.com/office/drawing/2014/main" id="{AF6E7023-F110-A462-43EE-3F096C795990}"/>
                </a:ext>
              </a:extLst>
            </p:cNvPr>
            <p:cNvSpPr/>
            <p:nvPr/>
          </p:nvSpPr>
          <p:spPr>
            <a:xfrm>
              <a:off x="1835696" y="4777314"/>
              <a:ext cx="1368152" cy="180000"/>
            </a:xfrm>
            <a:prstGeom prst="roundRect">
              <a:avLst>
                <a:gd name="adj" fmla="val 50000"/>
              </a:avLst>
            </a:prstGeom>
            <a:gradFill>
              <a:gsLst>
                <a:gs pos="100000">
                  <a:srgbClr val="80B7E3"/>
                </a:gs>
                <a:gs pos="12000">
                  <a:srgbClr val="D63251"/>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bg1"/>
                  </a:solidFill>
                  <a:latin typeface="微软雅黑" panose="020B0503020204020204" pitchFamily="34" charset="-122"/>
                  <a:ea typeface="思源黑体 Medium" panose="020B0600000000000000"/>
                </a:rPr>
                <a:t>纸质文件收发明细</a:t>
              </a:r>
            </a:p>
          </p:txBody>
        </p:sp>
        <p:pic>
          <p:nvPicPr>
            <p:cNvPr id="11" name="图片 10">
              <a:extLst>
                <a:ext uri="{FF2B5EF4-FFF2-40B4-BE49-F238E27FC236}">
                  <a16:creationId xmlns:a16="http://schemas.microsoft.com/office/drawing/2014/main" id="{774F1016-3349-6191-1EF3-D857365A8373}"/>
                </a:ext>
              </a:extLst>
            </p:cNvPr>
            <p:cNvPicPr>
              <a:picLocks noChangeAspect="1"/>
            </p:cNvPicPr>
            <p:nvPr/>
          </p:nvPicPr>
          <p:blipFill>
            <a:blip r:embed="rId6"/>
            <a:stretch>
              <a:fillRect/>
            </a:stretch>
          </p:blipFill>
          <p:spPr>
            <a:xfrm>
              <a:off x="5148064" y="1508534"/>
              <a:ext cx="3520092" cy="2626189"/>
            </a:xfrm>
            <a:prstGeom prst="rect">
              <a:avLst/>
            </a:prstGeom>
            <a:ln>
              <a:noFill/>
            </a:ln>
            <a:effectLst>
              <a:outerShdw blurRad="190500" algn="tl" rotWithShape="0">
                <a:srgbClr val="000000">
                  <a:alpha val="70000"/>
                </a:srgbClr>
              </a:outerShdw>
            </a:effectLst>
          </p:spPr>
        </p:pic>
      </p:grpSp>
    </p:spTree>
    <p:extLst>
      <p:ext uri="{BB962C8B-B14F-4D97-AF65-F5344CB8AC3E}">
        <p14:creationId xmlns:p14="http://schemas.microsoft.com/office/powerpoint/2010/main" val="2825177862"/>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44771"/>
                </a:solidFill>
              </a:rPr>
              <a:t>特色六：</a:t>
            </a:r>
            <a:r>
              <a:rPr lang="zh-TW" altLang="zh-CN" dirty="0">
                <a:solidFill>
                  <a:srgbClr val="344771"/>
                </a:solidFill>
              </a:rPr>
              <a:t>数据的深化分析</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3"/>
          <a:stretch>
            <a:fillRect/>
          </a:stretch>
        </p:blipFill>
        <p:spPr>
          <a:xfrm>
            <a:off x="9893300" y="619760"/>
            <a:ext cx="1426845" cy="361950"/>
          </a:xfrm>
          <a:prstGeom prst="rect">
            <a:avLst/>
          </a:prstGeom>
        </p:spPr>
      </p:pic>
      <p:grpSp>
        <p:nvGrpSpPr>
          <p:cNvPr id="23" name="组合 22">
            <a:extLst>
              <a:ext uri="{FF2B5EF4-FFF2-40B4-BE49-F238E27FC236}">
                <a16:creationId xmlns:a16="http://schemas.microsoft.com/office/drawing/2014/main" id="{CE6C9F9D-02C2-8090-0618-F9102CB6010B}"/>
              </a:ext>
            </a:extLst>
          </p:cNvPr>
          <p:cNvGrpSpPr>
            <a:grpSpLocks noChangeAspect="1"/>
          </p:cNvGrpSpPr>
          <p:nvPr/>
        </p:nvGrpSpPr>
        <p:grpSpPr>
          <a:xfrm>
            <a:off x="624000" y="1484730"/>
            <a:ext cx="11250888" cy="4823995"/>
            <a:chOff x="400050" y="708259"/>
            <a:chExt cx="8477145" cy="3634709"/>
          </a:xfrm>
        </p:grpSpPr>
        <p:grpSp>
          <p:nvGrpSpPr>
            <p:cNvPr id="2" name="组合 1">
              <a:extLst>
                <a:ext uri="{FF2B5EF4-FFF2-40B4-BE49-F238E27FC236}">
                  <a16:creationId xmlns:a16="http://schemas.microsoft.com/office/drawing/2014/main" id="{3514FE81-45C2-B6EA-B02C-1F95FA02B60B}"/>
                </a:ext>
              </a:extLst>
            </p:cNvPr>
            <p:cNvGrpSpPr/>
            <p:nvPr/>
          </p:nvGrpSpPr>
          <p:grpSpPr>
            <a:xfrm>
              <a:off x="5940152" y="840520"/>
              <a:ext cx="2937043" cy="968935"/>
              <a:chOff x="6084168" y="1252045"/>
              <a:chExt cx="2720729" cy="968935"/>
            </a:xfrm>
          </p:grpSpPr>
          <p:sp>
            <p:nvSpPr>
              <p:cNvPr id="13" name="矩形 12">
                <a:extLst>
                  <a:ext uri="{FF2B5EF4-FFF2-40B4-BE49-F238E27FC236}">
                    <a16:creationId xmlns:a16="http://schemas.microsoft.com/office/drawing/2014/main" id="{6968A908-BF6D-E64A-E552-9EEA0C3794DF}"/>
                  </a:ext>
                </a:extLst>
              </p:cNvPr>
              <p:cNvSpPr/>
              <p:nvPr/>
            </p:nvSpPr>
            <p:spPr>
              <a:xfrm>
                <a:off x="6084168" y="1355737"/>
                <a:ext cx="2720729" cy="865243"/>
              </a:xfrm>
              <a:prstGeom prst="rect">
                <a:avLst/>
              </a:prstGeom>
              <a:solidFill>
                <a:sysClr val="window" lastClr="FFFFFF"/>
              </a:solid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108000" tIns="144000" rIns="108000">
                <a:noAutofit/>
              </a:bodyPr>
              <a:lstStyle/>
              <a:p>
                <a:pPr marL="17145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srgbClr val="344771"/>
                    </a:solidFill>
                    <a:effectLst/>
                    <a:uLnTx/>
                    <a:uFillTx/>
                    <a:latin typeface="微软雅黑" panose="020B0503020204020204" pitchFamily="34" charset="-122"/>
                    <a:ea typeface="思源黑体 Medium" panose="020B0600000000000000"/>
                    <a:cs typeface="Arial" panose="020B0604020202020204" pitchFamily="34" charset="0"/>
                  </a:rPr>
                  <a:t>体系文件管理人员通过系统实时监控体系文件变更、阅读痕迹以及职责变更情况，即时的掌握体系文件制修订、宣贯、应用推行状态；</a:t>
                </a:r>
                <a:endParaRPr kumimoji="0" lang="zh-CN" altLang="en-US" sz="1200" b="0" i="0" u="none" strike="noStrike" kern="0" cap="none" spc="0" normalizeH="0" baseline="0" noProof="0" dirty="0">
                  <a:ln>
                    <a:noFill/>
                  </a:ln>
                  <a:solidFill>
                    <a:srgbClr val="344771"/>
                  </a:solidFill>
                  <a:effectLst/>
                  <a:uLnTx/>
                  <a:uFillTx/>
                  <a:latin typeface="微软雅黑"/>
                  <a:ea typeface="思源黑体 Medium" panose="020B0600000000000000"/>
                </a:endParaRPr>
              </a:p>
            </p:txBody>
          </p:sp>
          <p:sp>
            <p:nvSpPr>
              <p:cNvPr id="14" name="矩形: 圆角 261">
                <a:extLst>
                  <a:ext uri="{FF2B5EF4-FFF2-40B4-BE49-F238E27FC236}">
                    <a16:creationId xmlns:a16="http://schemas.microsoft.com/office/drawing/2014/main" id="{85503DA0-E7F8-AA37-F4E7-D0144B5254BD}"/>
                  </a:ext>
                </a:extLst>
              </p:cNvPr>
              <p:cNvSpPr/>
              <p:nvPr/>
            </p:nvSpPr>
            <p:spPr>
              <a:xfrm>
                <a:off x="6189115" y="1252045"/>
                <a:ext cx="2491877" cy="186314"/>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sym typeface="+mn-ea"/>
                  </a:rPr>
                  <a:t>动态监控</a:t>
                </a:r>
                <a:endParaRPr kumimoji="1" lang="zh-CN" altLang="en-US"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endParaRPr>
              </a:p>
            </p:txBody>
          </p:sp>
        </p:grpSp>
        <p:grpSp>
          <p:nvGrpSpPr>
            <p:cNvPr id="15" name="组合 14">
              <a:extLst>
                <a:ext uri="{FF2B5EF4-FFF2-40B4-BE49-F238E27FC236}">
                  <a16:creationId xmlns:a16="http://schemas.microsoft.com/office/drawing/2014/main" id="{839CF25A-E367-A076-73CB-C5DDAD750557}"/>
                </a:ext>
              </a:extLst>
            </p:cNvPr>
            <p:cNvGrpSpPr/>
            <p:nvPr/>
          </p:nvGrpSpPr>
          <p:grpSpPr>
            <a:xfrm>
              <a:off x="5940152" y="1995686"/>
              <a:ext cx="2937043" cy="1152128"/>
              <a:chOff x="6084168" y="2452990"/>
              <a:chExt cx="2720729" cy="1152128"/>
            </a:xfrm>
          </p:grpSpPr>
          <p:sp>
            <p:nvSpPr>
              <p:cNvPr id="16" name="矩形 15">
                <a:extLst>
                  <a:ext uri="{FF2B5EF4-FFF2-40B4-BE49-F238E27FC236}">
                    <a16:creationId xmlns:a16="http://schemas.microsoft.com/office/drawing/2014/main" id="{0F9B492D-7C4D-AD98-357B-27D8D03CFB0D}"/>
                  </a:ext>
                </a:extLst>
              </p:cNvPr>
              <p:cNvSpPr/>
              <p:nvPr/>
            </p:nvSpPr>
            <p:spPr>
              <a:xfrm>
                <a:off x="6084168" y="2567051"/>
                <a:ext cx="2720729" cy="1038067"/>
              </a:xfrm>
              <a:prstGeom prst="rect">
                <a:avLst/>
              </a:prstGeom>
              <a:solidFill>
                <a:sysClr val="window" lastClr="FFFFFF"/>
              </a:solid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108000" tIns="144000" rIns="108000">
                <a:noAutofit/>
              </a:bodyPr>
              <a:lstStyle/>
              <a:p>
                <a:pPr marL="17145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srgbClr val="344771"/>
                    </a:solidFill>
                    <a:effectLst/>
                    <a:uLnTx/>
                    <a:uFillTx/>
                    <a:latin typeface="微软雅黑" panose="020B0503020204020204" pitchFamily="34" charset="-122"/>
                    <a:ea typeface="思源黑体 Medium" panose="020B0600000000000000"/>
                    <a:cs typeface="Arial" panose="020B0604020202020204" pitchFamily="34" charset="0"/>
                  </a:rPr>
                  <a:t>体系文件管理员通过职责检查、体系文件结构检查和直采情况检查，主动的掌握企业体系文件制修订进度，动态的了解职责、体系文件、条目缺失情况；</a:t>
                </a:r>
              </a:p>
            </p:txBody>
          </p:sp>
          <p:sp>
            <p:nvSpPr>
              <p:cNvPr id="17" name="矩形: 圆角 261">
                <a:extLst>
                  <a:ext uri="{FF2B5EF4-FFF2-40B4-BE49-F238E27FC236}">
                    <a16:creationId xmlns:a16="http://schemas.microsoft.com/office/drawing/2014/main" id="{0DD74764-E9AA-1AB4-4966-6454D5AD767C}"/>
                  </a:ext>
                </a:extLst>
              </p:cNvPr>
              <p:cNvSpPr/>
              <p:nvPr/>
            </p:nvSpPr>
            <p:spPr>
              <a:xfrm>
                <a:off x="6189114" y="2452990"/>
                <a:ext cx="2491877" cy="204946"/>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rPr>
                  <a:t>内容检查</a:t>
                </a:r>
              </a:p>
            </p:txBody>
          </p:sp>
        </p:grpSp>
        <p:grpSp>
          <p:nvGrpSpPr>
            <p:cNvPr id="18" name="组合 17">
              <a:extLst>
                <a:ext uri="{FF2B5EF4-FFF2-40B4-BE49-F238E27FC236}">
                  <a16:creationId xmlns:a16="http://schemas.microsoft.com/office/drawing/2014/main" id="{8934601D-C4D7-535D-E92D-FAB5F86F0B87}"/>
                </a:ext>
              </a:extLst>
            </p:cNvPr>
            <p:cNvGrpSpPr/>
            <p:nvPr/>
          </p:nvGrpSpPr>
          <p:grpSpPr>
            <a:xfrm>
              <a:off x="5940152" y="3315442"/>
              <a:ext cx="2937043" cy="1027526"/>
              <a:chOff x="6084168" y="3704464"/>
              <a:chExt cx="2720729" cy="1027526"/>
            </a:xfrm>
          </p:grpSpPr>
          <p:sp>
            <p:nvSpPr>
              <p:cNvPr id="19" name="矩形 18">
                <a:extLst>
                  <a:ext uri="{FF2B5EF4-FFF2-40B4-BE49-F238E27FC236}">
                    <a16:creationId xmlns:a16="http://schemas.microsoft.com/office/drawing/2014/main" id="{7F44355A-4947-2260-14DE-BB4A567B2FF6}"/>
                  </a:ext>
                </a:extLst>
              </p:cNvPr>
              <p:cNvSpPr/>
              <p:nvPr/>
            </p:nvSpPr>
            <p:spPr>
              <a:xfrm>
                <a:off x="6084168" y="3818525"/>
                <a:ext cx="2720729" cy="913465"/>
              </a:xfrm>
              <a:prstGeom prst="rect">
                <a:avLst/>
              </a:prstGeom>
              <a:solidFill>
                <a:sysClr val="window" lastClr="FFFFFF"/>
              </a:solidFill>
              <a:ln w="19050">
                <a:gradFill>
                  <a:gsLst>
                    <a:gs pos="65000">
                      <a:srgbClr val="9498C1">
                        <a:alpha val="0"/>
                      </a:srgbClr>
                    </a:gs>
                    <a:gs pos="35000">
                      <a:srgbClr val="AA769C">
                        <a:alpha val="0"/>
                      </a:srgbClr>
                    </a:gs>
                    <a:gs pos="0">
                      <a:srgbClr val="D63251"/>
                    </a:gs>
                    <a:gs pos="100000">
                      <a:srgbClr val="80B7E3"/>
                    </a:gs>
                  </a:gsLst>
                  <a:lin ang="2700000" scaled="0"/>
                </a:gradFill>
              </a:ln>
            </p:spPr>
            <p:txBody>
              <a:bodyPr wrap="square" lIns="108000" tIns="144000" rIns="108000">
                <a:noAutofit/>
              </a:bodyPr>
              <a:lstStyle/>
              <a:p>
                <a:pPr marL="17145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srgbClr val="344771"/>
                    </a:solidFill>
                    <a:effectLst/>
                    <a:uLnTx/>
                    <a:uFillTx/>
                    <a:latin typeface="微软雅黑" panose="020B0503020204020204" pitchFamily="34" charset="-122"/>
                    <a:ea typeface="思源黑体 Medium" panose="020B0600000000000000"/>
                    <a:cs typeface="Arial" panose="020B0604020202020204" pitchFamily="34" charset="0"/>
                  </a:rPr>
                  <a:t>通过多维度的统计分析，即时的发现体系文件在推进过程中的优势和欠缺等地方，是体系文件落地推进的有力助手；</a:t>
                </a:r>
              </a:p>
            </p:txBody>
          </p:sp>
          <p:sp>
            <p:nvSpPr>
              <p:cNvPr id="20" name="矩形: 圆角 261">
                <a:extLst>
                  <a:ext uri="{FF2B5EF4-FFF2-40B4-BE49-F238E27FC236}">
                    <a16:creationId xmlns:a16="http://schemas.microsoft.com/office/drawing/2014/main" id="{FA2A198C-3824-FFCA-4ED8-159E5A7303F1}"/>
                  </a:ext>
                </a:extLst>
              </p:cNvPr>
              <p:cNvSpPr/>
              <p:nvPr/>
            </p:nvSpPr>
            <p:spPr>
              <a:xfrm>
                <a:off x="6189115" y="3704464"/>
                <a:ext cx="2491877" cy="204946"/>
              </a:xfrm>
              <a:prstGeom prst="roundRect">
                <a:avLst>
                  <a:gd name="adj" fmla="val 50000"/>
                </a:avLst>
              </a:prstGeom>
              <a:gradFill>
                <a:gsLst>
                  <a:gs pos="100000">
                    <a:srgbClr val="80B7E3"/>
                  </a:gs>
                  <a:gs pos="12000">
                    <a:srgbClr val="D63251"/>
                  </a:gs>
                </a:gsLst>
                <a:lin ang="18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0" i="0" u="none" strike="noStrike" kern="0" cap="none" spc="0" normalizeH="0" baseline="0" noProof="0" dirty="0">
                    <a:ln>
                      <a:noFill/>
                    </a:ln>
                    <a:solidFill>
                      <a:prstClr val="white"/>
                    </a:solidFill>
                    <a:effectLst/>
                    <a:uLnTx/>
                    <a:uFillTx/>
                    <a:latin typeface="微软雅黑" panose="020B0503020204020204" pitchFamily="34" charset="-122"/>
                    <a:ea typeface="思源黑体 Medium" panose="020B0600000000000000"/>
                  </a:rPr>
                  <a:t>统计分析</a:t>
                </a:r>
              </a:p>
            </p:txBody>
          </p:sp>
        </p:grpSp>
        <p:sp>
          <p:nvSpPr>
            <p:cNvPr id="21" name="矩形 20">
              <a:extLst>
                <a:ext uri="{FF2B5EF4-FFF2-40B4-BE49-F238E27FC236}">
                  <a16:creationId xmlns:a16="http://schemas.microsoft.com/office/drawing/2014/main" id="{22D65C7C-2E01-538E-D87A-925E0E04C1CE}"/>
                </a:ext>
              </a:extLst>
            </p:cNvPr>
            <p:cNvSpPr/>
            <p:nvPr/>
          </p:nvSpPr>
          <p:spPr>
            <a:xfrm>
              <a:off x="1547664" y="708259"/>
              <a:ext cx="3617620" cy="301469"/>
            </a:xfrm>
            <a:prstGeom prst="rect">
              <a:avLst/>
            </a:prstGeom>
          </p:spPr>
          <p:txBody>
            <a:bodyPr wrap="none">
              <a:spAutoFit/>
            </a:bodyPr>
            <a:lstStyle/>
            <a:p>
              <a:r>
                <a:rPr lang="zh-CN" altLang="en-US" sz="2000" dirty="0">
                  <a:solidFill>
                    <a:srgbClr val="344771"/>
                  </a:solidFill>
                  <a:latin typeface="Arial"/>
                  <a:ea typeface="思源黑体 Medium" panose="020B0600000000000000"/>
                </a:rPr>
                <a:t>多维度跟踪体系文件的制修订和应用情况</a:t>
              </a:r>
              <a:endParaRPr lang="zh-CN" altLang="en-US" sz="2000" dirty="0">
                <a:solidFill>
                  <a:srgbClr val="002060"/>
                </a:solidFill>
                <a:latin typeface="Arial"/>
                <a:ea typeface="思源黑体 Medium" panose="020B0600000000000000"/>
              </a:endParaRPr>
            </a:p>
          </p:txBody>
        </p:sp>
        <p:pic>
          <p:nvPicPr>
            <p:cNvPr id="22" name="图片 21">
              <a:extLst>
                <a:ext uri="{FF2B5EF4-FFF2-40B4-BE49-F238E27FC236}">
                  <a16:creationId xmlns:a16="http://schemas.microsoft.com/office/drawing/2014/main" id="{0BA62E77-B2FF-8B7D-D990-EC608DAF9030}"/>
                </a:ext>
              </a:extLst>
            </p:cNvPr>
            <p:cNvPicPr>
              <a:picLocks noChangeAspect="1"/>
            </p:cNvPicPr>
            <p:nvPr/>
          </p:nvPicPr>
          <p:blipFill>
            <a:blip r:embed="rId4"/>
            <a:stretch>
              <a:fillRect/>
            </a:stretch>
          </p:blipFill>
          <p:spPr>
            <a:xfrm>
              <a:off x="400050" y="1026834"/>
              <a:ext cx="5337549" cy="3310465"/>
            </a:xfrm>
            <a:prstGeom prst="rect">
              <a:avLst/>
            </a:prstGeom>
          </p:spPr>
        </p:pic>
      </p:grpSp>
    </p:spTree>
    <p:extLst>
      <p:ext uri="{BB962C8B-B14F-4D97-AF65-F5344CB8AC3E}">
        <p14:creationId xmlns:p14="http://schemas.microsoft.com/office/powerpoint/2010/main" val="2726565203"/>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890270" y="1053465"/>
            <a:ext cx="253365" cy="0"/>
          </a:xfrm>
          <a:prstGeom prst="line">
            <a:avLst/>
          </a:prstGeom>
          <a:noFill/>
          <a:ln w="25400" cap="flat" cmpd="sng" algn="ctr">
            <a:solidFill>
              <a:srgbClr val="233A82"/>
            </a:solidFill>
            <a:prstDash val="solid"/>
            <a:miter lim="800000"/>
            <a:headEnd type="none"/>
            <a:tailEnd type="none" w="sm" len="sm"/>
          </a:ln>
          <a:effectLst/>
        </p:spPr>
      </p:cxnSp>
      <p:sp>
        <p:nvSpPr>
          <p:cNvPr id="3" name="文本框 2"/>
          <p:cNvSpPr txBox="1"/>
          <p:nvPr/>
        </p:nvSpPr>
        <p:spPr>
          <a:xfrm>
            <a:off x="767714" y="549275"/>
            <a:ext cx="6912286" cy="461665"/>
          </a:xfrm>
          <a:prstGeom prst="rect">
            <a:avLst/>
          </a:prstGeom>
          <a:noFill/>
        </p:spPr>
        <p:txBody>
          <a:bodyPr wrap="square" rtlCol="0">
            <a:spAutoFit/>
          </a:bodyPr>
          <a:lstStyle>
            <a:defPPr>
              <a:defRPr lang="zh-CN"/>
            </a:defPPr>
            <a:lvl1pPr fontAlgn="auto">
              <a:lnSpc>
                <a:spcPct val="100000"/>
              </a:lnSpc>
              <a:buClrTx/>
              <a:buSzTx/>
              <a:buFontTx/>
              <a:defRPr sz="2400">
                <a:solidFill>
                  <a:srgbClr val="233984"/>
                </a:solidFill>
                <a:latin typeface="思源黑体 Medium" panose="020B0600000000000000" charset="-122"/>
                <a:ea typeface="思源黑体 Medium" panose="020B0600000000000000" charset="-122"/>
                <a:cs typeface="思源黑体 Medium" panose="020B06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44771"/>
                </a:solidFill>
              </a:rPr>
              <a:t>特色七：合法合规</a:t>
            </a:r>
            <a:endParaRPr kumimoji="0" lang="zh-CN" altLang="en-US" sz="2400" b="0" i="0" u="none" strike="noStrike" kern="1200" cap="none" spc="0" normalizeH="0" baseline="0" noProof="0" dirty="0">
              <a:ln>
                <a:noFill/>
              </a:ln>
              <a:solidFill>
                <a:srgbClr val="233984"/>
              </a:solidFill>
              <a:effectLst/>
              <a:uLnTx/>
              <a:uFillTx/>
              <a:ea typeface="思源黑体 Medium" panose="020B0600000000000000" charset="-122"/>
            </a:endParaRPr>
          </a:p>
        </p:txBody>
      </p:sp>
      <p:cxnSp>
        <p:nvCxnSpPr>
          <p:cNvPr id="5" name="直接连接符 4"/>
          <p:cNvCxnSpPr/>
          <p:nvPr/>
        </p:nvCxnSpPr>
        <p:spPr>
          <a:xfrm>
            <a:off x="1215390" y="1053465"/>
            <a:ext cx="1756410" cy="0"/>
          </a:xfrm>
          <a:prstGeom prst="line">
            <a:avLst/>
          </a:prstGeom>
          <a:noFill/>
          <a:ln w="25400" cap="flat" cmpd="sng" algn="ctr">
            <a:gradFill>
              <a:gsLst>
                <a:gs pos="0">
                  <a:srgbClr val="233984"/>
                </a:gs>
                <a:gs pos="100000">
                  <a:srgbClr val="233984">
                    <a:alpha val="0"/>
                  </a:srgbClr>
                </a:gs>
              </a:gsLst>
              <a:lin ang="0" scaled="0"/>
            </a:gradFill>
            <a:prstDash val="solid"/>
            <a:miter lim="800000"/>
            <a:headEnd type="none"/>
            <a:tailEnd type="none" w="sm" len="sm"/>
          </a:ln>
          <a:effectLst/>
        </p:spPr>
      </p:cxnSp>
      <p:pic>
        <p:nvPicPr>
          <p:cNvPr id="42" name="图片 41"/>
          <p:cNvPicPr>
            <a:picLocks noChangeAspect="1"/>
          </p:cNvPicPr>
          <p:nvPr/>
        </p:nvPicPr>
        <p:blipFill>
          <a:blip r:embed="rId3"/>
          <a:stretch>
            <a:fillRect/>
          </a:stretch>
        </p:blipFill>
        <p:spPr>
          <a:xfrm>
            <a:off x="9893300" y="619760"/>
            <a:ext cx="1426845" cy="361950"/>
          </a:xfrm>
          <a:prstGeom prst="rect">
            <a:avLst/>
          </a:prstGeom>
        </p:spPr>
      </p:pic>
      <p:grpSp>
        <p:nvGrpSpPr>
          <p:cNvPr id="93" name="组合 92">
            <a:extLst>
              <a:ext uri="{FF2B5EF4-FFF2-40B4-BE49-F238E27FC236}">
                <a16:creationId xmlns:a16="http://schemas.microsoft.com/office/drawing/2014/main" id="{089E84D8-3D17-BF9D-F186-094BAC282186}"/>
              </a:ext>
            </a:extLst>
          </p:cNvPr>
          <p:cNvGrpSpPr>
            <a:grpSpLocks noChangeAspect="1"/>
          </p:cNvGrpSpPr>
          <p:nvPr/>
        </p:nvGrpSpPr>
        <p:grpSpPr>
          <a:xfrm>
            <a:off x="480000" y="1413000"/>
            <a:ext cx="11123106" cy="5130995"/>
            <a:chOff x="552000" y="1309684"/>
            <a:chExt cx="8701028" cy="4013711"/>
          </a:xfrm>
        </p:grpSpPr>
        <p:grpSp>
          <p:nvGrpSpPr>
            <p:cNvPr id="4" name="组合 3">
              <a:extLst>
                <a:ext uri="{FF2B5EF4-FFF2-40B4-BE49-F238E27FC236}">
                  <a16:creationId xmlns:a16="http://schemas.microsoft.com/office/drawing/2014/main" id="{24ADBB2E-83DD-25F9-6D76-E74702B5C9CC}"/>
                </a:ext>
              </a:extLst>
            </p:cNvPr>
            <p:cNvGrpSpPr>
              <a:grpSpLocks noChangeAspect="1"/>
            </p:cNvGrpSpPr>
            <p:nvPr/>
          </p:nvGrpSpPr>
          <p:grpSpPr>
            <a:xfrm>
              <a:off x="552000" y="1862058"/>
              <a:ext cx="4608512" cy="3133884"/>
              <a:chOff x="755576" y="717442"/>
              <a:chExt cx="7704856" cy="4155967"/>
            </a:xfrm>
          </p:grpSpPr>
          <p:sp>
            <p:nvSpPr>
              <p:cNvPr id="6" name="矩形 41">
                <a:extLst>
                  <a:ext uri="{FF2B5EF4-FFF2-40B4-BE49-F238E27FC236}">
                    <a16:creationId xmlns:a16="http://schemas.microsoft.com/office/drawing/2014/main" id="{4E6AE33B-73D9-C205-E38F-7348F77EFB66}"/>
                  </a:ext>
                </a:extLst>
              </p:cNvPr>
              <p:cNvSpPr>
                <a:spLocks noChangeArrowheads="1"/>
              </p:cNvSpPr>
              <p:nvPr/>
            </p:nvSpPr>
            <p:spPr bwMode="auto">
              <a:xfrm>
                <a:off x="2612524" y="1796146"/>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用户需求</a:t>
                </a:r>
              </a:p>
            </p:txBody>
          </p:sp>
          <p:cxnSp>
            <p:nvCxnSpPr>
              <p:cNvPr id="7" name="直接箭头连接符 6">
                <a:extLst>
                  <a:ext uri="{FF2B5EF4-FFF2-40B4-BE49-F238E27FC236}">
                    <a16:creationId xmlns:a16="http://schemas.microsoft.com/office/drawing/2014/main" id="{454CB1CB-221D-FFF0-F090-D8B11640970A}"/>
                  </a:ext>
                </a:extLst>
              </p:cNvPr>
              <p:cNvCxnSpPr/>
              <p:nvPr/>
            </p:nvCxnSpPr>
            <p:spPr bwMode="auto">
              <a:xfrm>
                <a:off x="2908059" y="1127497"/>
                <a:ext cx="0" cy="236428"/>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8" name="直接箭头连接符 7">
                <a:extLst>
                  <a:ext uri="{FF2B5EF4-FFF2-40B4-BE49-F238E27FC236}">
                    <a16:creationId xmlns:a16="http://schemas.microsoft.com/office/drawing/2014/main" id="{244DCB37-EE62-C103-B342-044765DCF0C6}"/>
                  </a:ext>
                </a:extLst>
              </p:cNvPr>
              <p:cNvCxnSpPr>
                <a:endCxn id="34" idx="2"/>
              </p:cNvCxnSpPr>
              <p:nvPr/>
            </p:nvCxnSpPr>
            <p:spPr bwMode="auto">
              <a:xfrm flipV="1">
                <a:off x="6354742" y="3398195"/>
                <a:ext cx="146536" cy="301693"/>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9" name="直接箭头连接符 8">
                <a:extLst>
                  <a:ext uri="{FF2B5EF4-FFF2-40B4-BE49-F238E27FC236}">
                    <a16:creationId xmlns:a16="http://schemas.microsoft.com/office/drawing/2014/main" id="{01DB30C9-142B-888F-E020-6884661C17E3}"/>
                  </a:ext>
                </a:extLst>
              </p:cNvPr>
              <p:cNvCxnSpPr>
                <a:stCxn id="29" idx="1"/>
                <a:endCxn id="26" idx="3"/>
              </p:cNvCxnSpPr>
              <p:nvPr/>
            </p:nvCxnSpPr>
            <p:spPr bwMode="auto">
              <a:xfrm flipH="1">
                <a:off x="4346332" y="4144422"/>
                <a:ext cx="395279" cy="11083"/>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10" name="直接箭头连接符 9">
                <a:extLst>
                  <a:ext uri="{FF2B5EF4-FFF2-40B4-BE49-F238E27FC236}">
                    <a16:creationId xmlns:a16="http://schemas.microsoft.com/office/drawing/2014/main" id="{386139EF-8CD8-412F-2D0C-2139B4738D33}"/>
                  </a:ext>
                </a:extLst>
              </p:cNvPr>
              <p:cNvCxnSpPr>
                <a:stCxn id="31" idx="3"/>
                <a:endCxn id="32" idx="1"/>
              </p:cNvCxnSpPr>
              <p:nvPr/>
            </p:nvCxnSpPr>
            <p:spPr bwMode="auto">
              <a:xfrm>
                <a:off x="5019907" y="4697320"/>
                <a:ext cx="454385" cy="0"/>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11" name="直接箭头连接符 10">
                <a:extLst>
                  <a:ext uri="{FF2B5EF4-FFF2-40B4-BE49-F238E27FC236}">
                    <a16:creationId xmlns:a16="http://schemas.microsoft.com/office/drawing/2014/main" id="{408C4312-8B21-72FB-957E-4FF8A0E8DC7F}"/>
                  </a:ext>
                </a:extLst>
              </p:cNvPr>
              <p:cNvCxnSpPr>
                <a:stCxn id="35" idx="1"/>
                <a:endCxn id="12" idx="3"/>
              </p:cNvCxnSpPr>
              <p:nvPr/>
            </p:nvCxnSpPr>
            <p:spPr bwMode="auto">
              <a:xfrm flipH="1" flipV="1">
                <a:off x="3605030" y="2532522"/>
                <a:ext cx="2635191" cy="1231"/>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sp>
            <p:nvSpPr>
              <p:cNvPr id="12" name="矩形 68">
                <a:extLst>
                  <a:ext uri="{FF2B5EF4-FFF2-40B4-BE49-F238E27FC236}">
                    <a16:creationId xmlns:a16="http://schemas.microsoft.com/office/drawing/2014/main" id="{3E081C29-CA41-9246-022D-E1F140AA7B4D}"/>
                  </a:ext>
                </a:extLst>
              </p:cNvPr>
              <p:cNvSpPr>
                <a:spLocks noChangeArrowheads="1"/>
              </p:cNvSpPr>
              <p:nvPr/>
            </p:nvSpPr>
            <p:spPr bwMode="auto">
              <a:xfrm>
                <a:off x="2755366" y="2356432"/>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功能定义</a:t>
                </a:r>
              </a:p>
            </p:txBody>
          </p:sp>
          <p:sp>
            <p:nvSpPr>
              <p:cNvPr id="24" name="矩形 69">
                <a:extLst>
                  <a:ext uri="{FF2B5EF4-FFF2-40B4-BE49-F238E27FC236}">
                    <a16:creationId xmlns:a16="http://schemas.microsoft.com/office/drawing/2014/main" id="{A966BA6D-9B09-61CC-9258-E76873ECDC73}"/>
                  </a:ext>
                </a:extLst>
              </p:cNvPr>
              <p:cNvSpPr>
                <a:spLocks noChangeArrowheads="1"/>
              </p:cNvSpPr>
              <p:nvPr/>
            </p:nvSpPr>
            <p:spPr bwMode="auto">
              <a:xfrm>
                <a:off x="3012728" y="2915487"/>
                <a:ext cx="849664" cy="353412"/>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工程设计</a:t>
                </a:r>
              </a:p>
            </p:txBody>
          </p:sp>
          <p:sp>
            <p:nvSpPr>
              <p:cNvPr id="25" name="矩形 70">
                <a:extLst>
                  <a:ext uri="{FF2B5EF4-FFF2-40B4-BE49-F238E27FC236}">
                    <a16:creationId xmlns:a16="http://schemas.microsoft.com/office/drawing/2014/main" id="{0998995A-0A09-4F24-63A1-891571B7F4EC}"/>
                  </a:ext>
                </a:extLst>
              </p:cNvPr>
              <p:cNvSpPr>
                <a:spLocks noChangeArrowheads="1"/>
              </p:cNvSpPr>
              <p:nvPr/>
            </p:nvSpPr>
            <p:spPr bwMode="auto">
              <a:xfrm>
                <a:off x="3225760" y="3451145"/>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硬件设计</a:t>
                </a:r>
              </a:p>
            </p:txBody>
          </p:sp>
          <p:sp>
            <p:nvSpPr>
              <p:cNvPr id="26" name="矩形 71">
                <a:extLst>
                  <a:ext uri="{FF2B5EF4-FFF2-40B4-BE49-F238E27FC236}">
                    <a16:creationId xmlns:a16="http://schemas.microsoft.com/office/drawing/2014/main" id="{D2B22B77-B476-C1AF-60D1-461C1C74BDA4}"/>
                  </a:ext>
                </a:extLst>
              </p:cNvPr>
              <p:cNvSpPr>
                <a:spLocks noChangeArrowheads="1"/>
              </p:cNvSpPr>
              <p:nvPr/>
            </p:nvSpPr>
            <p:spPr bwMode="auto">
              <a:xfrm>
                <a:off x="3496667" y="3979414"/>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软件设计</a:t>
                </a:r>
              </a:p>
            </p:txBody>
          </p:sp>
          <p:sp>
            <p:nvSpPr>
              <p:cNvPr id="27" name="矩形 72">
                <a:extLst>
                  <a:ext uri="{FF2B5EF4-FFF2-40B4-BE49-F238E27FC236}">
                    <a16:creationId xmlns:a16="http://schemas.microsoft.com/office/drawing/2014/main" id="{18119834-0924-7FE3-FA8D-ABC5B330467C}"/>
                  </a:ext>
                </a:extLst>
              </p:cNvPr>
              <p:cNvSpPr>
                <a:spLocks noChangeArrowheads="1"/>
              </p:cNvSpPr>
              <p:nvPr/>
            </p:nvSpPr>
            <p:spPr bwMode="auto">
              <a:xfrm>
                <a:off x="1775173" y="2916718"/>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设计确认</a:t>
                </a:r>
              </a:p>
            </p:txBody>
          </p:sp>
          <p:sp>
            <p:nvSpPr>
              <p:cNvPr id="28" name="矩形 73">
                <a:extLst>
                  <a:ext uri="{FF2B5EF4-FFF2-40B4-BE49-F238E27FC236}">
                    <a16:creationId xmlns:a16="http://schemas.microsoft.com/office/drawing/2014/main" id="{3BC9EC5E-3FA3-33F2-3099-1724EB3BEB85}"/>
                  </a:ext>
                </a:extLst>
              </p:cNvPr>
              <p:cNvSpPr>
                <a:spLocks noChangeArrowheads="1"/>
              </p:cNvSpPr>
              <p:nvPr/>
            </p:nvSpPr>
            <p:spPr bwMode="auto">
              <a:xfrm>
                <a:off x="2163064" y="3792242"/>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设计确认</a:t>
                </a:r>
              </a:p>
            </p:txBody>
          </p:sp>
          <p:sp>
            <p:nvSpPr>
              <p:cNvPr id="29" name="矩形 74">
                <a:extLst>
                  <a:ext uri="{FF2B5EF4-FFF2-40B4-BE49-F238E27FC236}">
                    <a16:creationId xmlns:a16="http://schemas.microsoft.com/office/drawing/2014/main" id="{32813CFB-10C2-CEB1-14A2-F69B32F473D2}"/>
                  </a:ext>
                </a:extLst>
              </p:cNvPr>
              <p:cNvSpPr>
                <a:spLocks noChangeArrowheads="1"/>
              </p:cNvSpPr>
              <p:nvPr/>
            </p:nvSpPr>
            <p:spPr bwMode="auto">
              <a:xfrm>
                <a:off x="4741611" y="3968332"/>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硬件测试</a:t>
                </a:r>
              </a:p>
            </p:txBody>
          </p:sp>
          <p:sp>
            <p:nvSpPr>
              <p:cNvPr id="31" name="矩形 75">
                <a:extLst>
                  <a:ext uri="{FF2B5EF4-FFF2-40B4-BE49-F238E27FC236}">
                    <a16:creationId xmlns:a16="http://schemas.microsoft.com/office/drawing/2014/main" id="{AE0F40D3-6D92-CC8A-51CF-65F88431EA07}"/>
                  </a:ext>
                </a:extLst>
              </p:cNvPr>
              <p:cNvSpPr>
                <a:spLocks noChangeArrowheads="1"/>
              </p:cNvSpPr>
              <p:nvPr/>
            </p:nvSpPr>
            <p:spPr bwMode="auto">
              <a:xfrm>
                <a:off x="4170242" y="4521229"/>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制造</a:t>
                </a:r>
              </a:p>
            </p:txBody>
          </p:sp>
          <p:sp>
            <p:nvSpPr>
              <p:cNvPr id="32" name="矩形 76">
                <a:extLst>
                  <a:ext uri="{FF2B5EF4-FFF2-40B4-BE49-F238E27FC236}">
                    <a16:creationId xmlns:a16="http://schemas.microsoft.com/office/drawing/2014/main" id="{A1B92CBD-0B2C-67D2-B97A-B7071B977EC9}"/>
                  </a:ext>
                </a:extLst>
              </p:cNvPr>
              <p:cNvSpPr>
                <a:spLocks noChangeArrowheads="1"/>
              </p:cNvSpPr>
              <p:nvPr/>
            </p:nvSpPr>
            <p:spPr bwMode="auto">
              <a:xfrm>
                <a:off x="5474292" y="4521229"/>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安装</a:t>
                </a:r>
              </a:p>
            </p:txBody>
          </p:sp>
          <p:sp>
            <p:nvSpPr>
              <p:cNvPr id="33" name="矩形 77">
                <a:extLst>
                  <a:ext uri="{FF2B5EF4-FFF2-40B4-BE49-F238E27FC236}">
                    <a16:creationId xmlns:a16="http://schemas.microsoft.com/office/drawing/2014/main" id="{395BE909-0DAA-8165-84B7-29880E950810}"/>
                  </a:ext>
                </a:extLst>
              </p:cNvPr>
              <p:cNvSpPr>
                <a:spLocks noChangeArrowheads="1"/>
              </p:cNvSpPr>
              <p:nvPr/>
            </p:nvSpPr>
            <p:spPr bwMode="auto">
              <a:xfrm>
                <a:off x="5931141" y="3709739"/>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安装确认</a:t>
                </a:r>
              </a:p>
            </p:txBody>
          </p:sp>
          <p:sp>
            <p:nvSpPr>
              <p:cNvPr id="34" name="矩形 78">
                <a:extLst>
                  <a:ext uri="{FF2B5EF4-FFF2-40B4-BE49-F238E27FC236}">
                    <a16:creationId xmlns:a16="http://schemas.microsoft.com/office/drawing/2014/main" id="{454AB3E4-20C7-1ACB-43DD-622AF62E4107}"/>
                  </a:ext>
                </a:extLst>
              </p:cNvPr>
              <p:cNvSpPr>
                <a:spLocks noChangeArrowheads="1"/>
              </p:cNvSpPr>
              <p:nvPr/>
            </p:nvSpPr>
            <p:spPr bwMode="auto">
              <a:xfrm>
                <a:off x="6076446" y="3046015"/>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系统测试</a:t>
                </a:r>
              </a:p>
            </p:txBody>
          </p:sp>
          <p:sp>
            <p:nvSpPr>
              <p:cNvPr id="35" name="矩形 79">
                <a:extLst>
                  <a:ext uri="{FF2B5EF4-FFF2-40B4-BE49-F238E27FC236}">
                    <a16:creationId xmlns:a16="http://schemas.microsoft.com/office/drawing/2014/main" id="{5024DB80-136B-9C7D-2DDC-06D33289AA00}"/>
                  </a:ext>
                </a:extLst>
              </p:cNvPr>
              <p:cNvSpPr>
                <a:spLocks noChangeArrowheads="1"/>
              </p:cNvSpPr>
              <p:nvPr/>
            </p:nvSpPr>
            <p:spPr bwMode="auto">
              <a:xfrm>
                <a:off x="6240222" y="2356432"/>
                <a:ext cx="849664" cy="353412"/>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a:ln>
                      <a:noFill/>
                    </a:ln>
                    <a:solidFill>
                      <a:prstClr val="white"/>
                    </a:solidFill>
                    <a:effectLst/>
                    <a:uLnTx/>
                    <a:uFillTx/>
                    <a:latin typeface="微软雅黑"/>
                    <a:ea typeface="思源黑体 Medium" panose="020B0600000000000000"/>
                  </a:rPr>
                  <a:t>运行确认</a:t>
                </a:r>
              </a:p>
            </p:txBody>
          </p:sp>
          <p:sp>
            <p:nvSpPr>
              <p:cNvPr id="36" name="矩形 80">
                <a:extLst>
                  <a:ext uri="{FF2B5EF4-FFF2-40B4-BE49-F238E27FC236}">
                    <a16:creationId xmlns:a16="http://schemas.microsoft.com/office/drawing/2014/main" id="{16F353FC-E627-A227-B802-97BD86D4477B}"/>
                  </a:ext>
                </a:extLst>
              </p:cNvPr>
              <p:cNvSpPr>
                <a:spLocks noChangeArrowheads="1"/>
              </p:cNvSpPr>
              <p:nvPr/>
            </p:nvSpPr>
            <p:spPr bwMode="auto">
              <a:xfrm>
                <a:off x="6461873" y="1796146"/>
                <a:ext cx="849664" cy="352180"/>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性能确认</a:t>
                </a:r>
              </a:p>
            </p:txBody>
          </p:sp>
          <p:sp>
            <p:nvSpPr>
              <p:cNvPr id="37" name="矩形 81">
                <a:extLst>
                  <a:ext uri="{FF2B5EF4-FFF2-40B4-BE49-F238E27FC236}">
                    <a16:creationId xmlns:a16="http://schemas.microsoft.com/office/drawing/2014/main" id="{62369EF4-B26D-42B2-D994-AB84FF63AC43}"/>
                  </a:ext>
                </a:extLst>
              </p:cNvPr>
              <p:cNvSpPr>
                <a:spLocks noChangeArrowheads="1"/>
              </p:cNvSpPr>
              <p:nvPr/>
            </p:nvSpPr>
            <p:spPr bwMode="auto">
              <a:xfrm>
                <a:off x="2514012" y="1363925"/>
                <a:ext cx="725294" cy="272139"/>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验证计划</a:t>
                </a:r>
              </a:p>
            </p:txBody>
          </p:sp>
          <p:sp>
            <p:nvSpPr>
              <p:cNvPr id="38" name="矩形 82">
                <a:extLst>
                  <a:ext uri="{FF2B5EF4-FFF2-40B4-BE49-F238E27FC236}">
                    <a16:creationId xmlns:a16="http://schemas.microsoft.com/office/drawing/2014/main" id="{CC0BB18A-98D8-4044-5B44-D01B995F7432}"/>
                  </a:ext>
                </a:extLst>
              </p:cNvPr>
              <p:cNvSpPr>
                <a:spLocks noChangeArrowheads="1"/>
              </p:cNvSpPr>
              <p:nvPr/>
            </p:nvSpPr>
            <p:spPr bwMode="auto">
              <a:xfrm>
                <a:off x="3628872" y="1518903"/>
                <a:ext cx="705591" cy="272139"/>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风险评估</a:t>
                </a:r>
              </a:p>
            </p:txBody>
          </p:sp>
          <p:sp>
            <p:nvSpPr>
              <p:cNvPr id="39" name="矩形 83">
                <a:extLst>
                  <a:ext uri="{FF2B5EF4-FFF2-40B4-BE49-F238E27FC236}">
                    <a16:creationId xmlns:a16="http://schemas.microsoft.com/office/drawing/2014/main" id="{86D7E99A-6D70-0B85-1A72-35EE89BCF43B}"/>
                  </a:ext>
                </a:extLst>
              </p:cNvPr>
              <p:cNvSpPr>
                <a:spLocks noChangeArrowheads="1"/>
              </p:cNvSpPr>
              <p:nvPr/>
            </p:nvSpPr>
            <p:spPr bwMode="auto">
              <a:xfrm>
                <a:off x="863939" y="1363925"/>
                <a:ext cx="1338530" cy="272139"/>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供应商评估和确认</a:t>
                </a:r>
              </a:p>
            </p:txBody>
          </p:sp>
          <p:sp>
            <p:nvSpPr>
              <p:cNvPr id="40" name="矩形 84">
                <a:extLst>
                  <a:ext uri="{FF2B5EF4-FFF2-40B4-BE49-F238E27FC236}">
                    <a16:creationId xmlns:a16="http://schemas.microsoft.com/office/drawing/2014/main" id="{BA4EEAA5-9C0D-3D74-70BF-2EBA47F826BE}"/>
                  </a:ext>
                </a:extLst>
              </p:cNvPr>
              <p:cNvSpPr>
                <a:spLocks noChangeArrowheads="1"/>
              </p:cNvSpPr>
              <p:nvPr/>
            </p:nvSpPr>
            <p:spPr bwMode="auto">
              <a:xfrm>
                <a:off x="6587476" y="1272802"/>
                <a:ext cx="849664" cy="353412"/>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运行维护</a:t>
                </a:r>
              </a:p>
            </p:txBody>
          </p:sp>
          <p:sp>
            <p:nvSpPr>
              <p:cNvPr id="41" name="矩形 85">
                <a:extLst>
                  <a:ext uri="{FF2B5EF4-FFF2-40B4-BE49-F238E27FC236}">
                    <a16:creationId xmlns:a16="http://schemas.microsoft.com/office/drawing/2014/main" id="{3C8FA97B-6374-018E-4C9C-B6B33880E477}"/>
                  </a:ext>
                </a:extLst>
              </p:cNvPr>
              <p:cNvSpPr>
                <a:spLocks noChangeArrowheads="1"/>
              </p:cNvSpPr>
              <p:nvPr/>
            </p:nvSpPr>
            <p:spPr bwMode="auto">
              <a:xfrm>
                <a:off x="6587476" y="771624"/>
                <a:ext cx="849664" cy="323857"/>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系统淘汰</a:t>
                </a:r>
              </a:p>
            </p:txBody>
          </p:sp>
          <p:sp>
            <p:nvSpPr>
              <p:cNvPr id="43" name="矩形 41">
                <a:extLst>
                  <a:ext uri="{FF2B5EF4-FFF2-40B4-BE49-F238E27FC236}">
                    <a16:creationId xmlns:a16="http://schemas.microsoft.com/office/drawing/2014/main" id="{183241E6-CECA-AB6D-9ABD-82CC1709D615}"/>
                  </a:ext>
                </a:extLst>
              </p:cNvPr>
              <p:cNvSpPr>
                <a:spLocks noChangeArrowheads="1"/>
              </p:cNvSpPr>
              <p:nvPr/>
            </p:nvSpPr>
            <p:spPr bwMode="auto">
              <a:xfrm>
                <a:off x="2483227" y="717442"/>
                <a:ext cx="849664" cy="451923"/>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项目概念</a:t>
                </a:r>
                <a:endParaRPr kumimoji="0" lang="en-US" altLang="zh-CN" sz="800" b="0" i="0" u="none" strike="noStrike" kern="0" cap="none" spc="0" normalizeH="0" baseline="0" noProof="0" dirty="0">
                  <a:ln>
                    <a:noFill/>
                  </a:ln>
                  <a:solidFill>
                    <a:prstClr val="white"/>
                  </a:solidFill>
                  <a:effectLst/>
                  <a:uLnTx/>
                  <a:uFillTx/>
                  <a:latin typeface="微软雅黑"/>
                  <a:ea typeface="思源黑体 Medium" panose="020B0600000000000000"/>
                </a:endParaRPr>
              </a:p>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a:ea typeface="思源黑体 Medium" panose="020B0600000000000000"/>
                  </a:rPr>
                  <a:t>项目计划</a:t>
                </a:r>
              </a:p>
            </p:txBody>
          </p:sp>
          <p:sp>
            <p:nvSpPr>
              <p:cNvPr id="44" name="矩形 84">
                <a:extLst>
                  <a:ext uri="{FF2B5EF4-FFF2-40B4-BE49-F238E27FC236}">
                    <a16:creationId xmlns:a16="http://schemas.microsoft.com/office/drawing/2014/main" id="{976222FA-61FD-DB75-C2B5-4CF65D6CA5E9}"/>
                  </a:ext>
                </a:extLst>
              </p:cNvPr>
              <p:cNvSpPr>
                <a:spLocks noChangeArrowheads="1"/>
              </p:cNvSpPr>
              <p:nvPr/>
            </p:nvSpPr>
            <p:spPr bwMode="auto">
              <a:xfrm>
                <a:off x="5333913" y="1291273"/>
                <a:ext cx="849664" cy="312775"/>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prstClr val="white"/>
                    </a:solidFill>
                    <a:effectLst/>
                    <a:uLnTx/>
                    <a:uFillTx/>
                    <a:latin typeface="微软雅黑"/>
                    <a:ea typeface="思源黑体 Medium" panose="020B0600000000000000"/>
                  </a:rPr>
                  <a:t>系统更新</a:t>
                </a:r>
              </a:p>
            </p:txBody>
          </p:sp>
          <p:sp>
            <p:nvSpPr>
              <p:cNvPr id="45" name="矩形 84">
                <a:extLst>
                  <a:ext uri="{FF2B5EF4-FFF2-40B4-BE49-F238E27FC236}">
                    <a16:creationId xmlns:a16="http://schemas.microsoft.com/office/drawing/2014/main" id="{589DE5D0-3199-A5B0-D43F-6A459E3D74E3}"/>
                  </a:ext>
                </a:extLst>
              </p:cNvPr>
              <p:cNvSpPr>
                <a:spLocks noChangeArrowheads="1"/>
              </p:cNvSpPr>
              <p:nvPr/>
            </p:nvSpPr>
            <p:spPr bwMode="auto">
              <a:xfrm>
                <a:off x="4464546" y="808565"/>
                <a:ext cx="849664" cy="353411"/>
              </a:xfrm>
              <a:prstGeom prst="rect">
                <a:avLst/>
              </a:prstGeom>
              <a:gradFill>
                <a:gsLst>
                  <a:gs pos="100000">
                    <a:srgbClr val="E9686A"/>
                  </a:gs>
                  <a:gs pos="18000">
                    <a:srgbClr val="CC1343"/>
                  </a:gs>
                </a:gsLst>
                <a:lin ang="1800000" scaled="0"/>
              </a:gradFill>
              <a:ln w="15875" cap="flat" cmpd="sng" algn="ctr">
                <a:noFill/>
                <a:prstDash val="sysDot"/>
                <a:miter lim="800000"/>
              </a:ln>
              <a:effectLst/>
            </p:spPr>
            <p:txBody>
              <a:bodyPr rtlCol="0" anchor="ctr"/>
              <a:lstStyle/>
              <a:p>
                <a:pPr marL="0" marR="0" lvl="0" indent="0" algn="ctr" defTabSz="774065"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prstClr val="white"/>
                    </a:solidFill>
                    <a:effectLst/>
                    <a:uLnTx/>
                    <a:uFillTx/>
                    <a:latin typeface="微软雅黑"/>
                    <a:ea typeface="思源黑体 Medium" panose="020B0600000000000000"/>
                  </a:rPr>
                  <a:t>变更需求</a:t>
                </a:r>
              </a:p>
            </p:txBody>
          </p:sp>
          <p:cxnSp>
            <p:nvCxnSpPr>
              <p:cNvPr id="46" name="直接箭头连接符 45">
                <a:extLst>
                  <a:ext uri="{FF2B5EF4-FFF2-40B4-BE49-F238E27FC236}">
                    <a16:creationId xmlns:a16="http://schemas.microsoft.com/office/drawing/2014/main" id="{AC80B562-984B-3527-EF8D-5DD7507D00D3}"/>
                  </a:ext>
                </a:extLst>
              </p:cNvPr>
              <p:cNvCxnSpPr>
                <a:stCxn id="29" idx="2"/>
                <a:endCxn id="12" idx="3"/>
              </p:cNvCxnSpPr>
              <p:nvPr/>
            </p:nvCxnSpPr>
            <p:spPr bwMode="auto">
              <a:xfrm flipH="1">
                <a:off x="4760081" y="4320512"/>
                <a:ext cx="406361" cy="216726"/>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47" name="直接箭头连接符 46">
                <a:extLst>
                  <a:ext uri="{FF2B5EF4-FFF2-40B4-BE49-F238E27FC236}">
                    <a16:creationId xmlns:a16="http://schemas.microsoft.com/office/drawing/2014/main" id="{B2907439-51B7-8225-7935-C6214A08BE6F}"/>
                  </a:ext>
                </a:extLst>
              </p:cNvPr>
              <p:cNvCxnSpPr>
                <a:stCxn id="29" idx="2"/>
                <a:endCxn id="12" idx="3"/>
              </p:cNvCxnSpPr>
              <p:nvPr/>
            </p:nvCxnSpPr>
            <p:spPr bwMode="auto">
              <a:xfrm>
                <a:off x="2877275" y="1604048"/>
                <a:ext cx="67726" cy="237659"/>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48" name="直接箭头连接符 47">
                <a:extLst>
                  <a:ext uri="{FF2B5EF4-FFF2-40B4-BE49-F238E27FC236}">
                    <a16:creationId xmlns:a16="http://schemas.microsoft.com/office/drawing/2014/main" id="{63A6FAFB-F817-B19A-9B94-6253A3056810}"/>
                  </a:ext>
                </a:extLst>
              </p:cNvPr>
              <p:cNvCxnSpPr>
                <a:stCxn id="29" idx="2"/>
                <a:endCxn id="12" idx="3"/>
              </p:cNvCxnSpPr>
              <p:nvPr/>
            </p:nvCxnSpPr>
            <p:spPr bwMode="auto">
              <a:xfrm>
                <a:off x="3071836" y="2148326"/>
                <a:ext cx="67726" cy="237659"/>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49" name="直接箭头连接符 48">
                <a:extLst>
                  <a:ext uri="{FF2B5EF4-FFF2-40B4-BE49-F238E27FC236}">
                    <a16:creationId xmlns:a16="http://schemas.microsoft.com/office/drawing/2014/main" id="{1E86FE34-1F23-0952-5D64-DA1CDE9C4263}"/>
                  </a:ext>
                </a:extLst>
              </p:cNvPr>
              <p:cNvCxnSpPr>
                <a:stCxn id="29" idx="2"/>
                <a:endCxn id="12" idx="3"/>
              </p:cNvCxnSpPr>
              <p:nvPr/>
            </p:nvCxnSpPr>
            <p:spPr bwMode="auto">
              <a:xfrm>
                <a:off x="3245462" y="2690141"/>
                <a:ext cx="67727" cy="237659"/>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50" name="直接箭头连接符 49">
                <a:extLst>
                  <a:ext uri="{FF2B5EF4-FFF2-40B4-BE49-F238E27FC236}">
                    <a16:creationId xmlns:a16="http://schemas.microsoft.com/office/drawing/2014/main" id="{827B875F-B2FC-8442-A269-BE524EA8D3EA}"/>
                  </a:ext>
                </a:extLst>
              </p:cNvPr>
              <p:cNvCxnSpPr>
                <a:stCxn id="29" idx="2"/>
                <a:endCxn id="12" idx="3"/>
              </p:cNvCxnSpPr>
              <p:nvPr/>
            </p:nvCxnSpPr>
            <p:spPr bwMode="auto">
              <a:xfrm>
                <a:off x="3465883" y="3235650"/>
                <a:ext cx="136685" cy="215495"/>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51" name="直接箭头连接符 50">
                <a:extLst>
                  <a:ext uri="{FF2B5EF4-FFF2-40B4-BE49-F238E27FC236}">
                    <a16:creationId xmlns:a16="http://schemas.microsoft.com/office/drawing/2014/main" id="{F15A1093-A330-91ED-7A09-8EBC990D35B9}"/>
                  </a:ext>
                </a:extLst>
              </p:cNvPr>
              <p:cNvCxnSpPr>
                <a:stCxn id="29" idx="2"/>
                <a:endCxn id="12" idx="3"/>
              </p:cNvCxnSpPr>
              <p:nvPr/>
            </p:nvCxnSpPr>
            <p:spPr bwMode="auto">
              <a:xfrm>
                <a:off x="3725707" y="3787316"/>
                <a:ext cx="136686" cy="192098"/>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52" name="直接箭头连接符 51">
                <a:extLst>
                  <a:ext uri="{FF2B5EF4-FFF2-40B4-BE49-F238E27FC236}">
                    <a16:creationId xmlns:a16="http://schemas.microsoft.com/office/drawing/2014/main" id="{BC060D74-6C08-A7D4-B187-D92AC9C1031D}"/>
                  </a:ext>
                </a:extLst>
              </p:cNvPr>
              <p:cNvCxnSpPr>
                <a:stCxn id="29" idx="2"/>
                <a:endCxn id="12" idx="3"/>
              </p:cNvCxnSpPr>
              <p:nvPr/>
            </p:nvCxnSpPr>
            <p:spPr bwMode="auto">
              <a:xfrm>
                <a:off x="4006466" y="4343908"/>
                <a:ext cx="163776" cy="193330"/>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53" name="直接箭头连接符 15">
                <a:extLst>
                  <a:ext uri="{FF2B5EF4-FFF2-40B4-BE49-F238E27FC236}">
                    <a16:creationId xmlns:a16="http://schemas.microsoft.com/office/drawing/2014/main" id="{316279B0-DE20-9C3A-0857-80FB6A7CC517}"/>
                  </a:ext>
                </a:extLst>
              </p:cNvPr>
              <p:cNvCxnSpPr>
                <a:cxnSpLocks noChangeShapeType="1"/>
                <a:stCxn id="27" idx="3"/>
                <a:endCxn id="24" idx="1"/>
              </p:cNvCxnSpPr>
              <p:nvPr/>
            </p:nvCxnSpPr>
            <p:spPr bwMode="auto">
              <a:xfrm flipV="1">
                <a:off x="2624838" y="3092808"/>
                <a:ext cx="387891" cy="0"/>
              </a:xfrm>
              <a:prstGeom prst="straightConnector1">
                <a:avLst/>
              </a:prstGeom>
              <a:noFill/>
              <a:ln w="28575">
                <a:solidFill>
                  <a:srgbClr val="002060"/>
                </a:solidFill>
                <a:round/>
                <a:headEnd type="arrow" w="med" len="med"/>
                <a:tailEnd type="arrow" w="med" len="med"/>
              </a:ln>
              <a:extLst>
                <a:ext uri="{909E8E84-426E-40DD-AFC4-6F175D3DCCD1}">
                  <a14:hiddenFill xmlns:a14="http://schemas.microsoft.com/office/drawing/2010/main">
                    <a:noFill/>
                  </a14:hiddenFill>
                </a:ext>
              </a:extLst>
            </p:spPr>
          </p:cxnSp>
          <p:cxnSp>
            <p:nvCxnSpPr>
              <p:cNvPr id="54" name="直接箭头连接符 61">
                <a:extLst>
                  <a:ext uri="{FF2B5EF4-FFF2-40B4-BE49-F238E27FC236}">
                    <a16:creationId xmlns:a16="http://schemas.microsoft.com/office/drawing/2014/main" id="{7F90AB75-A601-7693-50A6-5811257A14D2}"/>
                  </a:ext>
                </a:extLst>
              </p:cNvPr>
              <p:cNvCxnSpPr>
                <a:cxnSpLocks noChangeShapeType="1"/>
                <a:stCxn id="27" idx="3"/>
                <a:endCxn id="24" idx="1"/>
              </p:cNvCxnSpPr>
              <p:nvPr/>
            </p:nvCxnSpPr>
            <p:spPr bwMode="auto">
              <a:xfrm flipV="1">
                <a:off x="5899125" y="3999117"/>
                <a:ext cx="331246" cy="538121"/>
              </a:xfrm>
              <a:prstGeom prst="straightConnector1">
                <a:avLst/>
              </a:prstGeom>
              <a:noFill/>
              <a:ln w="28575">
                <a:solidFill>
                  <a:srgbClr val="002060"/>
                </a:solidFill>
                <a:round/>
                <a:headEnd type="arrow" w="med" len="med"/>
                <a:tailEnd type="arrow" w="med" len="med"/>
              </a:ln>
              <a:extLst>
                <a:ext uri="{909E8E84-426E-40DD-AFC4-6F175D3DCCD1}">
                  <a14:hiddenFill xmlns:a14="http://schemas.microsoft.com/office/drawing/2010/main">
                    <a:noFill/>
                  </a14:hiddenFill>
                </a:ext>
              </a:extLst>
            </p:spPr>
          </p:cxnSp>
          <p:cxnSp>
            <p:nvCxnSpPr>
              <p:cNvPr id="55" name="直接箭头连接符 54">
                <a:extLst>
                  <a:ext uri="{FF2B5EF4-FFF2-40B4-BE49-F238E27FC236}">
                    <a16:creationId xmlns:a16="http://schemas.microsoft.com/office/drawing/2014/main" id="{DF743AA9-65D0-8927-2803-B85011862340}"/>
                  </a:ext>
                </a:extLst>
              </p:cNvPr>
              <p:cNvCxnSpPr>
                <a:stCxn id="34" idx="0"/>
                <a:endCxn id="24" idx="1"/>
              </p:cNvCxnSpPr>
              <p:nvPr/>
            </p:nvCxnSpPr>
            <p:spPr bwMode="auto">
              <a:xfrm flipV="1">
                <a:off x="6501278" y="2690141"/>
                <a:ext cx="150231" cy="355874"/>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56" name="直接箭头连接符 67">
                <a:extLst>
                  <a:ext uri="{FF2B5EF4-FFF2-40B4-BE49-F238E27FC236}">
                    <a16:creationId xmlns:a16="http://schemas.microsoft.com/office/drawing/2014/main" id="{04DBEFBC-9706-3F36-8519-8728974A2607}"/>
                  </a:ext>
                </a:extLst>
              </p:cNvPr>
              <p:cNvCxnSpPr>
                <a:cxnSpLocks noChangeShapeType="1"/>
                <a:stCxn id="34" idx="0"/>
                <a:endCxn id="24" idx="1"/>
              </p:cNvCxnSpPr>
              <p:nvPr/>
            </p:nvCxnSpPr>
            <p:spPr bwMode="auto">
              <a:xfrm>
                <a:off x="3037356" y="4133339"/>
                <a:ext cx="483939" cy="11082"/>
              </a:xfrm>
              <a:prstGeom prst="straightConnector1">
                <a:avLst/>
              </a:prstGeom>
              <a:noFill/>
              <a:ln w="28575">
                <a:solidFill>
                  <a:srgbClr val="002060"/>
                </a:solidFill>
                <a:round/>
                <a:headEnd type="arrow" w="med" len="med"/>
                <a:tailEnd type="arrow" w="med" len="med"/>
              </a:ln>
              <a:extLst>
                <a:ext uri="{909E8E84-426E-40DD-AFC4-6F175D3DCCD1}">
                  <a14:hiddenFill xmlns:a14="http://schemas.microsoft.com/office/drawing/2010/main">
                    <a:noFill/>
                  </a14:hiddenFill>
                </a:ext>
              </a:extLst>
            </p:spPr>
          </p:cxnSp>
          <p:cxnSp>
            <p:nvCxnSpPr>
              <p:cNvPr id="57" name="直接箭头连接符 69">
                <a:extLst>
                  <a:ext uri="{FF2B5EF4-FFF2-40B4-BE49-F238E27FC236}">
                    <a16:creationId xmlns:a16="http://schemas.microsoft.com/office/drawing/2014/main" id="{AF485BDA-2F68-B2F1-FEFE-095E8BF93E51}"/>
                  </a:ext>
                </a:extLst>
              </p:cNvPr>
              <p:cNvCxnSpPr>
                <a:cxnSpLocks noChangeShapeType="1"/>
                <a:stCxn id="34" idx="0"/>
                <a:endCxn id="25" idx="1"/>
              </p:cNvCxnSpPr>
              <p:nvPr/>
            </p:nvCxnSpPr>
            <p:spPr bwMode="auto">
              <a:xfrm flipV="1">
                <a:off x="3015191" y="3627234"/>
                <a:ext cx="210569" cy="259825"/>
              </a:xfrm>
              <a:prstGeom prst="straightConnector1">
                <a:avLst/>
              </a:prstGeom>
              <a:noFill/>
              <a:ln w="28575">
                <a:solidFill>
                  <a:srgbClr val="002060"/>
                </a:solidFill>
                <a:round/>
                <a:headEnd type="arrow" w="med" len="med"/>
                <a:tailEnd type="arrow" w="med" len="med"/>
              </a:ln>
              <a:extLst>
                <a:ext uri="{909E8E84-426E-40DD-AFC4-6F175D3DCCD1}">
                  <a14:hiddenFill xmlns:a14="http://schemas.microsoft.com/office/drawing/2010/main">
                    <a:noFill/>
                  </a14:hiddenFill>
                </a:ext>
              </a:extLst>
            </p:spPr>
          </p:cxnSp>
          <p:cxnSp>
            <p:nvCxnSpPr>
              <p:cNvPr id="58" name="直接箭头连接符 71">
                <a:extLst>
                  <a:ext uri="{FF2B5EF4-FFF2-40B4-BE49-F238E27FC236}">
                    <a16:creationId xmlns:a16="http://schemas.microsoft.com/office/drawing/2014/main" id="{CF19E934-C5FE-2288-0DCF-ECAE2C6A4C10}"/>
                  </a:ext>
                </a:extLst>
              </p:cNvPr>
              <p:cNvCxnSpPr>
                <a:cxnSpLocks noChangeShapeType="1"/>
                <a:stCxn id="39" idx="3"/>
                <a:endCxn id="37" idx="1"/>
              </p:cNvCxnSpPr>
              <p:nvPr/>
            </p:nvCxnSpPr>
            <p:spPr bwMode="auto">
              <a:xfrm>
                <a:off x="2202469" y="1500611"/>
                <a:ext cx="311543" cy="0"/>
              </a:xfrm>
              <a:prstGeom prst="straightConnector1">
                <a:avLst/>
              </a:prstGeom>
              <a:noFill/>
              <a:ln w="28575">
                <a:solidFill>
                  <a:srgbClr val="002060"/>
                </a:solidFill>
                <a:round/>
                <a:headEnd type="arrow" w="med" len="med"/>
                <a:tailEnd type="arrow" w="med" len="med"/>
              </a:ln>
              <a:extLst>
                <a:ext uri="{909E8E84-426E-40DD-AFC4-6F175D3DCCD1}">
                  <a14:hiddenFill xmlns:a14="http://schemas.microsoft.com/office/drawing/2010/main">
                    <a:noFill/>
                  </a14:hiddenFill>
                </a:ext>
              </a:extLst>
            </p:spPr>
          </p:cxnSp>
          <p:cxnSp>
            <p:nvCxnSpPr>
              <p:cNvPr id="59" name="直接箭头连接符 75">
                <a:extLst>
                  <a:ext uri="{FF2B5EF4-FFF2-40B4-BE49-F238E27FC236}">
                    <a16:creationId xmlns:a16="http://schemas.microsoft.com/office/drawing/2014/main" id="{1A408613-C801-2B4B-8BD1-252C53D6F58B}"/>
                  </a:ext>
                </a:extLst>
              </p:cNvPr>
              <p:cNvCxnSpPr>
                <a:cxnSpLocks noChangeShapeType="1"/>
                <a:stCxn id="38" idx="1"/>
              </p:cNvCxnSpPr>
              <p:nvPr/>
            </p:nvCxnSpPr>
            <p:spPr bwMode="auto">
              <a:xfrm flipH="1">
                <a:off x="3355057" y="1654973"/>
                <a:ext cx="273815" cy="148075"/>
              </a:xfrm>
              <a:prstGeom prst="straightConnector1">
                <a:avLst/>
              </a:prstGeom>
              <a:noFill/>
              <a:ln w="28575">
                <a:solidFill>
                  <a:srgbClr val="002060"/>
                </a:solidFill>
                <a:round/>
                <a:headEnd type="arrow" w="med" len="med"/>
                <a:tailEnd type="arrow" w="med" len="med"/>
              </a:ln>
              <a:extLst>
                <a:ext uri="{909E8E84-426E-40DD-AFC4-6F175D3DCCD1}">
                  <a14:hiddenFill xmlns:a14="http://schemas.microsoft.com/office/drawing/2010/main">
                    <a:noFill/>
                  </a14:hiddenFill>
                </a:ext>
              </a:extLst>
            </p:spPr>
          </p:cxnSp>
          <p:cxnSp>
            <p:nvCxnSpPr>
              <p:cNvPr id="60" name="直接箭头连接符 59">
                <a:extLst>
                  <a:ext uri="{FF2B5EF4-FFF2-40B4-BE49-F238E27FC236}">
                    <a16:creationId xmlns:a16="http://schemas.microsoft.com/office/drawing/2014/main" id="{4F8222C8-AA15-8889-6582-815905113A88}"/>
                  </a:ext>
                </a:extLst>
              </p:cNvPr>
              <p:cNvCxnSpPr>
                <a:stCxn id="39" idx="3"/>
                <a:endCxn id="37" idx="1"/>
              </p:cNvCxnSpPr>
              <p:nvPr/>
            </p:nvCxnSpPr>
            <p:spPr bwMode="auto">
              <a:xfrm flipV="1">
                <a:off x="6795582" y="2148326"/>
                <a:ext cx="70189" cy="194561"/>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61" name="直接箭头连接符 60">
                <a:extLst>
                  <a:ext uri="{FF2B5EF4-FFF2-40B4-BE49-F238E27FC236}">
                    <a16:creationId xmlns:a16="http://schemas.microsoft.com/office/drawing/2014/main" id="{4D2EC0C8-8E4E-971B-B779-69D9071A741B}"/>
                  </a:ext>
                </a:extLst>
              </p:cNvPr>
              <p:cNvCxnSpPr>
                <a:stCxn id="36" idx="0"/>
                <a:endCxn id="40" idx="2"/>
              </p:cNvCxnSpPr>
              <p:nvPr/>
            </p:nvCxnSpPr>
            <p:spPr bwMode="auto">
              <a:xfrm flipV="1">
                <a:off x="6886706" y="1626214"/>
                <a:ext cx="125603" cy="169933"/>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62" name="直接箭头连接符 61">
                <a:extLst>
                  <a:ext uri="{FF2B5EF4-FFF2-40B4-BE49-F238E27FC236}">
                    <a16:creationId xmlns:a16="http://schemas.microsoft.com/office/drawing/2014/main" id="{C8E62A38-66D6-3B2B-B568-A96ACA75339C}"/>
                  </a:ext>
                </a:extLst>
              </p:cNvPr>
              <p:cNvCxnSpPr>
                <a:stCxn id="36" idx="1"/>
                <a:endCxn id="6" idx="3"/>
              </p:cNvCxnSpPr>
              <p:nvPr/>
            </p:nvCxnSpPr>
            <p:spPr bwMode="auto">
              <a:xfrm flipH="1">
                <a:off x="3462188" y="1972236"/>
                <a:ext cx="2999685" cy="0"/>
              </a:xfrm>
              <a:prstGeom prst="straightConnector1">
                <a:avLst/>
              </a:prstGeom>
              <a:noFill/>
              <a:ln w="38100" cap="flat" cmpd="sng" algn="ctr">
                <a:solidFill>
                  <a:srgbClr val="003399"/>
                </a:solidFill>
                <a:prstDash val="solid"/>
                <a:round/>
                <a:headEnd type="none" w="med" len="med"/>
                <a:tailEnd type="arrow"/>
              </a:ln>
              <a:effectLst>
                <a:outerShdw blurRad="50800" dist="38100" dir="5400000" algn="t" rotWithShape="0">
                  <a:prstClr val="black">
                    <a:alpha val="40000"/>
                  </a:prstClr>
                </a:outerShdw>
              </a:effectLst>
            </p:spPr>
          </p:cxnSp>
          <p:cxnSp>
            <p:nvCxnSpPr>
              <p:cNvPr id="63" name="直接箭头连接符 62">
                <a:extLst>
                  <a:ext uri="{FF2B5EF4-FFF2-40B4-BE49-F238E27FC236}">
                    <a16:creationId xmlns:a16="http://schemas.microsoft.com/office/drawing/2014/main" id="{EFEB71B1-38DE-1365-AA43-F0D12745DE11}"/>
                  </a:ext>
                </a:extLst>
              </p:cNvPr>
              <p:cNvCxnSpPr>
                <a:stCxn id="34" idx="1"/>
                <a:endCxn id="6" idx="3"/>
              </p:cNvCxnSpPr>
              <p:nvPr/>
            </p:nvCxnSpPr>
            <p:spPr bwMode="auto">
              <a:xfrm flipH="1" flipV="1">
                <a:off x="3810674" y="3046015"/>
                <a:ext cx="2265772" cy="176090"/>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64" name="直接箭头连接符 63">
                <a:extLst>
                  <a:ext uri="{FF2B5EF4-FFF2-40B4-BE49-F238E27FC236}">
                    <a16:creationId xmlns:a16="http://schemas.microsoft.com/office/drawing/2014/main" id="{7DF63BBE-BE31-B51E-6AF0-1B1FFCDE7DC7}"/>
                  </a:ext>
                </a:extLst>
              </p:cNvPr>
              <p:cNvCxnSpPr>
                <a:stCxn id="33" idx="1"/>
                <a:endCxn id="6" idx="3"/>
              </p:cNvCxnSpPr>
              <p:nvPr/>
            </p:nvCxnSpPr>
            <p:spPr bwMode="auto">
              <a:xfrm flipH="1" flipV="1">
                <a:off x="3841459" y="3222105"/>
                <a:ext cx="2089682" cy="663723"/>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65" name="直接箭头连接符 64">
                <a:extLst>
                  <a:ext uri="{FF2B5EF4-FFF2-40B4-BE49-F238E27FC236}">
                    <a16:creationId xmlns:a16="http://schemas.microsoft.com/office/drawing/2014/main" id="{400740EF-FFFF-EE4D-834F-57E4A3C63A7F}"/>
                  </a:ext>
                </a:extLst>
              </p:cNvPr>
              <p:cNvCxnSpPr>
                <a:stCxn id="34" idx="1"/>
                <a:endCxn id="6" idx="3"/>
              </p:cNvCxnSpPr>
              <p:nvPr/>
            </p:nvCxnSpPr>
            <p:spPr bwMode="auto">
              <a:xfrm flipH="1">
                <a:off x="4032326" y="3222105"/>
                <a:ext cx="2044120" cy="392815"/>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66" name="直接箭头连接符 65">
                <a:extLst>
                  <a:ext uri="{FF2B5EF4-FFF2-40B4-BE49-F238E27FC236}">
                    <a16:creationId xmlns:a16="http://schemas.microsoft.com/office/drawing/2014/main" id="{24BCA078-3779-89BA-0DB3-C69D5818D0CA}"/>
                  </a:ext>
                </a:extLst>
              </p:cNvPr>
              <p:cNvCxnSpPr>
                <a:stCxn id="34" idx="1"/>
                <a:endCxn id="6" idx="3"/>
              </p:cNvCxnSpPr>
              <p:nvPr/>
            </p:nvCxnSpPr>
            <p:spPr bwMode="auto">
              <a:xfrm flipH="1">
                <a:off x="4228118" y="3222105"/>
                <a:ext cx="1848328" cy="777012"/>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67" name="直接箭头连接符 66">
                <a:extLst>
                  <a:ext uri="{FF2B5EF4-FFF2-40B4-BE49-F238E27FC236}">
                    <a16:creationId xmlns:a16="http://schemas.microsoft.com/office/drawing/2014/main" id="{C1B224B8-7FB3-30BF-E310-A90CF0C52528}"/>
                  </a:ext>
                </a:extLst>
              </p:cNvPr>
              <p:cNvCxnSpPr>
                <a:stCxn id="34" idx="1"/>
                <a:endCxn id="6" idx="3"/>
              </p:cNvCxnSpPr>
              <p:nvPr/>
            </p:nvCxnSpPr>
            <p:spPr bwMode="auto">
              <a:xfrm flipV="1">
                <a:off x="7066490" y="1084399"/>
                <a:ext cx="0" cy="248742"/>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68" name="直接箭头连接符 67">
                <a:extLst>
                  <a:ext uri="{FF2B5EF4-FFF2-40B4-BE49-F238E27FC236}">
                    <a16:creationId xmlns:a16="http://schemas.microsoft.com/office/drawing/2014/main" id="{07E9C095-32FA-E122-5AD9-ABD23A0226F5}"/>
                  </a:ext>
                </a:extLst>
              </p:cNvPr>
              <p:cNvCxnSpPr>
                <a:stCxn id="40" idx="1"/>
                <a:endCxn id="44" idx="3"/>
              </p:cNvCxnSpPr>
              <p:nvPr/>
            </p:nvCxnSpPr>
            <p:spPr bwMode="auto">
              <a:xfrm flipH="1" flipV="1">
                <a:off x="6183577" y="1447660"/>
                <a:ext cx="403898" cy="1232"/>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69" name="直接箭头连接符 68">
                <a:extLst>
                  <a:ext uri="{FF2B5EF4-FFF2-40B4-BE49-F238E27FC236}">
                    <a16:creationId xmlns:a16="http://schemas.microsoft.com/office/drawing/2014/main" id="{742C8BBD-0913-10B1-1B70-3D38A3A1D830}"/>
                  </a:ext>
                </a:extLst>
              </p:cNvPr>
              <p:cNvCxnSpPr>
                <a:stCxn id="45" idx="1"/>
                <a:endCxn id="44" idx="3"/>
              </p:cNvCxnSpPr>
              <p:nvPr/>
            </p:nvCxnSpPr>
            <p:spPr bwMode="auto">
              <a:xfrm flipH="1">
                <a:off x="3332892" y="985887"/>
                <a:ext cx="1131654" cy="0"/>
              </a:xfrm>
              <a:prstGeom prst="straightConnector1">
                <a:avLst/>
              </a:prstGeom>
              <a:noFill/>
              <a:ln w="28575" cap="flat" cmpd="sng" algn="ctr">
                <a:solidFill>
                  <a:srgbClr val="002060"/>
                </a:solidFill>
                <a:prstDash val="solid"/>
                <a:round/>
                <a:headEnd type="none" w="med" len="med"/>
                <a:tailEnd type="arrow"/>
              </a:ln>
              <a:effectLst>
                <a:outerShdw blurRad="50800" dist="38100" dir="5400000" algn="t" rotWithShape="0">
                  <a:prstClr val="black">
                    <a:alpha val="40000"/>
                  </a:prstClr>
                </a:outerShdw>
              </a:effectLst>
            </p:spPr>
          </p:cxnSp>
          <p:cxnSp>
            <p:nvCxnSpPr>
              <p:cNvPr id="70" name="肘形连接符 80">
                <a:extLst>
                  <a:ext uri="{FF2B5EF4-FFF2-40B4-BE49-F238E27FC236}">
                    <a16:creationId xmlns:a16="http://schemas.microsoft.com/office/drawing/2014/main" id="{126008C8-BC92-975C-CE7F-7A2FC1CD0C84}"/>
                  </a:ext>
                </a:extLst>
              </p:cNvPr>
              <p:cNvCxnSpPr>
                <a:cxnSpLocks noChangeShapeType="1"/>
                <a:stCxn id="44" idx="0"/>
                <a:endCxn id="45" idx="3"/>
              </p:cNvCxnSpPr>
              <p:nvPr/>
            </p:nvCxnSpPr>
            <p:spPr bwMode="auto">
              <a:xfrm rot="16200000" flipV="1">
                <a:off x="5383169" y="915697"/>
                <a:ext cx="305387" cy="445766"/>
              </a:xfrm>
              <a:prstGeom prst="bentConnector2">
                <a:avLst/>
              </a:prstGeom>
              <a:noFill/>
              <a:ln w="28575">
                <a:solidFill>
                  <a:srgbClr val="002060"/>
                </a:solidFill>
                <a:round/>
                <a:headEnd/>
                <a:tailEnd type="arrow" w="med" len="med"/>
              </a:ln>
              <a:extLst>
                <a:ext uri="{909E8E84-426E-40DD-AFC4-6F175D3DCCD1}">
                  <a14:hiddenFill xmlns:a14="http://schemas.microsoft.com/office/drawing/2010/main">
                    <a:noFill/>
                  </a14:hiddenFill>
                </a:ext>
              </a:extLst>
            </p:spPr>
          </p:cxnSp>
          <p:cxnSp>
            <p:nvCxnSpPr>
              <p:cNvPr id="71" name="直接连接符 41989">
                <a:extLst>
                  <a:ext uri="{FF2B5EF4-FFF2-40B4-BE49-F238E27FC236}">
                    <a16:creationId xmlns:a16="http://schemas.microsoft.com/office/drawing/2014/main" id="{62569CE7-E72E-C9F7-D4C8-0BE6D70863CB}"/>
                  </a:ext>
                </a:extLst>
              </p:cNvPr>
              <p:cNvCxnSpPr>
                <a:cxnSpLocks noChangeShapeType="1"/>
                <a:stCxn id="44" idx="0"/>
                <a:endCxn id="45" idx="3"/>
              </p:cNvCxnSpPr>
              <p:nvPr/>
            </p:nvCxnSpPr>
            <p:spPr bwMode="auto">
              <a:xfrm>
                <a:off x="1196416" y="2267771"/>
                <a:ext cx="3563665" cy="0"/>
              </a:xfrm>
              <a:prstGeom prst="line">
                <a:avLst/>
              </a:prstGeom>
              <a:noFill/>
              <a:ln w="9525">
                <a:solidFill>
                  <a:srgbClr val="002060"/>
                </a:solidFill>
                <a:prstDash val="dash"/>
                <a:round/>
                <a:headEnd/>
                <a:tailEnd/>
              </a:ln>
              <a:extLst>
                <a:ext uri="{909E8E84-426E-40DD-AFC4-6F175D3DCCD1}">
                  <a14:hiddenFill xmlns:a14="http://schemas.microsoft.com/office/drawing/2010/main">
                    <a:noFill/>
                  </a14:hiddenFill>
                </a:ext>
              </a:extLst>
            </p:spPr>
          </p:cxnSp>
          <p:cxnSp>
            <p:nvCxnSpPr>
              <p:cNvPr id="72" name="直接连接符 125">
                <a:extLst>
                  <a:ext uri="{FF2B5EF4-FFF2-40B4-BE49-F238E27FC236}">
                    <a16:creationId xmlns:a16="http://schemas.microsoft.com/office/drawing/2014/main" id="{8383D5BD-06FF-5BBB-3A60-52FEA605FACF}"/>
                  </a:ext>
                </a:extLst>
              </p:cNvPr>
              <p:cNvCxnSpPr>
                <a:cxnSpLocks noChangeShapeType="1"/>
                <a:stCxn id="44" idx="0"/>
                <a:endCxn id="45" idx="3"/>
              </p:cNvCxnSpPr>
              <p:nvPr/>
            </p:nvCxnSpPr>
            <p:spPr bwMode="auto">
              <a:xfrm>
                <a:off x="5952074" y="1723494"/>
                <a:ext cx="2311334" cy="0"/>
              </a:xfrm>
              <a:prstGeom prst="line">
                <a:avLst/>
              </a:prstGeom>
              <a:noFill/>
              <a:ln w="9525">
                <a:solidFill>
                  <a:srgbClr val="002060"/>
                </a:solidFill>
                <a:prstDash val="dash"/>
                <a:round/>
                <a:headEnd/>
                <a:tailEnd/>
              </a:ln>
              <a:extLst>
                <a:ext uri="{909E8E84-426E-40DD-AFC4-6F175D3DCCD1}">
                  <a14:hiddenFill xmlns:a14="http://schemas.microsoft.com/office/drawing/2010/main">
                    <a:noFill/>
                  </a14:hiddenFill>
                </a:ext>
              </a:extLst>
            </p:spPr>
          </p:cxnSp>
          <p:sp>
            <p:nvSpPr>
              <p:cNvPr id="73" name="TextBox 41992">
                <a:extLst>
                  <a:ext uri="{FF2B5EF4-FFF2-40B4-BE49-F238E27FC236}">
                    <a16:creationId xmlns:a16="http://schemas.microsoft.com/office/drawing/2014/main" id="{487D10D9-D686-9779-8F52-5CD868134E8E}"/>
                  </a:ext>
                </a:extLst>
              </p:cNvPr>
              <p:cNvSpPr txBox="1">
                <a:spLocks noChangeArrowheads="1"/>
              </p:cNvSpPr>
              <p:nvPr/>
            </p:nvSpPr>
            <p:spPr bwMode="auto">
              <a:xfrm>
                <a:off x="1196416" y="1873724"/>
                <a:ext cx="1391480" cy="35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a:ln>
                      <a:noFill/>
                    </a:ln>
                    <a:solidFill>
                      <a:srgbClr val="002060"/>
                    </a:solidFill>
                    <a:effectLst/>
                    <a:uLnTx/>
                    <a:uFillTx/>
                    <a:latin typeface="微软雅黑"/>
                    <a:ea typeface="思源黑体 Medium" panose="020B0600000000000000"/>
                  </a:rPr>
                  <a:t>供应商确认       </a:t>
                </a:r>
                <a:r>
                  <a:rPr kumimoji="0" lang="en-US" altLang="zh-CN" sz="800" b="0" i="0" u="none" strike="noStrike" kern="0" cap="none" spc="0" normalizeH="0" baseline="0" noProof="0">
                    <a:ln>
                      <a:noFill/>
                    </a:ln>
                    <a:solidFill>
                      <a:srgbClr val="FF0000"/>
                    </a:solidFill>
                    <a:effectLst/>
                    <a:uLnTx/>
                    <a:uFillTx/>
                    <a:latin typeface="微软雅黑"/>
                    <a:ea typeface="思源黑体 Medium" panose="020B0600000000000000"/>
                  </a:rPr>
                  <a:t>URS</a:t>
                </a:r>
                <a:endParaRPr kumimoji="0" lang="zh-CN" altLang="en-US" sz="800" b="0" i="0" u="none" strike="noStrike" kern="0" cap="none" spc="0" normalizeH="0" baseline="0" noProof="0">
                  <a:ln>
                    <a:noFill/>
                  </a:ln>
                  <a:solidFill>
                    <a:srgbClr val="FF0000"/>
                  </a:solidFill>
                  <a:effectLst/>
                  <a:uLnTx/>
                  <a:uFillTx/>
                  <a:latin typeface="微软雅黑"/>
                  <a:ea typeface="思源黑体 Medium" panose="020B0600000000000000"/>
                </a:endParaRPr>
              </a:p>
            </p:txBody>
          </p:sp>
          <p:sp>
            <p:nvSpPr>
              <p:cNvPr id="74" name="TextBox 41993">
                <a:extLst>
                  <a:ext uri="{FF2B5EF4-FFF2-40B4-BE49-F238E27FC236}">
                    <a16:creationId xmlns:a16="http://schemas.microsoft.com/office/drawing/2014/main" id="{65DF89D7-FB54-D806-D448-26327CCEABDE}"/>
                  </a:ext>
                </a:extLst>
              </p:cNvPr>
              <p:cNvSpPr txBox="1">
                <a:spLocks noChangeArrowheads="1"/>
              </p:cNvSpPr>
              <p:nvPr/>
            </p:nvSpPr>
            <p:spPr bwMode="auto">
              <a:xfrm>
                <a:off x="1171787" y="856591"/>
                <a:ext cx="1052846" cy="22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微软雅黑"/>
                    <a:ea typeface="思源黑体 Medium" panose="020B0600000000000000"/>
                  </a:rPr>
                  <a:t>计划规范阶段</a:t>
                </a:r>
              </a:p>
            </p:txBody>
          </p:sp>
          <p:sp>
            <p:nvSpPr>
              <p:cNvPr id="75" name="TextBox 129">
                <a:extLst>
                  <a:ext uri="{FF2B5EF4-FFF2-40B4-BE49-F238E27FC236}">
                    <a16:creationId xmlns:a16="http://schemas.microsoft.com/office/drawing/2014/main" id="{C53DAA89-58ED-A921-B905-E9D8C5F3B1FE}"/>
                  </a:ext>
                </a:extLst>
              </p:cNvPr>
              <p:cNvSpPr txBox="1">
                <a:spLocks noChangeArrowheads="1"/>
              </p:cNvSpPr>
              <p:nvPr/>
            </p:nvSpPr>
            <p:spPr bwMode="auto">
              <a:xfrm>
                <a:off x="7485165" y="766697"/>
                <a:ext cx="857053" cy="22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微软雅黑"/>
                    <a:ea typeface="思源黑体 Medium" panose="020B0600000000000000"/>
                  </a:rPr>
                  <a:t>退役阶段</a:t>
                </a:r>
              </a:p>
            </p:txBody>
          </p:sp>
          <p:cxnSp>
            <p:nvCxnSpPr>
              <p:cNvPr id="76" name="直接连接符 130">
                <a:extLst>
                  <a:ext uri="{FF2B5EF4-FFF2-40B4-BE49-F238E27FC236}">
                    <a16:creationId xmlns:a16="http://schemas.microsoft.com/office/drawing/2014/main" id="{7FF1A1EA-F7DA-F06A-8C23-2AF3A051D301}"/>
                  </a:ext>
                </a:extLst>
              </p:cNvPr>
              <p:cNvCxnSpPr>
                <a:cxnSpLocks noChangeShapeType="1"/>
                <a:stCxn id="44" idx="0"/>
                <a:endCxn id="45" idx="3"/>
              </p:cNvCxnSpPr>
              <p:nvPr/>
            </p:nvCxnSpPr>
            <p:spPr bwMode="auto">
              <a:xfrm>
                <a:off x="6139247" y="1191530"/>
                <a:ext cx="2124161" cy="17240"/>
              </a:xfrm>
              <a:prstGeom prst="line">
                <a:avLst/>
              </a:prstGeom>
              <a:noFill/>
              <a:ln w="9525">
                <a:solidFill>
                  <a:srgbClr val="002060"/>
                </a:solidFill>
                <a:prstDash val="dash"/>
                <a:round/>
                <a:headEnd/>
                <a:tailEnd/>
              </a:ln>
              <a:extLst>
                <a:ext uri="{909E8E84-426E-40DD-AFC4-6F175D3DCCD1}">
                  <a14:hiddenFill xmlns:a14="http://schemas.microsoft.com/office/drawing/2010/main">
                    <a:noFill/>
                  </a14:hiddenFill>
                </a:ext>
              </a:extLst>
            </p:spPr>
          </p:cxnSp>
          <p:sp>
            <p:nvSpPr>
              <p:cNvPr id="77" name="TextBox 133">
                <a:extLst>
                  <a:ext uri="{FF2B5EF4-FFF2-40B4-BE49-F238E27FC236}">
                    <a16:creationId xmlns:a16="http://schemas.microsoft.com/office/drawing/2014/main" id="{2A2C9872-16B6-D970-4061-4EA503F5A436}"/>
                  </a:ext>
                </a:extLst>
              </p:cNvPr>
              <p:cNvSpPr txBox="1">
                <a:spLocks noChangeArrowheads="1"/>
              </p:cNvSpPr>
              <p:nvPr/>
            </p:nvSpPr>
            <p:spPr bwMode="auto">
              <a:xfrm>
                <a:off x="7437139" y="1254331"/>
                <a:ext cx="966646" cy="35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02060"/>
                    </a:solidFill>
                    <a:effectLst/>
                    <a:uLnTx/>
                    <a:uFillTx/>
                    <a:latin typeface="微软雅黑"/>
                    <a:ea typeface="思源黑体 Medium" panose="020B0600000000000000"/>
                  </a:rPr>
                  <a:t>运行维护阶段</a:t>
                </a:r>
              </a:p>
            </p:txBody>
          </p:sp>
          <p:cxnSp>
            <p:nvCxnSpPr>
              <p:cNvPr id="78" name="直接连接符 147">
                <a:extLst>
                  <a:ext uri="{FF2B5EF4-FFF2-40B4-BE49-F238E27FC236}">
                    <a16:creationId xmlns:a16="http://schemas.microsoft.com/office/drawing/2014/main" id="{5105CEDA-02F6-07E8-48AB-BDC5F64CAEFB}"/>
                  </a:ext>
                </a:extLst>
              </p:cNvPr>
              <p:cNvCxnSpPr>
                <a:cxnSpLocks noChangeShapeType="1"/>
                <a:stCxn id="44" idx="0"/>
                <a:endCxn id="45" idx="3"/>
              </p:cNvCxnSpPr>
              <p:nvPr/>
            </p:nvCxnSpPr>
            <p:spPr bwMode="auto">
              <a:xfrm>
                <a:off x="1196416" y="4425180"/>
                <a:ext cx="6541185" cy="0"/>
              </a:xfrm>
              <a:prstGeom prst="line">
                <a:avLst/>
              </a:prstGeom>
              <a:noFill/>
              <a:ln w="9525">
                <a:solidFill>
                  <a:srgbClr val="002060"/>
                </a:solidFill>
                <a:prstDash val="dash"/>
                <a:round/>
                <a:headEnd/>
                <a:tailEnd/>
              </a:ln>
              <a:extLst>
                <a:ext uri="{909E8E84-426E-40DD-AFC4-6F175D3DCCD1}">
                  <a14:hiddenFill xmlns:a14="http://schemas.microsoft.com/office/drawing/2010/main">
                    <a:noFill/>
                  </a14:hiddenFill>
                </a:ext>
              </a:extLst>
            </p:spPr>
          </p:cxnSp>
          <p:sp>
            <p:nvSpPr>
              <p:cNvPr id="79" name="TextBox 155">
                <a:extLst>
                  <a:ext uri="{FF2B5EF4-FFF2-40B4-BE49-F238E27FC236}">
                    <a16:creationId xmlns:a16="http://schemas.microsoft.com/office/drawing/2014/main" id="{00901A19-CFBF-29D7-12E3-DAA008502F56}"/>
                  </a:ext>
                </a:extLst>
              </p:cNvPr>
              <p:cNvSpPr txBox="1">
                <a:spLocks noChangeArrowheads="1"/>
              </p:cNvSpPr>
              <p:nvPr/>
            </p:nvSpPr>
            <p:spPr bwMode="auto">
              <a:xfrm>
                <a:off x="755576" y="3388343"/>
                <a:ext cx="1136581" cy="23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a:ln>
                      <a:noFill/>
                    </a:ln>
                    <a:solidFill>
                      <a:srgbClr val="002060"/>
                    </a:solidFill>
                    <a:effectLst/>
                    <a:uLnTx/>
                    <a:uFillTx/>
                    <a:latin typeface="微软雅黑"/>
                    <a:ea typeface="思源黑体 Medium" panose="020B0600000000000000"/>
                  </a:rPr>
                  <a:t>设计规范阶段</a:t>
                </a:r>
              </a:p>
            </p:txBody>
          </p:sp>
          <p:sp>
            <p:nvSpPr>
              <p:cNvPr id="80" name="TextBox 156">
                <a:extLst>
                  <a:ext uri="{FF2B5EF4-FFF2-40B4-BE49-F238E27FC236}">
                    <a16:creationId xmlns:a16="http://schemas.microsoft.com/office/drawing/2014/main" id="{009DDE8F-103A-7DD2-2017-11A652EA5989}"/>
                  </a:ext>
                </a:extLst>
              </p:cNvPr>
              <p:cNvSpPr txBox="1">
                <a:spLocks noChangeArrowheads="1"/>
              </p:cNvSpPr>
              <p:nvPr/>
            </p:nvSpPr>
            <p:spPr bwMode="auto">
              <a:xfrm>
                <a:off x="6949506" y="2876082"/>
                <a:ext cx="1510926" cy="23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a:ln>
                      <a:noFill/>
                    </a:ln>
                    <a:solidFill>
                      <a:srgbClr val="002060"/>
                    </a:solidFill>
                    <a:effectLst/>
                    <a:uLnTx/>
                    <a:uFillTx/>
                    <a:latin typeface="微软雅黑"/>
                    <a:ea typeface="思源黑体 Medium" panose="020B0600000000000000"/>
                  </a:rPr>
                  <a:t>试运行和确认阶段</a:t>
                </a:r>
              </a:p>
            </p:txBody>
          </p:sp>
          <p:sp>
            <p:nvSpPr>
              <p:cNvPr id="81" name="TextBox 157">
                <a:extLst>
                  <a:ext uri="{FF2B5EF4-FFF2-40B4-BE49-F238E27FC236}">
                    <a16:creationId xmlns:a16="http://schemas.microsoft.com/office/drawing/2014/main" id="{BF66A4DF-3BDE-F103-FE48-347D46F798C8}"/>
                  </a:ext>
                </a:extLst>
              </p:cNvPr>
              <p:cNvSpPr txBox="1">
                <a:spLocks noChangeArrowheads="1"/>
              </p:cNvSpPr>
              <p:nvPr/>
            </p:nvSpPr>
            <p:spPr bwMode="auto">
              <a:xfrm>
                <a:off x="2351468" y="4521229"/>
                <a:ext cx="1432116" cy="23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a:ln>
                      <a:noFill/>
                    </a:ln>
                    <a:solidFill>
                      <a:srgbClr val="002060"/>
                    </a:solidFill>
                    <a:effectLst/>
                    <a:uLnTx/>
                    <a:uFillTx/>
                    <a:latin typeface="微软雅黑"/>
                    <a:ea typeface="思源黑体 Medium" panose="020B0600000000000000"/>
                  </a:rPr>
                  <a:t>制造和安装阶段</a:t>
                </a:r>
              </a:p>
            </p:txBody>
          </p:sp>
          <p:sp>
            <p:nvSpPr>
              <p:cNvPr id="82" name="TextBox 158">
                <a:extLst>
                  <a:ext uri="{FF2B5EF4-FFF2-40B4-BE49-F238E27FC236}">
                    <a16:creationId xmlns:a16="http://schemas.microsoft.com/office/drawing/2014/main" id="{E163A985-7C75-7615-903E-C7DFA2C2CBE0}"/>
                  </a:ext>
                </a:extLst>
              </p:cNvPr>
              <p:cNvSpPr txBox="1">
                <a:spLocks noChangeArrowheads="1"/>
              </p:cNvSpPr>
              <p:nvPr/>
            </p:nvSpPr>
            <p:spPr bwMode="auto">
              <a:xfrm>
                <a:off x="2280440" y="2414912"/>
                <a:ext cx="460543" cy="22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a:ln>
                      <a:noFill/>
                    </a:ln>
                    <a:solidFill>
                      <a:srgbClr val="FF0000"/>
                    </a:solidFill>
                    <a:effectLst/>
                    <a:uLnTx/>
                    <a:uFillTx/>
                    <a:latin typeface="微软雅黑"/>
                    <a:ea typeface="思源黑体 Medium" panose="020B0600000000000000"/>
                  </a:rPr>
                  <a:t>FS</a:t>
                </a:r>
                <a:endParaRPr kumimoji="0" lang="zh-CN" altLang="en-US" sz="800" b="0" i="0" u="none" strike="noStrike" kern="0" cap="none" spc="0" normalizeH="0" baseline="0" noProof="0" dirty="0">
                  <a:ln>
                    <a:noFill/>
                  </a:ln>
                  <a:solidFill>
                    <a:srgbClr val="FF0000"/>
                  </a:solidFill>
                  <a:effectLst/>
                  <a:uLnTx/>
                  <a:uFillTx/>
                  <a:latin typeface="微软雅黑"/>
                  <a:ea typeface="思源黑体 Medium" panose="020B0600000000000000"/>
                </a:endParaRPr>
              </a:p>
            </p:txBody>
          </p:sp>
          <p:sp>
            <p:nvSpPr>
              <p:cNvPr id="83" name="TextBox 159">
                <a:extLst>
                  <a:ext uri="{FF2B5EF4-FFF2-40B4-BE49-F238E27FC236}">
                    <a16:creationId xmlns:a16="http://schemas.microsoft.com/office/drawing/2014/main" id="{D4D70F6D-3A44-05D3-1306-BC1CCABD7ECA}"/>
                  </a:ext>
                </a:extLst>
              </p:cNvPr>
              <p:cNvSpPr txBox="1">
                <a:spLocks noChangeArrowheads="1"/>
              </p:cNvSpPr>
              <p:nvPr/>
            </p:nvSpPr>
            <p:spPr bwMode="auto">
              <a:xfrm>
                <a:off x="2083023" y="3279980"/>
                <a:ext cx="541816" cy="22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a:ln>
                      <a:noFill/>
                    </a:ln>
                    <a:solidFill>
                      <a:srgbClr val="FF0000"/>
                    </a:solidFill>
                    <a:effectLst/>
                    <a:uLnTx/>
                    <a:uFillTx/>
                    <a:latin typeface="微软雅黑"/>
                    <a:ea typeface="思源黑体 Medium" panose="020B0600000000000000"/>
                  </a:rPr>
                  <a:t>DQ</a:t>
                </a:r>
                <a:endParaRPr kumimoji="0" lang="zh-CN" altLang="en-US" sz="800" b="0" i="0" u="none" strike="noStrike" kern="0" cap="none" spc="0" normalizeH="0" baseline="0" noProof="0" dirty="0">
                  <a:ln>
                    <a:noFill/>
                  </a:ln>
                  <a:solidFill>
                    <a:srgbClr val="FF0000"/>
                  </a:solidFill>
                  <a:effectLst/>
                  <a:uLnTx/>
                  <a:uFillTx/>
                  <a:latin typeface="微软雅黑"/>
                  <a:ea typeface="思源黑体 Medium" panose="020B0600000000000000"/>
                </a:endParaRPr>
              </a:p>
            </p:txBody>
          </p:sp>
          <p:sp>
            <p:nvSpPr>
              <p:cNvPr id="84" name="TextBox 160">
                <a:extLst>
                  <a:ext uri="{FF2B5EF4-FFF2-40B4-BE49-F238E27FC236}">
                    <a16:creationId xmlns:a16="http://schemas.microsoft.com/office/drawing/2014/main" id="{CE02C66F-618D-3401-9169-3BC62A122FA0}"/>
                  </a:ext>
                </a:extLst>
              </p:cNvPr>
              <p:cNvSpPr txBox="1">
                <a:spLocks noChangeArrowheads="1"/>
              </p:cNvSpPr>
              <p:nvPr/>
            </p:nvSpPr>
            <p:spPr bwMode="auto">
              <a:xfrm>
                <a:off x="2877276" y="3228261"/>
                <a:ext cx="495019" cy="22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a:ln>
                      <a:noFill/>
                    </a:ln>
                    <a:solidFill>
                      <a:srgbClr val="FF0000"/>
                    </a:solidFill>
                    <a:effectLst/>
                    <a:uLnTx/>
                    <a:uFillTx/>
                    <a:latin typeface="微软雅黑"/>
                    <a:ea typeface="思源黑体 Medium" panose="020B0600000000000000"/>
                  </a:rPr>
                  <a:t>DS</a:t>
                </a:r>
                <a:endParaRPr kumimoji="0" lang="zh-CN" altLang="en-US" sz="800" b="0" i="0" u="none" strike="noStrike" kern="0" cap="none" spc="0" normalizeH="0" baseline="0" noProof="0" dirty="0">
                  <a:ln>
                    <a:noFill/>
                  </a:ln>
                  <a:solidFill>
                    <a:srgbClr val="FF0000"/>
                  </a:solidFill>
                  <a:effectLst/>
                  <a:uLnTx/>
                  <a:uFillTx/>
                  <a:latin typeface="微软雅黑"/>
                  <a:ea typeface="思源黑体 Medium" panose="020B0600000000000000"/>
                </a:endParaRPr>
              </a:p>
            </p:txBody>
          </p:sp>
          <p:sp>
            <p:nvSpPr>
              <p:cNvPr id="85" name="TextBox 161">
                <a:extLst>
                  <a:ext uri="{FF2B5EF4-FFF2-40B4-BE49-F238E27FC236}">
                    <a16:creationId xmlns:a16="http://schemas.microsoft.com/office/drawing/2014/main" id="{18A8B19D-D578-B5A1-DC32-6973767D17A7}"/>
                  </a:ext>
                </a:extLst>
              </p:cNvPr>
              <p:cNvSpPr txBox="1">
                <a:spLocks noChangeArrowheads="1"/>
              </p:cNvSpPr>
              <p:nvPr/>
            </p:nvSpPr>
            <p:spPr bwMode="auto">
              <a:xfrm>
                <a:off x="2403185" y="4128414"/>
                <a:ext cx="540583" cy="22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a:ln>
                      <a:noFill/>
                    </a:ln>
                    <a:solidFill>
                      <a:srgbClr val="FF0000"/>
                    </a:solidFill>
                    <a:effectLst/>
                    <a:uLnTx/>
                    <a:uFillTx/>
                    <a:latin typeface="微软雅黑"/>
                    <a:ea typeface="思源黑体 Medium" panose="020B0600000000000000"/>
                  </a:rPr>
                  <a:t>DQ</a:t>
                </a:r>
                <a:endParaRPr kumimoji="0" lang="zh-CN" altLang="en-US" sz="800" b="0" i="0" u="none" strike="noStrike" kern="0" cap="none" spc="0" normalizeH="0" baseline="0" noProof="0" dirty="0">
                  <a:ln>
                    <a:noFill/>
                  </a:ln>
                  <a:solidFill>
                    <a:srgbClr val="FF0000"/>
                  </a:solidFill>
                  <a:effectLst/>
                  <a:uLnTx/>
                  <a:uFillTx/>
                  <a:latin typeface="微软雅黑"/>
                  <a:ea typeface="思源黑体 Medium" panose="020B0600000000000000"/>
                </a:endParaRPr>
              </a:p>
            </p:txBody>
          </p:sp>
          <p:sp>
            <p:nvSpPr>
              <p:cNvPr id="86" name="TextBox 162">
                <a:extLst>
                  <a:ext uri="{FF2B5EF4-FFF2-40B4-BE49-F238E27FC236}">
                    <a16:creationId xmlns:a16="http://schemas.microsoft.com/office/drawing/2014/main" id="{CC430A6B-C95F-6EFD-1C7C-B61B8CD569A1}"/>
                  </a:ext>
                </a:extLst>
              </p:cNvPr>
              <p:cNvSpPr txBox="1">
                <a:spLocks noChangeArrowheads="1"/>
              </p:cNvSpPr>
              <p:nvPr/>
            </p:nvSpPr>
            <p:spPr bwMode="auto">
              <a:xfrm>
                <a:off x="4762545" y="3742987"/>
                <a:ext cx="550434" cy="22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a:ln>
                      <a:noFill/>
                    </a:ln>
                    <a:solidFill>
                      <a:srgbClr val="FF0000"/>
                    </a:solidFill>
                    <a:effectLst/>
                    <a:uLnTx/>
                    <a:uFillTx/>
                    <a:latin typeface="微软雅黑"/>
                    <a:ea typeface="思源黑体 Medium" panose="020B0600000000000000"/>
                  </a:rPr>
                  <a:t>FAT</a:t>
                </a:r>
                <a:endParaRPr kumimoji="0" lang="zh-CN" altLang="en-US" sz="800" b="0" i="0" u="none" strike="noStrike" kern="0" cap="none" spc="0" normalizeH="0" baseline="0" noProof="0">
                  <a:ln>
                    <a:noFill/>
                  </a:ln>
                  <a:solidFill>
                    <a:srgbClr val="FF0000"/>
                  </a:solidFill>
                  <a:effectLst/>
                  <a:uLnTx/>
                  <a:uFillTx/>
                  <a:latin typeface="微软雅黑"/>
                  <a:ea typeface="思源黑体 Medium" panose="020B0600000000000000"/>
                </a:endParaRPr>
              </a:p>
            </p:txBody>
          </p:sp>
          <p:sp>
            <p:nvSpPr>
              <p:cNvPr id="87" name="TextBox 163">
                <a:extLst>
                  <a:ext uri="{FF2B5EF4-FFF2-40B4-BE49-F238E27FC236}">
                    <a16:creationId xmlns:a16="http://schemas.microsoft.com/office/drawing/2014/main" id="{9791EB46-E284-7A37-9E4A-D58704B090CC}"/>
                  </a:ext>
                </a:extLst>
              </p:cNvPr>
              <p:cNvSpPr txBox="1">
                <a:spLocks noChangeArrowheads="1"/>
              </p:cNvSpPr>
              <p:nvPr/>
            </p:nvSpPr>
            <p:spPr bwMode="auto">
              <a:xfrm>
                <a:off x="6818978" y="3779928"/>
                <a:ext cx="469162" cy="22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a:ln>
                      <a:noFill/>
                    </a:ln>
                    <a:solidFill>
                      <a:srgbClr val="FF0000"/>
                    </a:solidFill>
                    <a:effectLst/>
                    <a:uLnTx/>
                    <a:uFillTx/>
                    <a:latin typeface="微软雅黑"/>
                    <a:ea typeface="思源黑体 Medium" panose="020B0600000000000000"/>
                  </a:rPr>
                  <a:t>IQ</a:t>
                </a:r>
                <a:endParaRPr kumimoji="0" lang="zh-CN" altLang="en-US" sz="800" b="0" i="0" u="none" strike="noStrike" kern="0" cap="none" spc="0" normalizeH="0" baseline="0" noProof="0" dirty="0">
                  <a:ln>
                    <a:noFill/>
                  </a:ln>
                  <a:solidFill>
                    <a:srgbClr val="FF0000"/>
                  </a:solidFill>
                  <a:effectLst/>
                  <a:uLnTx/>
                  <a:uFillTx/>
                  <a:latin typeface="微软雅黑"/>
                  <a:ea typeface="思源黑体 Medium" panose="020B0600000000000000"/>
                </a:endParaRPr>
              </a:p>
            </p:txBody>
          </p:sp>
          <p:sp>
            <p:nvSpPr>
              <p:cNvPr id="88" name="TextBox 164">
                <a:extLst>
                  <a:ext uri="{FF2B5EF4-FFF2-40B4-BE49-F238E27FC236}">
                    <a16:creationId xmlns:a16="http://schemas.microsoft.com/office/drawing/2014/main" id="{CB0A0575-A06C-2A40-C4EE-DA596F1E21BF}"/>
                  </a:ext>
                </a:extLst>
              </p:cNvPr>
              <p:cNvSpPr txBox="1">
                <a:spLocks noChangeArrowheads="1"/>
              </p:cNvSpPr>
              <p:nvPr/>
            </p:nvSpPr>
            <p:spPr bwMode="auto">
              <a:xfrm>
                <a:off x="7071316" y="2400635"/>
                <a:ext cx="577525" cy="22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a:ln>
                      <a:noFill/>
                    </a:ln>
                    <a:solidFill>
                      <a:srgbClr val="FF0000"/>
                    </a:solidFill>
                    <a:effectLst/>
                    <a:uLnTx/>
                    <a:uFillTx/>
                    <a:latin typeface="微软雅黑"/>
                    <a:ea typeface="思源黑体 Medium" panose="020B0600000000000000"/>
                  </a:rPr>
                  <a:t>OQ</a:t>
                </a:r>
                <a:endParaRPr kumimoji="0" lang="zh-CN" altLang="en-US" sz="800" b="0" i="0" u="none" strike="noStrike" kern="0" cap="none" spc="0" normalizeH="0" baseline="0" noProof="0" dirty="0">
                  <a:ln>
                    <a:noFill/>
                  </a:ln>
                  <a:solidFill>
                    <a:srgbClr val="FF0000"/>
                  </a:solidFill>
                  <a:effectLst/>
                  <a:uLnTx/>
                  <a:uFillTx/>
                  <a:latin typeface="微软雅黑"/>
                  <a:ea typeface="思源黑体 Medium" panose="020B0600000000000000"/>
                </a:endParaRPr>
              </a:p>
            </p:txBody>
          </p:sp>
          <p:sp>
            <p:nvSpPr>
              <p:cNvPr id="89" name="TextBox 165">
                <a:extLst>
                  <a:ext uri="{FF2B5EF4-FFF2-40B4-BE49-F238E27FC236}">
                    <a16:creationId xmlns:a16="http://schemas.microsoft.com/office/drawing/2014/main" id="{3292698A-C201-E094-B0F3-A289ECF885BD}"/>
                  </a:ext>
                </a:extLst>
              </p:cNvPr>
              <p:cNvSpPr txBox="1">
                <a:spLocks noChangeArrowheads="1"/>
              </p:cNvSpPr>
              <p:nvPr/>
            </p:nvSpPr>
            <p:spPr bwMode="auto">
              <a:xfrm>
                <a:off x="7290606" y="1874418"/>
                <a:ext cx="527037" cy="22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a:ln>
                      <a:noFill/>
                    </a:ln>
                    <a:solidFill>
                      <a:srgbClr val="FF0000"/>
                    </a:solidFill>
                    <a:effectLst/>
                    <a:uLnTx/>
                    <a:uFillTx/>
                    <a:latin typeface="微软雅黑"/>
                    <a:ea typeface="思源黑体 Medium" panose="020B0600000000000000"/>
                  </a:rPr>
                  <a:t>PQ</a:t>
                </a:r>
                <a:endParaRPr kumimoji="0" lang="zh-CN" altLang="en-US" sz="800" b="0" i="0" u="none" strike="noStrike" kern="0" cap="none" spc="0" normalizeH="0" baseline="0" noProof="0" dirty="0">
                  <a:ln>
                    <a:noFill/>
                  </a:ln>
                  <a:solidFill>
                    <a:srgbClr val="FF0000"/>
                  </a:solidFill>
                  <a:effectLst/>
                  <a:uLnTx/>
                  <a:uFillTx/>
                  <a:latin typeface="微软雅黑"/>
                  <a:ea typeface="思源黑体 Medium" panose="020B0600000000000000"/>
                </a:endParaRPr>
              </a:p>
            </p:txBody>
          </p:sp>
        </p:grpSp>
        <p:pic>
          <p:nvPicPr>
            <p:cNvPr id="90" name="图片 89">
              <a:extLst>
                <a:ext uri="{FF2B5EF4-FFF2-40B4-BE49-F238E27FC236}">
                  <a16:creationId xmlns:a16="http://schemas.microsoft.com/office/drawing/2014/main" id="{D2CDA613-E6C4-1688-73B1-8675B6771FFA}"/>
                </a:ext>
              </a:extLst>
            </p:cNvPr>
            <p:cNvPicPr/>
            <p:nvPr/>
          </p:nvPicPr>
          <p:blipFill>
            <a:blip r:embed="rId4"/>
            <a:stretch>
              <a:fillRect/>
            </a:stretch>
          </p:blipFill>
          <p:spPr>
            <a:xfrm>
              <a:off x="5266260" y="1751394"/>
              <a:ext cx="3986768" cy="2188660"/>
            </a:xfrm>
            <a:prstGeom prst="rect">
              <a:avLst/>
            </a:prstGeom>
            <a:ln>
              <a:noFill/>
            </a:ln>
            <a:effectLst>
              <a:outerShdw blurRad="190500" algn="tl" rotWithShape="0">
                <a:srgbClr val="000000">
                  <a:alpha val="70000"/>
                </a:srgbClr>
              </a:outerShdw>
            </a:effectLst>
          </p:spPr>
        </p:pic>
        <p:sp>
          <p:nvSpPr>
            <p:cNvPr id="91" name="矩形 90">
              <a:extLst>
                <a:ext uri="{FF2B5EF4-FFF2-40B4-BE49-F238E27FC236}">
                  <a16:creationId xmlns:a16="http://schemas.microsoft.com/office/drawing/2014/main" id="{DF0D8B3B-4702-F86E-1414-AAB20605A073}"/>
                </a:ext>
              </a:extLst>
            </p:cNvPr>
            <p:cNvSpPr/>
            <p:nvPr/>
          </p:nvSpPr>
          <p:spPr>
            <a:xfrm>
              <a:off x="1966519" y="1309684"/>
              <a:ext cx="5862448" cy="288909"/>
            </a:xfrm>
            <a:prstGeom prst="rect">
              <a:avLst/>
            </a:prstGeom>
          </p:spPr>
          <p:txBody>
            <a:bodyPr wrap="none">
              <a:spAutoFit/>
            </a:bodyPr>
            <a:lstStyle/>
            <a:p>
              <a:r>
                <a:rPr lang="zh-CN" altLang="en-US" dirty="0">
                  <a:solidFill>
                    <a:srgbClr val="344771"/>
                  </a:solidFill>
                  <a:latin typeface="Arial"/>
                  <a:ea typeface="思源黑体 Medium" panose="020B0600000000000000"/>
                </a:rPr>
                <a:t>基于计算机化系统生命周期和</a:t>
              </a:r>
              <a:r>
                <a:rPr lang="en-US" altLang="zh-CN" dirty="0">
                  <a:solidFill>
                    <a:srgbClr val="344771"/>
                  </a:solidFill>
                  <a:latin typeface="Arial"/>
                  <a:ea typeface="思源黑体 Medium" panose="020B0600000000000000"/>
                </a:rPr>
                <a:t>V</a:t>
              </a:r>
              <a:r>
                <a:rPr lang="zh-CN" altLang="en-US" dirty="0">
                  <a:solidFill>
                    <a:srgbClr val="344771"/>
                  </a:solidFill>
                  <a:latin typeface="Arial"/>
                  <a:ea typeface="思源黑体 Medium" panose="020B0600000000000000"/>
                </a:rPr>
                <a:t>型验证模型，提供计算机化系统验证服务</a:t>
              </a:r>
              <a:endParaRPr lang="zh-CN" altLang="en-US" dirty="0">
                <a:solidFill>
                  <a:srgbClr val="002060"/>
                </a:solidFill>
                <a:latin typeface="Arial"/>
                <a:ea typeface="思源黑体 Medium" panose="020B0600000000000000"/>
              </a:endParaRPr>
            </a:p>
          </p:txBody>
        </p:sp>
        <p:sp>
          <p:nvSpPr>
            <p:cNvPr id="92" name="矩形 91">
              <a:extLst>
                <a:ext uri="{FF2B5EF4-FFF2-40B4-BE49-F238E27FC236}">
                  <a16:creationId xmlns:a16="http://schemas.microsoft.com/office/drawing/2014/main" id="{377CB980-9D3C-C650-C39F-5CAC7AE6E71B}"/>
                </a:ext>
              </a:extLst>
            </p:cNvPr>
            <p:cNvSpPr/>
            <p:nvPr/>
          </p:nvSpPr>
          <p:spPr>
            <a:xfrm>
              <a:off x="5223854" y="4189025"/>
              <a:ext cx="4029174" cy="1134370"/>
            </a:xfrm>
            <a:prstGeom prst="rect">
              <a:avLst/>
            </a:prstGeom>
          </p:spPr>
          <p:txBody>
            <a:bodyPr wrap="square">
              <a:spAutoFit/>
            </a:bodyPr>
            <a:lstStyle/>
            <a:p>
              <a:pPr>
                <a:lnSpc>
                  <a:spcPct val="150000"/>
                </a:lnSpc>
              </a:pPr>
              <a:r>
                <a:rPr lang="zh-CN" altLang="zh-CN" sz="1000" kern="100" dirty="0">
                  <a:solidFill>
                    <a:srgbClr val="002060"/>
                  </a:solidFill>
                  <a:latin typeface="微软雅黑"/>
                  <a:ea typeface="思源黑体 Medium" panose="020B0600000000000000"/>
                  <a:cs typeface="微软雅黑" panose="020B0503020204020204" pitchFamily="34" charset="-122"/>
                </a:rPr>
                <a:t>基于国家药品</a:t>
              </a:r>
              <a:r>
                <a:rPr lang="en-US" altLang="zh-CN" sz="1000" kern="100" dirty="0">
                  <a:solidFill>
                    <a:srgbClr val="002060"/>
                  </a:solidFill>
                  <a:latin typeface="微软雅黑"/>
                  <a:ea typeface="思源黑体 Medium" panose="020B0600000000000000"/>
                  <a:cs typeface="微软雅黑" panose="020B0503020204020204" pitchFamily="34" charset="-122"/>
                </a:rPr>
                <a:t>/</a:t>
              </a:r>
              <a:r>
                <a:rPr lang="zh-CN" altLang="zh-CN" sz="1000" kern="100" dirty="0">
                  <a:solidFill>
                    <a:srgbClr val="002060"/>
                  </a:solidFill>
                  <a:latin typeface="微软雅黑"/>
                  <a:ea typeface="思源黑体 Medium" panose="020B0600000000000000"/>
                  <a:cs typeface="微软雅黑" panose="020B0503020204020204" pitchFamily="34" charset="-122"/>
                </a:rPr>
                <a:t>医疗器械生产质量管理规范、药品记录与数据管理要求、电子签名法以及美国、欧盟</a:t>
              </a:r>
              <a:r>
                <a:rPr lang="en-US" altLang="zh-CN" sz="1000" kern="100" dirty="0">
                  <a:solidFill>
                    <a:srgbClr val="002060"/>
                  </a:solidFill>
                  <a:latin typeface="微软雅黑"/>
                  <a:ea typeface="思源黑体 Medium" panose="020B0600000000000000"/>
                  <a:cs typeface="微软雅黑" panose="020B0503020204020204" pitchFamily="34" charset="-122"/>
                </a:rPr>
                <a:t>GMP</a:t>
              </a:r>
              <a:r>
                <a:rPr lang="zh-CN" altLang="zh-CN" sz="1000" kern="100" dirty="0">
                  <a:solidFill>
                    <a:srgbClr val="002060"/>
                  </a:solidFill>
                  <a:latin typeface="微软雅黑"/>
                  <a:ea typeface="思源黑体 Medium" panose="020B0600000000000000"/>
                  <a:cs typeface="微软雅黑" panose="020B0503020204020204" pitchFamily="34" charset="-122"/>
                </a:rPr>
                <a:t>等等法律法规的质量管理要求进行开发设计，满足</a:t>
              </a:r>
              <a:r>
                <a:rPr lang="en-US" altLang="zh-CN" sz="1000" kern="100" dirty="0">
                  <a:solidFill>
                    <a:srgbClr val="002060"/>
                  </a:solidFill>
                  <a:latin typeface="微软雅黑"/>
                  <a:ea typeface="思源黑体 Medium" panose="020B0600000000000000"/>
                  <a:cs typeface="微软雅黑" panose="020B0503020204020204" pitchFamily="34" charset="-122"/>
                </a:rPr>
                <a:t>GAMP5</a:t>
              </a:r>
              <a:r>
                <a:rPr lang="zh-CN" altLang="zh-CN" sz="1000" kern="100" dirty="0">
                  <a:solidFill>
                    <a:srgbClr val="002060"/>
                  </a:solidFill>
                  <a:latin typeface="微软雅黑"/>
                  <a:ea typeface="思源黑体 Medium" panose="020B0600000000000000"/>
                  <a:cs typeface="微软雅黑" panose="020B0503020204020204" pitchFamily="34" charset="-122"/>
                </a:rPr>
                <a:t>中对于的计算机化系统验证的要求，能完全实现数据审计追踪及数据完整性要求。</a:t>
              </a:r>
              <a:r>
                <a:rPr lang="zh-CN" altLang="zh-CN" sz="1000" dirty="0">
                  <a:solidFill>
                    <a:srgbClr val="002060"/>
                  </a:solidFill>
                  <a:latin typeface="微软雅黑"/>
                  <a:ea typeface="思源黑体 Medium" panose="020B0600000000000000"/>
                </a:rPr>
                <a:t>基于国家药品</a:t>
              </a:r>
              <a:r>
                <a:rPr lang="en-US" altLang="zh-CN" sz="1000" dirty="0">
                  <a:solidFill>
                    <a:srgbClr val="002060"/>
                  </a:solidFill>
                  <a:latin typeface="微软雅黑"/>
                  <a:ea typeface="思源黑体 Medium" panose="020B0600000000000000"/>
                </a:rPr>
                <a:t>/</a:t>
              </a:r>
              <a:r>
                <a:rPr lang="zh-CN" altLang="zh-CN" sz="1000" dirty="0">
                  <a:solidFill>
                    <a:srgbClr val="002060"/>
                  </a:solidFill>
                  <a:latin typeface="微软雅黑"/>
                  <a:ea typeface="思源黑体 Medium" panose="020B0600000000000000"/>
                </a:rPr>
                <a:t>医疗器械生产质量管理规范、药品记录与数据管理要求、电子签名法以及美国、欧盟</a:t>
              </a:r>
              <a:r>
                <a:rPr lang="en-US" altLang="zh-CN" sz="1000" dirty="0">
                  <a:solidFill>
                    <a:srgbClr val="002060"/>
                  </a:solidFill>
                  <a:latin typeface="微软雅黑"/>
                  <a:ea typeface="思源黑体 Medium" panose="020B0600000000000000"/>
                </a:rPr>
                <a:t>GMP</a:t>
              </a:r>
              <a:r>
                <a:rPr lang="zh-CN" altLang="zh-CN" sz="1000" dirty="0">
                  <a:solidFill>
                    <a:srgbClr val="002060"/>
                  </a:solidFill>
                  <a:latin typeface="微软雅黑"/>
                  <a:ea typeface="思源黑体 Medium" panose="020B0600000000000000"/>
                </a:rPr>
                <a:t>等等法律法规的质量管理要求进行开发设计，满足</a:t>
              </a:r>
              <a:r>
                <a:rPr lang="en-US" altLang="zh-CN" sz="1000" dirty="0">
                  <a:solidFill>
                    <a:srgbClr val="002060"/>
                  </a:solidFill>
                  <a:latin typeface="微软雅黑"/>
                  <a:ea typeface="思源黑体 Medium" panose="020B0600000000000000"/>
                </a:rPr>
                <a:t>GAMP5</a:t>
              </a:r>
              <a:r>
                <a:rPr lang="zh-CN" altLang="zh-CN" sz="1000" dirty="0">
                  <a:solidFill>
                    <a:srgbClr val="002060"/>
                  </a:solidFill>
                  <a:latin typeface="微软雅黑"/>
                  <a:ea typeface="思源黑体 Medium" panose="020B0600000000000000"/>
                </a:rPr>
                <a:t>中对于的计算机化系统验证的要求，能完全实现数据审计追踪及数据完整性要求。</a:t>
              </a:r>
              <a:endParaRPr lang="zh-CN" altLang="en-US" sz="1000" dirty="0">
                <a:solidFill>
                  <a:srgbClr val="002060"/>
                </a:solidFill>
                <a:latin typeface="微软雅黑"/>
                <a:ea typeface="思源黑体 Medium" panose="020B0600000000000000"/>
              </a:endParaRPr>
            </a:p>
          </p:txBody>
        </p:sp>
      </p:grpSp>
    </p:spTree>
    <p:extLst>
      <p:ext uri="{BB962C8B-B14F-4D97-AF65-F5344CB8AC3E}">
        <p14:creationId xmlns:p14="http://schemas.microsoft.com/office/powerpoint/2010/main" val="3802785132"/>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9" name="文本占位符 4"/>
          <p:cNvSpPr txBox="1"/>
          <p:nvPr/>
        </p:nvSpPr>
        <p:spPr>
          <a:xfrm>
            <a:off x="839750" y="980339"/>
            <a:ext cx="3298980" cy="3539430"/>
          </a:xfrm>
          <a:prstGeom prst="rect">
            <a:avLst/>
          </a:prstGeom>
          <a:noFill/>
          <a:effectLst/>
        </p:spPr>
        <p:txBody>
          <a:bodyPr vert="horz" wrap="none"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3800" kern="1200" dirty="0">
                <a:gradFill>
                  <a:gsLst>
                    <a:gs pos="75000">
                      <a:schemeClr val="bg1">
                        <a:alpha val="0"/>
                      </a:schemeClr>
                    </a:gs>
                    <a:gs pos="0">
                      <a:schemeClr val="bg1"/>
                    </a:gs>
                  </a:gsLst>
                  <a:lin ang="5400000" scaled="0"/>
                </a:gradFill>
                <a:latin typeface="Impact" panose="020B080603090205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zh-CN" sz="23000" b="0" i="0" u="none" strike="noStrike" kern="1200" cap="none" spc="600" normalizeH="0" baseline="0" noProof="0" dirty="0">
                <a:ln w="15875">
                  <a:gradFill>
                    <a:gsLst>
                      <a:gs pos="0">
                        <a:srgbClr val="233A82"/>
                      </a:gs>
                      <a:gs pos="100000">
                        <a:srgbClr val="4472C4">
                          <a:lumMod val="20000"/>
                          <a:lumOff val="80000"/>
                          <a:alpha val="0"/>
                        </a:srgbClr>
                      </a:gs>
                    </a:gsLst>
                    <a:lin ang="5400000" scaled="1"/>
                  </a:gradFill>
                </a:ln>
                <a:gradFill>
                  <a:gsLst>
                    <a:gs pos="0">
                      <a:srgbClr val="4472C4">
                        <a:lumMod val="20000"/>
                        <a:lumOff val="80000"/>
                      </a:srgbClr>
                    </a:gs>
                    <a:gs pos="100000">
                      <a:srgbClr val="4472C4">
                        <a:lumMod val="20000"/>
                        <a:lumOff val="80000"/>
                        <a:alpha val="0"/>
                      </a:srgbClr>
                    </a:gs>
                  </a:gsLst>
                  <a:lin ang="5400000" scaled="1"/>
                </a:gradFill>
                <a:effectLst/>
                <a:uLnTx/>
                <a:uFillTx/>
                <a:latin typeface="Impact" panose="020B0806030902050204" pitchFamily="34" charset="0"/>
                <a:ea typeface="思源黑体 CN Normal" panose="020B0400000000000000" pitchFamily="34" charset="-122"/>
                <a:cs typeface="Arial" panose="020B0604020202020204" pitchFamily="34" charset="0"/>
              </a:rPr>
              <a:t>03</a:t>
            </a:r>
          </a:p>
        </p:txBody>
      </p:sp>
      <p:sp useBgFill="1">
        <p:nvSpPr>
          <p:cNvPr id="32" name="圆角矩形 10"/>
          <p:cNvSpPr/>
          <p:nvPr/>
        </p:nvSpPr>
        <p:spPr>
          <a:xfrm flipH="1">
            <a:off x="823595" y="2921000"/>
            <a:ext cx="3121025" cy="425450"/>
          </a:xfrm>
          <a:prstGeom prst="snip2DiagRect">
            <a:avLst>
              <a:gd name="adj1" fmla="val 0"/>
              <a:gd name="adj2" fmla="val 13414"/>
            </a:avLst>
          </a:prstGeom>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2600" b="0" i="0" u="none" strike="noStrike" kern="1200" cap="none" spc="0" normalizeH="0" baseline="0" noProof="0" dirty="0">
                <a:ln>
                  <a:noFill/>
                </a:ln>
                <a:solidFill>
                  <a:srgbClr val="233A82"/>
                </a:solidFill>
                <a:effectLst/>
                <a:uLnTx/>
                <a:uFillTx/>
                <a:latin typeface="思源黑体 Light" panose="020B0300000000000000" charset="-122"/>
                <a:ea typeface="思源黑体 Light" panose="020B0300000000000000" charset="-122"/>
                <a:cs typeface="+mn-cs"/>
              </a:rPr>
              <a:t>Part 03</a:t>
            </a:r>
          </a:p>
        </p:txBody>
      </p:sp>
      <p:sp>
        <p:nvSpPr>
          <p:cNvPr id="10" name="文本框 9"/>
          <p:cNvSpPr txBox="1"/>
          <p:nvPr/>
        </p:nvSpPr>
        <p:spPr>
          <a:xfrm>
            <a:off x="767080" y="3284220"/>
            <a:ext cx="680148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233A82"/>
                </a:solidFill>
                <a:effectLst/>
                <a:uLnTx/>
                <a:uFillTx/>
                <a:latin typeface="微软雅黑" panose="020B0503020204020204" pitchFamily="34" charset="-122"/>
                <a:ea typeface="微软雅黑" panose="020B0503020204020204" pitchFamily="34" charset="-122"/>
                <a:cs typeface="思源黑体 CN Medium" panose="020B0600000000000000" charset="-122"/>
                <a:sym typeface="等线" panose="02010600030101010101" pitchFamily="2" charset="-122"/>
              </a:rPr>
              <a:t>了解睿展数据</a:t>
            </a:r>
            <a:endParaRPr kumimoji="0" lang="zh-CN" altLang="en-US" sz="4000" b="0" i="0" u="none" strike="noStrike" kern="1200" cap="none" spc="600" normalizeH="0" baseline="0" noProof="0" dirty="0">
              <a:ln>
                <a:noFill/>
              </a:ln>
              <a:solidFill>
                <a:srgbClr val="233A82"/>
              </a:solidFill>
              <a:effectLst/>
              <a:uLnTx/>
              <a:uFillTx/>
              <a:latin typeface="等线"/>
              <a:ea typeface="思源黑体 Medium" panose="020B0600000000000000" charset="-122"/>
              <a:cs typeface="+mn-cs"/>
            </a:endParaRPr>
          </a:p>
        </p:txBody>
      </p:sp>
      <p:cxnSp>
        <p:nvCxnSpPr>
          <p:cNvPr id="30" name="直接连接符 29"/>
          <p:cNvCxnSpPr>
            <a:cxnSpLocks/>
          </p:cNvCxnSpPr>
          <p:nvPr/>
        </p:nvCxnSpPr>
        <p:spPr>
          <a:xfrm flipV="1">
            <a:off x="911505" y="3992106"/>
            <a:ext cx="5760495" cy="12950"/>
          </a:xfrm>
          <a:prstGeom prst="line">
            <a:avLst/>
          </a:prstGeom>
          <a:noFill/>
          <a:ln w="6350" cap="flat" cmpd="sng" algn="ctr">
            <a:solidFill>
              <a:srgbClr val="233A82"/>
            </a:solidFill>
            <a:prstDash val="solid"/>
            <a:miter lim="800000"/>
            <a:headEnd type="oval"/>
            <a:tailEnd type="oval" w="sm" len="sm"/>
          </a:ln>
          <a:effectLst/>
        </p:spPr>
      </p:cxnSp>
      <p:sp>
        <p:nvSpPr>
          <p:cNvPr id="3" name="椭圆 2">
            <a:extLst>
              <a:ext uri="{FF2B5EF4-FFF2-40B4-BE49-F238E27FC236}">
                <a16:creationId xmlns:a16="http://schemas.microsoft.com/office/drawing/2014/main" id="{76C2E5A3-5BC1-D2E8-46DC-36EC0B22C98F}"/>
              </a:ext>
            </a:extLst>
          </p:cNvPr>
          <p:cNvSpPr/>
          <p:nvPr/>
        </p:nvSpPr>
        <p:spPr>
          <a:xfrm>
            <a:off x="911860" y="5965365"/>
            <a:ext cx="127635" cy="127635"/>
          </a:xfrm>
          <a:prstGeom prst="ellipse">
            <a:avLst/>
          </a:prstGeom>
          <a:noFill/>
          <a:ln w="12700">
            <a:solidFill>
              <a:srgbClr val="2B548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noFill/>
            </a:endParaRPr>
          </a:p>
        </p:txBody>
      </p:sp>
      <p:sp>
        <p:nvSpPr>
          <p:cNvPr id="5" name="椭圆 4">
            <a:extLst>
              <a:ext uri="{FF2B5EF4-FFF2-40B4-BE49-F238E27FC236}">
                <a16:creationId xmlns:a16="http://schemas.microsoft.com/office/drawing/2014/main" id="{155095A7-4207-4667-EC08-D2406FA83A1E}"/>
              </a:ext>
            </a:extLst>
          </p:cNvPr>
          <p:cNvSpPr/>
          <p:nvPr/>
        </p:nvSpPr>
        <p:spPr>
          <a:xfrm>
            <a:off x="1127930" y="5965365"/>
            <a:ext cx="127635" cy="127635"/>
          </a:xfrm>
          <a:prstGeom prst="ellipse">
            <a:avLst/>
          </a:prstGeom>
          <a:noFill/>
          <a:ln w="12700">
            <a:solidFill>
              <a:srgbClr val="2B548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noFill/>
            </a:endParaRPr>
          </a:p>
        </p:txBody>
      </p:sp>
      <p:sp>
        <p:nvSpPr>
          <p:cNvPr id="7" name="椭圆 6">
            <a:extLst>
              <a:ext uri="{FF2B5EF4-FFF2-40B4-BE49-F238E27FC236}">
                <a16:creationId xmlns:a16="http://schemas.microsoft.com/office/drawing/2014/main" id="{5DCCD44F-E1D5-8A74-BB54-040C5D65473D}"/>
              </a:ext>
            </a:extLst>
          </p:cNvPr>
          <p:cNvSpPr/>
          <p:nvPr/>
        </p:nvSpPr>
        <p:spPr>
          <a:xfrm>
            <a:off x="1344000" y="5965365"/>
            <a:ext cx="127635" cy="127635"/>
          </a:xfrm>
          <a:prstGeom prst="ellipse">
            <a:avLst/>
          </a:prstGeom>
          <a:solidFill>
            <a:srgbClr val="2B548A"/>
          </a:solidFill>
          <a:ln w="12700">
            <a:solidFill>
              <a:srgbClr val="2B548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noFill/>
            </a:endParaRPr>
          </a:p>
        </p:txBody>
      </p:sp>
    </p:spTree>
    <p:extLst>
      <p:ext uri="{BB962C8B-B14F-4D97-AF65-F5344CB8AC3E}">
        <p14:creationId xmlns:p14="http://schemas.microsoft.com/office/powerpoint/2010/main" val="1784871752"/>
      </p:ext>
    </p:extLst>
  </p:cSld>
  <p:clrMapOvr>
    <a:masterClrMapping/>
  </p:clrMapOvr>
  <mc:AlternateContent xmlns:mc="http://schemas.openxmlformats.org/markup-compatibility/2006" xmlns:p14="http://schemas.microsoft.com/office/powerpoint/2010/main">
    <mc:Choice Requires="p14">
      <p:transition spd="med">
        <p:pull/>
      </p:transition>
    </mc:Choice>
    <mc:Fallback xmlns="">
      <p:transition spd="med">
        <p:pull/>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4" cstate="print">
            <a:alphaModFix amt="26000"/>
            <a:extLst>
              <a:ext uri="{28A0092B-C50C-407E-A947-70E740481C1C}">
                <a14:useLocalDpi xmlns:a14="http://schemas.microsoft.com/office/drawing/2010/main" val="0"/>
              </a:ext>
            </a:extLst>
          </a:blip>
          <a:srcRect l="4383" t="32063"/>
          <a:stretch>
            <a:fillRect/>
          </a:stretch>
        </p:blipFill>
        <p:spPr>
          <a:xfrm rot="10800000">
            <a:off x="0" y="1985386"/>
            <a:ext cx="12192000" cy="4872614"/>
          </a:xfrm>
          <a:prstGeom prst="rect">
            <a:avLst/>
          </a:prstGeom>
        </p:spPr>
      </p:pic>
      <p:pic>
        <p:nvPicPr>
          <p:cNvPr id="8" name="图片 7"/>
          <p:cNvPicPr>
            <a:picLocks noChangeAspect="1"/>
          </p:cNvPicPr>
          <p:nvPr>
            <p:custDataLst>
              <p:tags r:id="rId1"/>
            </p:custDataLst>
          </p:nvPr>
        </p:nvPicPr>
        <p:blipFill>
          <a:blip r:embed="rId5">
            <a:alphaModFix amt="92000"/>
            <a:extLst>
              <a:ext uri="{BEBA8EAE-BF5A-486C-A8C5-ECC9F3942E4B}">
                <a14:imgProps xmlns:a14="http://schemas.microsoft.com/office/drawing/2010/main">
                  <a14:imgLayer r:embed="rId6">
                    <a14:imgEffect>
                      <a14:artisticFilmGrain grainSize="18"/>
                    </a14:imgEffect>
                  </a14:imgLayer>
                </a14:imgProps>
              </a:ext>
            </a:extLst>
          </a:blip>
          <a:stretch>
            <a:fillRect/>
          </a:stretch>
        </p:blipFill>
        <p:spPr>
          <a:xfrm>
            <a:off x="0" y="0"/>
            <a:ext cx="12192000" cy="6858000"/>
          </a:xfrm>
          <a:prstGeom prst="rect">
            <a:avLst/>
          </a:prstGeom>
          <a:noFill/>
        </p:spPr>
      </p:pic>
      <p:pic>
        <p:nvPicPr>
          <p:cNvPr id="4114" name="图片 30"/>
          <p:cNvPicPr>
            <a:picLocks noChangeAspect="1"/>
          </p:cNvPicPr>
          <p:nvPr/>
        </p:nvPicPr>
        <p:blipFill>
          <a:blip r:embed="rId7"/>
          <a:stretch>
            <a:fillRect/>
          </a:stretch>
        </p:blipFill>
        <p:spPr>
          <a:xfrm>
            <a:off x="-4127817" y="-459105"/>
            <a:ext cx="12192000" cy="6127750"/>
          </a:xfrm>
          <a:prstGeom prst="rect">
            <a:avLst/>
          </a:prstGeom>
          <a:noFill/>
          <a:ln w="9525">
            <a:noFill/>
          </a:ln>
        </p:spPr>
      </p:pic>
      <p:grpSp>
        <p:nvGrpSpPr>
          <p:cNvPr id="584" name="组合 583"/>
          <p:cNvGrpSpPr/>
          <p:nvPr/>
        </p:nvGrpSpPr>
        <p:grpSpPr>
          <a:xfrm flipH="1">
            <a:off x="-455801" y="4137410"/>
            <a:ext cx="14063344" cy="4070864"/>
            <a:chOff x="-1042609" y="1814286"/>
            <a:chExt cx="14690272" cy="4252339"/>
          </a:xfrm>
        </p:grpSpPr>
        <p:sp>
          <p:nvSpPr>
            <p:cNvPr id="585" name="任意多边形: 形状 584"/>
            <p:cNvSpPr/>
            <p:nvPr/>
          </p:nvSpPr>
          <p:spPr>
            <a:xfrm>
              <a:off x="-986971" y="1814286"/>
              <a:ext cx="14398171" cy="1908468"/>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a:gradFill>
                <a:gsLst>
                  <a:gs pos="0">
                    <a:schemeClr val="accent1">
                      <a:lumMod val="5000"/>
                      <a:lumOff val="95000"/>
                      <a:alpha val="14000"/>
                    </a:schemeClr>
                  </a:gs>
                  <a:gs pos="100000">
                    <a:schemeClr val="accent4">
                      <a:lumMod val="20000"/>
                      <a:lumOff val="80000"/>
                      <a:alpha val="0"/>
                    </a:schemeClr>
                  </a:gs>
                </a:gsLst>
                <a:lin ang="9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86" name="任意多边形: 形状 585"/>
            <p:cNvSpPr/>
            <p:nvPr/>
          </p:nvSpPr>
          <p:spPr>
            <a:xfrm>
              <a:off x="-989390" y="1870527"/>
              <a:ext cx="14410871" cy="1954134"/>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87" name="任意多边形: 形状 586"/>
            <p:cNvSpPr/>
            <p:nvPr/>
          </p:nvSpPr>
          <p:spPr>
            <a:xfrm>
              <a:off x="-991809" y="1926768"/>
              <a:ext cx="14423571" cy="1999800"/>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88" name="任意多边形: 形状 587"/>
            <p:cNvSpPr/>
            <p:nvPr/>
          </p:nvSpPr>
          <p:spPr>
            <a:xfrm>
              <a:off x="-994228" y="1983010"/>
              <a:ext cx="14436271" cy="2045466"/>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89" name="任意多边形: 形状 588"/>
            <p:cNvSpPr/>
            <p:nvPr/>
          </p:nvSpPr>
          <p:spPr>
            <a:xfrm>
              <a:off x="-996647" y="2039251"/>
              <a:ext cx="14448971" cy="2091133"/>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90" name="任意多边形: 形状 589"/>
            <p:cNvSpPr/>
            <p:nvPr/>
          </p:nvSpPr>
          <p:spPr>
            <a:xfrm>
              <a:off x="-999066" y="2095492"/>
              <a:ext cx="14461671" cy="2136799"/>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91" name="任意多边形: 形状 590"/>
            <p:cNvSpPr/>
            <p:nvPr/>
          </p:nvSpPr>
          <p:spPr>
            <a:xfrm>
              <a:off x="-1001485" y="2151733"/>
              <a:ext cx="14474371" cy="2182465"/>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92" name="任意多边形: 形状 591"/>
            <p:cNvSpPr/>
            <p:nvPr/>
          </p:nvSpPr>
          <p:spPr>
            <a:xfrm>
              <a:off x="-1003904" y="2207975"/>
              <a:ext cx="14487071" cy="2228131"/>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93" name="任意多边形: 形状 592"/>
            <p:cNvSpPr/>
            <p:nvPr/>
          </p:nvSpPr>
          <p:spPr>
            <a:xfrm>
              <a:off x="-1006323" y="2264216"/>
              <a:ext cx="14499771" cy="2273797"/>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94" name="任意多边形: 形状 593"/>
            <p:cNvSpPr/>
            <p:nvPr/>
          </p:nvSpPr>
          <p:spPr>
            <a:xfrm>
              <a:off x="-1008742" y="2320457"/>
              <a:ext cx="14512471" cy="2319463"/>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95" name="任意多边形: 形状 594"/>
            <p:cNvSpPr/>
            <p:nvPr/>
          </p:nvSpPr>
          <p:spPr>
            <a:xfrm>
              <a:off x="-1011161" y="2376699"/>
              <a:ext cx="14525171" cy="2365130"/>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96" name="任意多边形: 形状 595"/>
            <p:cNvSpPr/>
            <p:nvPr/>
          </p:nvSpPr>
          <p:spPr>
            <a:xfrm>
              <a:off x="-1013580" y="2432940"/>
              <a:ext cx="14537871" cy="2410796"/>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97" name="任意多边形: 形状 596"/>
            <p:cNvSpPr/>
            <p:nvPr/>
          </p:nvSpPr>
          <p:spPr>
            <a:xfrm>
              <a:off x="-1015999" y="2489181"/>
              <a:ext cx="14550572" cy="2456462"/>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98" name="任意多边形: 形状 597"/>
            <p:cNvSpPr/>
            <p:nvPr/>
          </p:nvSpPr>
          <p:spPr>
            <a:xfrm>
              <a:off x="-1018419" y="2545422"/>
              <a:ext cx="14563272" cy="2502128"/>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599" name="任意多边形: 形状 598"/>
            <p:cNvSpPr/>
            <p:nvPr/>
          </p:nvSpPr>
          <p:spPr>
            <a:xfrm>
              <a:off x="-1020838" y="2601663"/>
              <a:ext cx="14575972" cy="2547794"/>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600" name="任意多边形: 形状 599"/>
            <p:cNvSpPr/>
            <p:nvPr/>
          </p:nvSpPr>
          <p:spPr>
            <a:xfrm>
              <a:off x="-1023257" y="2657905"/>
              <a:ext cx="14588672" cy="2593460"/>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601" name="任意多边形: 形状 600"/>
            <p:cNvSpPr/>
            <p:nvPr/>
          </p:nvSpPr>
          <p:spPr>
            <a:xfrm>
              <a:off x="-1025676" y="2714146"/>
              <a:ext cx="14601372" cy="2639127"/>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602" name="任意多边形: 形状 601"/>
            <p:cNvSpPr/>
            <p:nvPr/>
          </p:nvSpPr>
          <p:spPr>
            <a:xfrm>
              <a:off x="-1028095" y="2770387"/>
              <a:ext cx="14614072" cy="2684793"/>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603" name="任意多边形: 形状 602"/>
            <p:cNvSpPr/>
            <p:nvPr/>
          </p:nvSpPr>
          <p:spPr>
            <a:xfrm>
              <a:off x="-1030514" y="2826629"/>
              <a:ext cx="14626772" cy="2730459"/>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604" name="任意多边形: 形状 603"/>
            <p:cNvSpPr/>
            <p:nvPr/>
          </p:nvSpPr>
          <p:spPr>
            <a:xfrm>
              <a:off x="-1032933" y="2882870"/>
              <a:ext cx="14639472" cy="2776125"/>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605" name="任意多边形: 形状 604"/>
            <p:cNvSpPr/>
            <p:nvPr/>
          </p:nvSpPr>
          <p:spPr>
            <a:xfrm>
              <a:off x="-1035352" y="2939111"/>
              <a:ext cx="14652172" cy="2821791"/>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606" name="任意多边形: 形状 605"/>
            <p:cNvSpPr/>
            <p:nvPr/>
          </p:nvSpPr>
          <p:spPr>
            <a:xfrm>
              <a:off x="-1037771" y="2995352"/>
              <a:ext cx="14664872" cy="2867458"/>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607" name="任意多边形: 形状 606"/>
            <p:cNvSpPr/>
            <p:nvPr/>
          </p:nvSpPr>
          <p:spPr>
            <a:xfrm>
              <a:off x="-1040190" y="3051594"/>
              <a:ext cx="14677572" cy="2913124"/>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sp>
          <p:nvSpPr>
            <p:cNvPr id="608" name="任意多边形: 形状 607"/>
            <p:cNvSpPr/>
            <p:nvPr/>
          </p:nvSpPr>
          <p:spPr>
            <a:xfrm>
              <a:off x="-1042609" y="3107835"/>
              <a:ext cx="14690272" cy="2958790"/>
            </a:xfrm>
            <a:custGeom>
              <a:avLst/>
              <a:gdLst>
                <a:gd name="connsiteX0" fmla="*/ 0 w 14398171"/>
                <a:gd name="connsiteY0" fmla="*/ 1640114 h 1908468"/>
                <a:gd name="connsiteX1" fmla="*/ 4470400 w 14398171"/>
                <a:gd name="connsiteY1" fmla="*/ 682171 h 1908468"/>
                <a:gd name="connsiteX2" fmla="*/ 8665028 w 14398171"/>
                <a:gd name="connsiteY2" fmla="*/ 1901371 h 1908468"/>
                <a:gd name="connsiteX3" fmla="*/ 14398171 w 14398171"/>
                <a:gd name="connsiteY3" fmla="*/ 0 h 1908468"/>
              </a:gdLst>
              <a:ahLst/>
              <a:cxnLst>
                <a:cxn ang="0">
                  <a:pos x="connsiteX0" y="connsiteY0"/>
                </a:cxn>
                <a:cxn ang="0">
                  <a:pos x="connsiteX1" y="connsiteY1"/>
                </a:cxn>
                <a:cxn ang="0">
                  <a:pos x="connsiteX2" y="connsiteY2"/>
                </a:cxn>
                <a:cxn ang="0">
                  <a:pos x="connsiteX3" y="connsiteY3"/>
                </a:cxn>
              </a:cxnLst>
              <a:rect l="l" t="t" r="r" b="b"/>
              <a:pathLst>
                <a:path w="14398171" h="1908468">
                  <a:moveTo>
                    <a:pt x="0" y="1640114"/>
                  </a:moveTo>
                  <a:cubicBezTo>
                    <a:pt x="1513114" y="1139371"/>
                    <a:pt x="3026229" y="638628"/>
                    <a:pt x="4470400" y="682171"/>
                  </a:cubicBezTo>
                  <a:cubicBezTo>
                    <a:pt x="5914571" y="725714"/>
                    <a:pt x="7010400" y="2015066"/>
                    <a:pt x="8665028" y="1901371"/>
                  </a:cubicBezTo>
                  <a:cubicBezTo>
                    <a:pt x="10319656" y="1787676"/>
                    <a:pt x="13319276" y="314476"/>
                    <a:pt x="14398171" y="0"/>
                  </a:cubicBezTo>
                </a:path>
              </a:pathLst>
            </a:custGeom>
            <a:noFill/>
            <a:ln w="12700" cap="flat" cmpd="sng" algn="ctr">
              <a:gradFill>
                <a:gsLst>
                  <a:gs pos="0">
                    <a:schemeClr val="accent1">
                      <a:lumMod val="5000"/>
                      <a:lumOff val="95000"/>
                      <a:alpha val="14000"/>
                    </a:schemeClr>
                  </a:gs>
                  <a:gs pos="100000">
                    <a:schemeClr val="accent4">
                      <a:lumMod val="20000"/>
                      <a:lumOff val="80000"/>
                      <a:alpha val="0"/>
                    </a:schemeClr>
                  </a:gs>
                </a:gsLst>
                <a:lin ang="9000000" scaled="0"/>
              </a:gra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10600030101010101" charset="-122"/>
                <a:ea typeface="等线" panose="02010600030101010101" charset="-122"/>
                <a:cs typeface="+mn-cs"/>
              </a:endParaRPr>
            </a:p>
          </p:txBody>
        </p:sp>
      </p:grpSp>
      <p:sp>
        <p:nvSpPr>
          <p:cNvPr id="15" name="文本框 14"/>
          <p:cNvSpPr txBox="1"/>
          <p:nvPr/>
        </p:nvSpPr>
        <p:spPr>
          <a:xfrm>
            <a:off x="4152000" y="4891184"/>
            <a:ext cx="11139805" cy="28956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0" b="0" i="0" u="none" strike="noStrike" kern="1200" cap="none" spc="0" normalizeH="0" baseline="0" noProof="0">
                <a:ln>
                  <a:noFill/>
                </a:ln>
                <a:solidFill>
                  <a:prstClr val="white">
                    <a:alpha val="2000"/>
                  </a:prstClr>
                </a:solidFill>
                <a:effectLst/>
                <a:uLnTx/>
                <a:uFillTx/>
                <a:latin typeface="阿里妈妈数黑体" charset="-122"/>
                <a:ea typeface="阿里妈妈数黑体" charset="-122"/>
                <a:cs typeface="+mn-cs"/>
              </a:rPr>
              <a:t>RZDATA</a:t>
            </a:r>
          </a:p>
        </p:txBody>
      </p:sp>
      <p:sp>
        <p:nvSpPr>
          <p:cNvPr id="22" name="Rectangle 3"/>
          <p:cNvSpPr/>
          <p:nvPr/>
        </p:nvSpPr>
        <p:spPr>
          <a:xfrm>
            <a:off x="840105" y="3644900"/>
            <a:ext cx="4801235" cy="493395"/>
          </a:xfrm>
          <a:prstGeom prst="roundRect">
            <a:avLst>
              <a:gd name="adj" fmla="val 0"/>
            </a:avLst>
          </a:prstGeom>
          <a:solidFill>
            <a:srgbClr val="1D379E">
              <a:alpha val="22000"/>
            </a:srgbClr>
          </a:solidFill>
          <a:ln w="12700" cap="flat" cmpd="sng" algn="ctr">
            <a:solidFill>
              <a:srgbClr val="37CB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144145" numCol="1" spcCol="0" rtlCol="0" fromWordArt="0" anchor="ctr" anchorCtr="1" forceAA="0" compatLnSpc="1">
            <a:no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700" b="0" i="0" u="none" strike="noStrike" kern="1200" cap="none" spc="0" normalizeH="0" baseline="0" noProof="0">
                <a:ln>
                  <a:noFill/>
                </a:ln>
                <a:solidFill>
                  <a:srgbClr val="FFFFFF"/>
                </a:solidFill>
                <a:effectLst/>
                <a:uLnTx/>
                <a:uFillTx/>
                <a:latin typeface="思源黑体 Normal" panose="020B0400000000000000" charset="-122"/>
                <a:ea typeface="思源黑体 Normal" panose="020B0400000000000000" charset="-122"/>
                <a:cs typeface="+mn-cs"/>
                <a:sym typeface="+mn-ea"/>
              </a:rPr>
              <a:t>致力于打造医疗器械行业全生命周期数字化产品</a:t>
            </a:r>
          </a:p>
        </p:txBody>
      </p:sp>
      <p:pic>
        <p:nvPicPr>
          <p:cNvPr id="4" name="图片 3" descr="logo-白色"/>
          <p:cNvPicPr>
            <a:picLocks noChangeAspect="1"/>
          </p:cNvPicPr>
          <p:nvPr/>
        </p:nvPicPr>
        <p:blipFill>
          <a:blip r:embed="rId8"/>
          <a:stretch>
            <a:fillRect/>
          </a:stretch>
        </p:blipFill>
        <p:spPr>
          <a:xfrm>
            <a:off x="839470" y="836930"/>
            <a:ext cx="2207895" cy="545465"/>
          </a:xfrm>
          <a:prstGeom prst="rect">
            <a:avLst/>
          </a:prstGeom>
        </p:spPr>
      </p:pic>
      <p:pic>
        <p:nvPicPr>
          <p:cNvPr id="6" name="图片 5" descr="图片13"/>
          <p:cNvPicPr>
            <a:picLocks noChangeAspect="1"/>
          </p:cNvPicPr>
          <p:nvPr/>
        </p:nvPicPr>
        <p:blipFill>
          <a:blip r:embed="rId9"/>
          <a:stretch>
            <a:fillRect/>
          </a:stretch>
        </p:blipFill>
        <p:spPr>
          <a:xfrm>
            <a:off x="552450" y="1845310"/>
            <a:ext cx="9759950" cy="1584960"/>
          </a:xfrm>
          <a:prstGeom prst="rect">
            <a:avLst/>
          </a:prstGeom>
        </p:spPr>
      </p:pic>
      <p:pic>
        <p:nvPicPr>
          <p:cNvPr id="9" name="图片 8" descr="资源 8@4x"/>
          <p:cNvPicPr>
            <a:picLocks noChangeAspect="1"/>
          </p:cNvPicPr>
          <p:nvPr/>
        </p:nvPicPr>
        <p:blipFill>
          <a:blip r:embed="rId10"/>
          <a:stretch>
            <a:fillRect/>
          </a:stretch>
        </p:blipFill>
        <p:spPr>
          <a:xfrm>
            <a:off x="839470" y="5519420"/>
            <a:ext cx="2519680" cy="574675"/>
          </a:xfrm>
          <a:prstGeom prst="rect">
            <a:avLst/>
          </a:prstGeom>
        </p:spPr>
      </p:pic>
      <p:pic>
        <p:nvPicPr>
          <p:cNvPr id="18" name="图片 17" descr="背景 拷贝"/>
          <p:cNvPicPr>
            <a:picLocks noChangeAspect="1"/>
          </p:cNvPicPr>
          <p:nvPr/>
        </p:nvPicPr>
        <p:blipFill>
          <a:blip r:embed="rId11">
            <a:alphaModFix amt="39000"/>
          </a:blip>
          <a:stretch>
            <a:fillRect/>
          </a:stretch>
        </p:blipFill>
        <p:spPr>
          <a:xfrm>
            <a:off x="4511675" y="115570"/>
            <a:ext cx="8304530" cy="5558790"/>
          </a:xfrm>
          <a:prstGeom prst="rect">
            <a:avLst/>
          </a:prstGeom>
        </p:spPr>
      </p:pic>
      <p:pic>
        <p:nvPicPr>
          <p:cNvPr id="2" name="图片 1">
            <a:extLst>
              <a:ext uri="{FF2B5EF4-FFF2-40B4-BE49-F238E27FC236}">
                <a16:creationId xmlns:a16="http://schemas.microsoft.com/office/drawing/2014/main" id="{B053D420-FFF7-B3D5-4F16-F94C9B95D2D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446730" y="124255"/>
            <a:ext cx="786539" cy="786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a:extLst>
              <a:ext uri="{FF2B5EF4-FFF2-40B4-BE49-F238E27FC236}">
                <a16:creationId xmlns:a16="http://schemas.microsoft.com/office/drawing/2014/main" id="{E669DCF9-5C4F-F803-244F-5EA85D94A0C9}"/>
              </a:ext>
            </a:extLst>
          </p:cNvPr>
          <p:cNvGrpSpPr/>
          <p:nvPr/>
        </p:nvGrpSpPr>
        <p:grpSpPr>
          <a:xfrm>
            <a:off x="515939" y="392224"/>
            <a:ext cx="415302" cy="417358"/>
            <a:chOff x="1190625" y="2390775"/>
            <a:chExt cx="641348" cy="644523"/>
          </a:xfrm>
        </p:grpSpPr>
        <p:sp>
          <p:nvSpPr>
            <p:cNvPr id="60" name="矩形 59">
              <a:extLst>
                <a:ext uri="{FF2B5EF4-FFF2-40B4-BE49-F238E27FC236}">
                  <a16:creationId xmlns:a16="http://schemas.microsoft.com/office/drawing/2014/main" id="{917EDABC-9547-ED1A-88AF-ACA8F8BE2569}"/>
                </a:ext>
              </a:extLst>
            </p:cNvPr>
            <p:cNvSpPr/>
            <p:nvPr/>
          </p:nvSpPr>
          <p:spPr>
            <a:xfrm>
              <a:off x="1289050" y="2492375"/>
              <a:ext cx="542923" cy="542923"/>
            </a:xfrm>
            <a:prstGeom prst="rect">
              <a:avLst/>
            </a:prstGeom>
            <a:solidFill>
              <a:schemeClr val="accent1">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61" name="矩形 60">
              <a:extLst>
                <a:ext uri="{FF2B5EF4-FFF2-40B4-BE49-F238E27FC236}">
                  <a16:creationId xmlns:a16="http://schemas.microsoft.com/office/drawing/2014/main" id="{9CE45C73-D68E-2952-B548-6C664C75775C}"/>
                </a:ext>
              </a:extLst>
            </p:cNvPr>
            <p:cNvSpPr/>
            <p:nvPr/>
          </p:nvSpPr>
          <p:spPr>
            <a:xfrm>
              <a:off x="1190625" y="2390775"/>
              <a:ext cx="542923" cy="542923"/>
            </a:xfrm>
            <a:prstGeom prst="rect">
              <a:avLst/>
            </a:prstGeom>
            <a:gradFill>
              <a:gsLst>
                <a:gs pos="100000">
                  <a:schemeClr val="accent2">
                    <a:alpha val="55000"/>
                  </a:schemeClr>
                </a:gs>
                <a:gs pos="0">
                  <a:schemeClr val="accent1"/>
                </a:gs>
              </a:gsLst>
              <a:lin ang="2700000" scaled="1"/>
            </a:gradFill>
            <a:ln>
              <a:noFill/>
            </a:ln>
            <a:effectLst>
              <a:outerShdw blurRad="152400" dist="38100" dir="2700000" sx="97000" sy="97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grpSp>
      <p:cxnSp>
        <p:nvCxnSpPr>
          <p:cNvPr id="62" name="直接连接符 61">
            <a:extLst>
              <a:ext uri="{FF2B5EF4-FFF2-40B4-BE49-F238E27FC236}">
                <a16:creationId xmlns:a16="http://schemas.microsoft.com/office/drawing/2014/main" id="{062DC3C4-A33C-1FE9-7FB2-46F0F8C4D8C0}"/>
              </a:ext>
            </a:extLst>
          </p:cNvPr>
          <p:cNvCxnSpPr/>
          <p:nvPr/>
        </p:nvCxnSpPr>
        <p:spPr>
          <a:xfrm flipH="1">
            <a:off x="515938" y="870579"/>
            <a:ext cx="1116012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3" name="文本框 62">
            <a:extLst>
              <a:ext uri="{FF2B5EF4-FFF2-40B4-BE49-F238E27FC236}">
                <a16:creationId xmlns:a16="http://schemas.microsoft.com/office/drawing/2014/main" id="{D9CA0223-27A8-C5EC-1840-493EED2E8D6B}"/>
              </a:ext>
            </a:extLst>
          </p:cNvPr>
          <p:cNvSpPr txBox="1"/>
          <p:nvPr/>
        </p:nvSpPr>
        <p:spPr>
          <a:xfrm>
            <a:off x="1068890" y="354682"/>
            <a:ext cx="4308872" cy="430887"/>
          </a:xfrm>
          <a:prstGeom prst="rect">
            <a:avLst/>
          </a:prstGeom>
          <a:noFill/>
        </p:spPr>
        <p:txBody>
          <a:bodyPr wrap="none" lIns="0" tIns="0" rIns="0" bIns="0" rtlCol="0">
            <a:spAutoFit/>
          </a:bodyPr>
          <a:lstStyle>
            <a:defPPr>
              <a:defRPr lang="zh-CN"/>
            </a:defPPr>
            <a:lvl1pPr marL="0" marR="0" lvl="0" indent="0" defTabSz="914400" eaLnBrk="1" fontAlgn="auto" latinLnBrk="0" hangingPunct="1">
              <a:lnSpc>
                <a:spcPct val="100000"/>
              </a:lnSpc>
              <a:spcBef>
                <a:spcPts val="0"/>
              </a:spcBef>
              <a:spcAft>
                <a:spcPts val="0"/>
              </a:spcAft>
              <a:buClrTx/>
              <a:buSzTx/>
              <a:buFontTx/>
              <a:buNone/>
              <a:tabLst/>
              <a:defRPr kumimoji="0" sz="2800" b="0" i="0" u="none" strike="noStrike" cap="none" spc="0" normalizeH="0" baseline="0">
                <a:ln>
                  <a:noFill/>
                </a:ln>
                <a:gradFill>
                  <a:gsLst>
                    <a:gs pos="100000">
                      <a:srgbClr val="153D78"/>
                    </a:gs>
                    <a:gs pos="0">
                      <a:srgbClr val="1C51A0"/>
                    </a:gs>
                  </a:gsLst>
                  <a:lin ang="2700000" scaled="1"/>
                </a:gradFill>
                <a:effectLst/>
                <a:uLnTx/>
                <a:uFillTx/>
                <a:latin typeface="思源黑体 CN Bold" panose="020B0800000000000000" pitchFamily="34" charset="-122"/>
                <a:ea typeface="思源黑体 CN Bold" panose="020B0800000000000000"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gradFill>
                  <a:gsLst>
                    <a:gs pos="100000">
                      <a:srgbClr val="153D78"/>
                    </a:gs>
                    <a:gs pos="0">
                      <a:srgbClr val="1C51A0"/>
                    </a:gs>
                  </a:gsLst>
                  <a:lin ang="2700000" scaled="1"/>
                </a:gradFill>
                <a:effectLst/>
                <a:uLnTx/>
                <a:uFillTx/>
                <a:ea typeface="思源黑体 CN Bold" panose="020B0800000000000000" pitchFamily="34" charset="-122"/>
                <a:cs typeface="+mn-cs"/>
                <a:sym typeface="+mn-ea"/>
              </a:rPr>
              <a:t>行业全生命周期数字化产品</a:t>
            </a:r>
            <a:endParaRPr kumimoji="0" lang="zh-CN" altLang="en-US" sz="2800" b="0" i="0" u="none" strike="noStrike" kern="1200" cap="none" spc="0" normalizeH="0" baseline="0" noProof="0" dirty="0">
              <a:ln>
                <a:noFill/>
              </a:ln>
              <a:gradFill>
                <a:gsLst>
                  <a:gs pos="100000">
                    <a:srgbClr val="153D78"/>
                  </a:gs>
                  <a:gs pos="0">
                    <a:srgbClr val="1C51A0"/>
                  </a:gs>
                </a:gsLst>
                <a:lin ang="2700000" scaled="1"/>
              </a:gradFill>
              <a:effectLst/>
              <a:uLnTx/>
              <a:uFillTx/>
              <a:ea typeface="思源黑体 CN Bold" panose="020B0800000000000000" pitchFamily="34" charset="-122"/>
              <a:cs typeface="+mn-cs"/>
            </a:endParaRPr>
          </a:p>
        </p:txBody>
      </p:sp>
      <p:pic>
        <p:nvPicPr>
          <p:cNvPr id="64" name="图片 63">
            <a:extLst>
              <a:ext uri="{FF2B5EF4-FFF2-40B4-BE49-F238E27FC236}">
                <a16:creationId xmlns:a16="http://schemas.microsoft.com/office/drawing/2014/main" id="{46081EB5-D200-581B-4F82-5D6AD611CB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6730" y="124255"/>
            <a:ext cx="786539" cy="786539"/>
          </a:xfrm>
          <a:prstGeom prst="rect">
            <a:avLst/>
          </a:prstGeom>
        </p:spPr>
      </p:pic>
      <p:pic>
        <p:nvPicPr>
          <p:cNvPr id="229" name="图片 228" descr="C:\Users\31204\Desktop\证书\3x\资源 26@3x.png资源 26@3x">
            <a:extLst>
              <a:ext uri="{FF2B5EF4-FFF2-40B4-BE49-F238E27FC236}">
                <a16:creationId xmlns:a16="http://schemas.microsoft.com/office/drawing/2014/main" id="{15B589F2-3D43-39EF-69EB-CBF9AF6E4752}"/>
              </a:ext>
            </a:extLst>
          </p:cNvPr>
          <p:cNvPicPr>
            <a:picLocks noChangeAspect="1"/>
          </p:cNvPicPr>
          <p:nvPr/>
        </p:nvPicPr>
        <p:blipFill>
          <a:blip r:embed="rId4"/>
          <a:srcRect/>
          <a:stretch>
            <a:fillRect/>
          </a:stretch>
        </p:blipFill>
        <p:spPr>
          <a:xfrm>
            <a:off x="908582" y="1035859"/>
            <a:ext cx="10516633" cy="5518925"/>
          </a:xfrm>
          <a:prstGeom prst="rect">
            <a:avLst/>
          </a:prstGeom>
        </p:spPr>
      </p:pic>
    </p:spTree>
    <p:extLst>
      <p:ext uri="{BB962C8B-B14F-4D97-AF65-F5344CB8AC3E}">
        <p14:creationId xmlns:p14="http://schemas.microsoft.com/office/powerpoint/2010/main" val="1368553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a:extLst>
              <a:ext uri="{FF2B5EF4-FFF2-40B4-BE49-F238E27FC236}">
                <a16:creationId xmlns:a16="http://schemas.microsoft.com/office/drawing/2014/main" id="{E669DCF9-5C4F-F803-244F-5EA85D94A0C9}"/>
              </a:ext>
            </a:extLst>
          </p:cNvPr>
          <p:cNvGrpSpPr/>
          <p:nvPr/>
        </p:nvGrpSpPr>
        <p:grpSpPr>
          <a:xfrm>
            <a:off x="515939" y="392224"/>
            <a:ext cx="415302" cy="417358"/>
            <a:chOff x="1190625" y="2390775"/>
            <a:chExt cx="641348" cy="644523"/>
          </a:xfrm>
        </p:grpSpPr>
        <p:sp>
          <p:nvSpPr>
            <p:cNvPr id="60" name="矩形 59">
              <a:extLst>
                <a:ext uri="{FF2B5EF4-FFF2-40B4-BE49-F238E27FC236}">
                  <a16:creationId xmlns:a16="http://schemas.microsoft.com/office/drawing/2014/main" id="{917EDABC-9547-ED1A-88AF-ACA8F8BE2569}"/>
                </a:ext>
              </a:extLst>
            </p:cNvPr>
            <p:cNvSpPr/>
            <p:nvPr/>
          </p:nvSpPr>
          <p:spPr>
            <a:xfrm>
              <a:off x="1289050" y="2492375"/>
              <a:ext cx="542923" cy="542923"/>
            </a:xfrm>
            <a:prstGeom prst="rect">
              <a:avLst/>
            </a:prstGeom>
            <a:solidFill>
              <a:schemeClr val="accent1">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61" name="矩形 60">
              <a:extLst>
                <a:ext uri="{FF2B5EF4-FFF2-40B4-BE49-F238E27FC236}">
                  <a16:creationId xmlns:a16="http://schemas.microsoft.com/office/drawing/2014/main" id="{9CE45C73-D68E-2952-B548-6C664C75775C}"/>
                </a:ext>
              </a:extLst>
            </p:cNvPr>
            <p:cNvSpPr/>
            <p:nvPr/>
          </p:nvSpPr>
          <p:spPr>
            <a:xfrm>
              <a:off x="1190625" y="2390775"/>
              <a:ext cx="542923" cy="542923"/>
            </a:xfrm>
            <a:prstGeom prst="rect">
              <a:avLst/>
            </a:prstGeom>
            <a:gradFill>
              <a:gsLst>
                <a:gs pos="100000">
                  <a:schemeClr val="accent2">
                    <a:alpha val="55000"/>
                  </a:schemeClr>
                </a:gs>
                <a:gs pos="0">
                  <a:schemeClr val="accent1"/>
                </a:gs>
              </a:gsLst>
              <a:lin ang="2700000" scaled="1"/>
            </a:gradFill>
            <a:ln>
              <a:noFill/>
            </a:ln>
            <a:effectLst>
              <a:outerShdw blurRad="152400" dist="38100" dir="2700000" sx="97000" sy="97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grpSp>
      <p:cxnSp>
        <p:nvCxnSpPr>
          <p:cNvPr id="62" name="直接连接符 61">
            <a:extLst>
              <a:ext uri="{FF2B5EF4-FFF2-40B4-BE49-F238E27FC236}">
                <a16:creationId xmlns:a16="http://schemas.microsoft.com/office/drawing/2014/main" id="{062DC3C4-A33C-1FE9-7FB2-46F0F8C4D8C0}"/>
              </a:ext>
            </a:extLst>
          </p:cNvPr>
          <p:cNvCxnSpPr/>
          <p:nvPr/>
        </p:nvCxnSpPr>
        <p:spPr>
          <a:xfrm flipH="1">
            <a:off x="515938" y="870579"/>
            <a:ext cx="1116012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3" name="文本框 62">
            <a:extLst>
              <a:ext uri="{FF2B5EF4-FFF2-40B4-BE49-F238E27FC236}">
                <a16:creationId xmlns:a16="http://schemas.microsoft.com/office/drawing/2014/main" id="{D9CA0223-27A8-C5EC-1840-493EED2E8D6B}"/>
              </a:ext>
            </a:extLst>
          </p:cNvPr>
          <p:cNvSpPr txBox="1"/>
          <p:nvPr/>
        </p:nvSpPr>
        <p:spPr>
          <a:xfrm>
            <a:off x="1068890" y="354682"/>
            <a:ext cx="3028073" cy="430887"/>
          </a:xfrm>
          <a:prstGeom prst="rect">
            <a:avLst/>
          </a:prstGeom>
          <a:noFill/>
        </p:spPr>
        <p:txBody>
          <a:bodyPr wrap="none" lIns="0" tIns="0" rIns="0" bIns="0" rtlCol="0">
            <a:spAutoFit/>
          </a:bodyPr>
          <a:lstStyle>
            <a:defPPr>
              <a:defRPr lang="zh-CN"/>
            </a:defPPr>
            <a:lvl1pPr marL="0" marR="0" lvl="0" indent="0" defTabSz="914400" eaLnBrk="1" fontAlgn="auto" latinLnBrk="0" hangingPunct="1">
              <a:lnSpc>
                <a:spcPct val="100000"/>
              </a:lnSpc>
              <a:spcBef>
                <a:spcPts val="0"/>
              </a:spcBef>
              <a:spcAft>
                <a:spcPts val="0"/>
              </a:spcAft>
              <a:buClrTx/>
              <a:buSzTx/>
              <a:buFontTx/>
              <a:buNone/>
              <a:tabLst/>
              <a:defRPr kumimoji="0" sz="2800" b="0" i="0" u="none" strike="noStrike" cap="none" spc="0" normalizeH="0" baseline="0">
                <a:ln>
                  <a:noFill/>
                </a:ln>
                <a:gradFill>
                  <a:gsLst>
                    <a:gs pos="100000">
                      <a:srgbClr val="153D78"/>
                    </a:gs>
                    <a:gs pos="0">
                      <a:srgbClr val="1C51A0"/>
                    </a:gs>
                  </a:gsLst>
                  <a:lin ang="2700000" scaled="1"/>
                </a:gradFill>
                <a:effectLst/>
                <a:uLnTx/>
                <a:uFillTx/>
                <a:latin typeface="思源黑体 CN Bold" panose="020B0800000000000000" pitchFamily="34" charset="-122"/>
                <a:ea typeface="思源黑体 CN Bold" panose="020B0800000000000000"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ym typeface="+mn-ea"/>
              </a:rPr>
              <a:t>睿展数据</a:t>
            </a:r>
            <a:r>
              <a:rPr lang="en-US" altLang="zh-CN" dirty="0">
                <a:sym typeface="+mn-ea"/>
              </a:rPr>
              <a:t>-</a:t>
            </a:r>
            <a:r>
              <a:rPr lang="zh-CN" altLang="en-US" dirty="0">
                <a:sym typeface="+mn-ea"/>
              </a:rPr>
              <a:t>产品体系</a:t>
            </a:r>
            <a:endParaRPr kumimoji="0" lang="zh-CN" altLang="en-US" sz="2800" b="0" i="0" u="none" strike="noStrike" kern="1200" cap="none" spc="0" normalizeH="0" baseline="0" noProof="0" dirty="0">
              <a:ln>
                <a:noFill/>
              </a:ln>
              <a:gradFill>
                <a:gsLst>
                  <a:gs pos="100000">
                    <a:srgbClr val="153D78"/>
                  </a:gs>
                  <a:gs pos="0">
                    <a:srgbClr val="1C51A0"/>
                  </a:gs>
                </a:gsLst>
                <a:lin ang="2700000" scaled="1"/>
              </a:gradFill>
              <a:effectLst/>
              <a:uLnTx/>
              <a:uFillTx/>
              <a:ea typeface="思源黑体 CN Bold" panose="020B0800000000000000" pitchFamily="34" charset="-122"/>
              <a:cs typeface="+mn-cs"/>
            </a:endParaRPr>
          </a:p>
        </p:txBody>
      </p:sp>
      <p:pic>
        <p:nvPicPr>
          <p:cNvPr id="64" name="图片 63">
            <a:extLst>
              <a:ext uri="{FF2B5EF4-FFF2-40B4-BE49-F238E27FC236}">
                <a16:creationId xmlns:a16="http://schemas.microsoft.com/office/drawing/2014/main" id="{46081EB5-D200-581B-4F82-5D6AD611CB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6730" y="124255"/>
            <a:ext cx="786539" cy="786539"/>
          </a:xfrm>
          <a:prstGeom prst="rect">
            <a:avLst/>
          </a:prstGeom>
        </p:spPr>
      </p:pic>
      <p:sp>
        <p:nvSpPr>
          <p:cNvPr id="4" name="矩形 3">
            <a:extLst>
              <a:ext uri="{FF2B5EF4-FFF2-40B4-BE49-F238E27FC236}">
                <a16:creationId xmlns:a16="http://schemas.microsoft.com/office/drawing/2014/main" id="{3C60BE1B-7B96-709F-0B73-599304EA0D70}"/>
              </a:ext>
            </a:extLst>
          </p:cNvPr>
          <p:cNvSpPr/>
          <p:nvPr/>
        </p:nvSpPr>
        <p:spPr>
          <a:xfrm>
            <a:off x="515620" y="1183640"/>
            <a:ext cx="3319145" cy="5221605"/>
          </a:xfrm>
          <a:prstGeom prst="rect">
            <a:avLst/>
          </a:prstGeom>
          <a:solidFill>
            <a:srgbClr val="26398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a:ea typeface="等线" panose="02010600030101010101" pitchFamily="2" charset="-122"/>
              <a:cs typeface="+mn-cs"/>
            </a:endParaRPr>
          </a:p>
        </p:txBody>
      </p:sp>
      <p:sp>
        <p:nvSpPr>
          <p:cNvPr id="5" name="文本框 4">
            <a:extLst>
              <a:ext uri="{FF2B5EF4-FFF2-40B4-BE49-F238E27FC236}">
                <a16:creationId xmlns:a16="http://schemas.microsoft.com/office/drawing/2014/main" id="{DBD28BA5-4744-2EEC-E64D-F5D4356065A2}"/>
              </a:ext>
            </a:extLst>
          </p:cNvPr>
          <p:cNvSpPr txBox="1"/>
          <p:nvPr/>
        </p:nvSpPr>
        <p:spPr>
          <a:xfrm>
            <a:off x="793750" y="1755140"/>
            <a:ext cx="2943225" cy="215265"/>
          </a:xfrm>
          <a:prstGeom prst="rect">
            <a:avLst/>
          </a:prstGeom>
          <a:noFill/>
        </p:spPr>
        <p:txBody>
          <a:bodyPr wrap="square" lIns="0" tIns="0" rIns="0" bIns="0">
            <a:spAutoFit/>
          </a:bodyPr>
          <a:lstStyle/>
          <a:p>
            <a:r>
              <a:rPr lang="en-US" altLang="zh-CN" sz="1400" dirty="0" err="1">
                <a:solidFill>
                  <a:srgbClr val="FFFFFF">
                    <a:alpha val="70000"/>
                  </a:srgbClr>
                </a:solidFill>
                <a:latin typeface="思源黑体 Medium" panose="020B0600000000000000" charset="-122"/>
                <a:ea typeface="思源黑体 Medium" panose="020B0600000000000000" charset="-122"/>
              </a:rPr>
              <a:t>Ruizhan</a:t>
            </a:r>
            <a:r>
              <a:rPr lang="en-US" altLang="zh-CN" sz="1400" dirty="0">
                <a:solidFill>
                  <a:srgbClr val="FFFFFF">
                    <a:alpha val="70000"/>
                  </a:srgbClr>
                </a:solidFill>
                <a:latin typeface="思源黑体 Medium" panose="020B0600000000000000" charset="-122"/>
                <a:ea typeface="思源黑体 Medium" panose="020B0600000000000000" charset="-122"/>
              </a:rPr>
              <a:t>  Compliance Cloud</a:t>
            </a:r>
          </a:p>
        </p:txBody>
      </p:sp>
      <p:sp>
        <p:nvSpPr>
          <p:cNvPr id="6" name="文本框 5">
            <a:extLst>
              <a:ext uri="{FF2B5EF4-FFF2-40B4-BE49-F238E27FC236}">
                <a16:creationId xmlns:a16="http://schemas.microsoft.com/office/drawing/2014/main" id="{74987180-AD0F-A347-FF87-57966C2B9850}"/>
              </a:ext>
            </a:extLst>
          </p:cNvPr>
          <p:cNvSpPr txBox="1"/>
          <p:nvPr/>
        </p:nvSpPr>
        <p:spPr>
          <a:xfrm>
            <a:off x="793750" y="1421765"/>
            <a:ext cx="2145030" cy="307340"/>
          </a:xfrm>
          <a:prstGeom prst="rect">
            <a:avLst/>
          </a:prstGeom>
          <a:noFill/>
        </p:spPr>
        <p:txBody>
          <a:bodyPr wrap="square" lIns="0" tIns="0" rIns="0" bIns="0">
            <a:spAutoFit/>
          </a:bodyPr>
          <a:lstStyle/>
          <a:p>
            <a:r>
              <a:rPr lang="zh-CN" altLang="en-US" sz="2000" dirty="0">
                <a:solidFill>
                  <a:srgbClr val="FFFFFF"/>
                </a:solidFill>
                <a:latin typeface="思源黑体 Medium" panose="020B0600000000000000" charset="-122"/>
                <a:ea typeface="思源黑体 Medium" panose="020B0600000000000000" charset="-122"/>
                <a:cs typeface="思源黑体 Medium" panose="020B0600000000000000" charset="-122"/>
              </a:rPr>
              <a:t>合规云</a:t>
            </a:r>
            <a:r>
              <a:rPr lang="en-US" altLang="zh-CN" sz="2000" dirty="0">
                <a:solidFill>
                  <a:srgbClr val="FFFFFF"/>
                </a:solidFill>
                <a:latin typeface="思源黑体 Medium" panose="020B0600000000000000" charset="-122"/>
                <a:ea typeface="思源黑体 Medium" panose="020B0600000000000000" charset="-122"/>
                <a:cs typeface="思源黑体 Medium" panose="020B0600000000000000" charset="-122"/>
              </a:rPr>
              <a:t>RCC</a:t>
            </a:r>
          </a:p>
        </p:txBody>
      </p:sp>
      <p:cxnSp>
        <p:nvCxnSpPr>
          <p:cNvPr id="7" name="直接连接符 6">
            <a:extLst>
              <a:ext uri="{FF2B5EF4-FFF2-40B4-BE49-F238E27FC236}">
                <a16:creationId xmlns:a16="http://schemas.microsoft.com/office/drawing/2014/main" id="{C2C214AD-5365-1E58-848B-22E2AE1F6477}"/>
              </a:ext>
            </a:extLst>
          </p:cNvPr>
          <p:cNvCxnSpPr/>
          <p:nvPr/>
        </p:nvCxnSpPr>
        <p:spPr>
          <a:xfrm>
            <a:off x="798195" y="2182495"/>
            <a:ext cx="728345" cy="0"/>
          </a:xfrm>
          <a:prstGeom prst="line">
            <a:avLst/>
          </a:prstGeom>
          <a:noFill/>
          <a:ln w="25400" cap="flat" cmpd="sng" algn="ctr">
            <a:solidFill>
              <a:srgbClr val="FFFFFF"/>
            </a:solidFill>
            <a:prstDash val="solid"/>
            <a:miter lim="800000"/>
          </a:ln>
          <a:effectLst/>
        </p:spPr>
      </p:cxnSp>
      <p:sp>
        <p:nvSpPr>
          <p:cNvPr id="8" name="矩形 7">
            <a:extLst>
              <a:ext uri="{FF2B5EF4-FFF2-40B4-BE49-F238E27FC236}">
                <a16:creationId xmlns:a16="http://schemas.microsoft.com/office/drawing/2014/main" id="{C999DCDF-456F-10C6-3E48-E2CBA736E390}"/>
              </a:ext>
            </a:extLst>
          </p:cNvPr>
          <p:cNvSpPr/>
          <p:nvPr/>
        </p:nvSpPr>
        <p:spPr>
          <a:xfrm>
            <a:off x="4427220" y="1183640"/>
            <a:ext cx="3319145" cy="5221605"/>
          </a:xfrm>
          <a:prstGeom prst="rect">
            <a:avLst/>
          </a:prstGeom>
          <a:solidFill>
            <a:srgbClr val="245B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a:ea typeface="等线" panose="02010600030101010101" pitchFamily="2" charset="-122"/>
              <a:cs typeface="+mn-cs"/>
            </a:endParaRPr>
          </a:p>
        </p:txBody>
      </p:sp>
      <p:sp>
        <p:nvSpPr>
          <p:cNvPr id="9" name="文本框 8">
            <a:extLst>
              <a:ext uri="{FF2B5EF4-FFF2-40B4-BE49-F238E27FC236}">
                <a16:creationId xmlns:a16="http://schemas.microsoft.com/office/drawing/2014/main" id="{5C9894C5-B439-47A6-5F54-CDC343474F6B}"/>
              </a:ext>
            </a:extLst>
          </p:cNvPr>
          <p:cNvSpPr txBox="1"/>
          <p:nvPr/>
        </p:nvSpPr>
        <p:spPr>
          <a:xfrm>
            <a:off x="4704715" y="1755140"/>
            <a:ext cx="2957830" cy="215265"/>
          </a:xfrm>
          <a:prstGeom prst="rect">
            <a:avLst/>
          </a:prstGeom>
          <a:noFill/>
        </p:spPr>
        <p:txBody>
          <a:bodyPr wrap="square" lIns="0" tIns="0" rIns="0" bIns="0">
            <a:spAutoFit/>
          </a:bodyPr>
          <a:lstStyle/>
          <a:p>
            <a:r>
              <a:rPr lang="en-US" altLang="zh-CN" sz="1400" dirty="0" err="1">
                <a:solidFill>
                  <a:srgbClr val="FFFFFF">
                    <a:alpha val="70000"/>
                  </a:srgbClr>
                </a:solidFill>
                <a:latin typeface="思源黑体 Medium" panose="020B0600000000000000" charset="-122"/>
                <a:ea typeface="思源黑体 Medium" panose="020B0600000000000000" charset="-122"/>
                <a:sym typeface="+mn-ea"/>
              </a:rPr>
              <a:t>Ruizhan</a:t>
            </a:r>
            <a:r>
              <a:rPr lang="en-US" altLang="zh-CN" sz="1400" dirty="0">
                <a:solidFill>
                  <a:srgbClr val="FFFFFF">
                    <a:alpha val="70000"/>
                  </a:srgbClr>
                </a:solidFill>
                <a:latin typeface="思源黑体 Medium" panose="020B0600000000000000" charset="-122"/>
                <a:ea typeface="思源黑体 Medium" panose="020B0600000000000000" charset="-122"/>
                <a:sym typeface="+mn-ea"/>
              </a:rPr>
              <a:t>  Efficiency Cloud</a:t>
            </a:r>
          </a:p>
        </p:txBody>
      </p:sp>
      <p:sp>
        <p:nvSpPr>
          <p:cNvPr id="10" name="文本框 9">
            <a:extLst>
              <a:ext uri="{FF2B5EF4-FFF2-40B4-BE49-F238E27FC236}">
                <a16:creationId xmlns:a16="http://schemas.microsoft.com/office/drawing/2014/main" id="{3C21C91F-90AA-982F-71B5-0CE39A048309}"/>
              </a:ext>
            </a:extLst>
          </p:cNvPr>
          <p:cNvSpPr txBox="1"/>
          <p:nvPr/>
        </p:nvSpPr>
        <p:spPr>
          <a:xfrm>
            <a:off x="4704715" y="1421765"/>
            <a:ext cx="2145030" cy="307340"/>
          </a:xfrm>
          <a:prstGeom prst="rect">
            <a:avLst/>
          </a:prstGeom>
          <a:noFill/>
        </p:spPr>
        <p:txBody>
          <a:bodyPr wrap="square" lIns="0" tIns="0" rIns="0" bIns="0">
            <a:spAutoFit/>
          </a:bodyPr>
          <a:lstStyle/>
          <a:p>
            <a:r>
              <a:rPr lang="zh-CN" altLang="en-US" sz="2000" dirty="0">
                <a:solidFill>
                  <a:srgbClr val="FFFFFF"/>
                </a:solidFill>
                <a:latin typeface="思源黑体 Medium" panose="020B0600000000000000" charset="-122"/>
                <a:ea typeface="思源黑体 Medium" panose="020B0600000000000000" charset="-122"/>
                <a:cs typeface="思源黑体 Medium" panose="020B0600000000000000" charset="-122"/>
              </a:rPr>
              <a:t>增效云</a:t>
            </a:r>
            <a:r>
              <a:rPr lang="en-US" altLang="zh-CN" sz="2000" dirty="0">
                <a:solidFill>
                  <a:srgbClr val="FFFFFF"/>
                </a:solidFill>
                <a:latin typeface="思源黑体 Medium" panose="020B0600000000000000" charset="-122"/>
                <a:ea typeface="思源黑体 Medium" panose="020B0600000000000000" charset="-122"/>
                <a:cs typeface="思源黑体 Medium" panose="020B0600000000000000" charset="-122"/>
              </a:rPr>
              <a:t>REC</a:t>
            </a:r>
          </a:p>
        </p:txBody>
      </p:sp>
      <p:cxnSp>
        <p:nvCxnSpPr>
          <p:cNvPr id="11" name="直接连接符 10">
            <a:extLst>
              <a:ext uri="{FF2B5EF4-FFF2-40B4-BE49-F238E27FC236}">
                <a16:creationId xmlns:a16="http://schemas.microsoft.com/office/drawing/2014/main" id="{0A5D666F-AFB0-6E9F-7E63-24E806E15BD1}"/>
              </a:ext>
            </a:extLst>
          </p:cNvPr>
          <p:cNvCxnSpPr/>
          <p:nvPr/>
        </p:nvCxnSpPr>
        <p:spPr>
          <a:xfrm>
            <a:off x="4709160" y="2182495"/>
            <a:ext cx="728345" cy="0"/>
          </a:xfrm>
          <a:prstGeom prst="line">
            <a:avLst/>
          </a:prstGeom>
          <a:noFill/>
          <a:ln w="25400" cap="flat" cmpd="sng" algn="ctr">
            <a:solidFill>
              <a:srgbClr val="FFFFFF"/>
            </a:solidFill>
            <a:prstDash val="solid"/>
            <a:miter lim="800000"/>
          </a:ln>
          <a:effectLst/>
        </p:spPr>
      </p:cxnSp>
      <p:sp>
        <p:nvSpPr>
          <p:cNvPr id="12" name="矩形 11">
            <a:extLst>
              <a:ext uri="{FF2B5EF4-FFF2-40B4-BE49-F238E27FC236}">
                <a16:creationId xmlns:a16="http://schemas.microsoft.com/office/drawing/2014/main" id="{C914FA51-BC57-F051-295B-63F7E72AF00C}"/>
              </a:ext>
            </a:extLst>
          </p:cNvPr>
          <p:cNvSpPr/>
          <p:nvPr/>
        </p:nvSpPr>
        <p:spPr>
          <a:xfrm>
            <a:off x="8362950" y="1183640"/>
            <a:ext cx="3319145" cy="5221605"/>
          </a:xfrm>
          <a:prstGeom prst="rect">
            <a:avLst/>
          </a:prstGeom>
          <a:solidFill>
            <a:srgbClr val="20999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a:ea typeface="等线" panose="02010600030101010101" pitchFamily="2" charset="-122"/>
              <a:cs typeface="+mn-cs"/>
            </a:endParaRPr>
          </a:p>
        </p:txBody>
      </p:sp>
      <p:sp>
        <p:nvSpPr>
          <p:cNvPr id="13" name="文本框 12">
            <a:extLst>
              <a:ext uri="{FF2B5EF4-FFF2-40B4-BE49-F238E27FC236}">
                <a16:creationId xmlns:a16="http://schemas.microsoft.com/office/drawing/2014/main" id="{01C62D7C-9C0C-14CC-8ED7-05AC21BE01EE}"/>
              </a:ext>
            </a:extLst>
          </p:cNvPr>
          <p:cNvSpPr txBox="1"/>
          <p:nvPr/>
        </p:nvSpPr>
        <p:spPr>
          <a:xfrm>
            <a:off x="8640445" y="1755140"/>
            <a:ext cx="2943225" cy="215265"/>
          </a:xfrm>
          <a:prstGeom prst="rect">
            <a:avLst/>
          </a:prstGeom>
          <a:noFill/>
        </p:spPr>
        <p:txBody>
          <a:bodyPr wrap="square" lIns="0" tIns="0" rIns="0" bIns="0">
            <a:spAutoFit/>
          </a:bodyPr>
          <a:lstStyle/>
          <a:p>
            <a:r>
              <a:rPr lang="en-US" altLang="zh-CN" sz="1400" dirty="0" err="1">
                <a:solidFill>
                  <a:srgbClr val="FFFFFF">
                    <a:alpha val="70000"/>
                  </a:srgbClr>
                </a:solidFill>
                <a:latin typeface="思源黑体 Medium" panose="020B0600000000000000" charset="-122"/>
                <a:ea typeface="思源黑体 Medium" panose="020B0600000000000000" charset="-122"/>
                <a:sym typeface="+mn-ea"/>
              </a:rPr>
              <a:t>Ruizhan Security Cloud</a:t>
            </a:r>
            <a:endParaRPr lang="en-US" altLang="zh-CN" sz="1400" dirty="0" err="1">
              <a:solidFill>
                <a:srgbClr val="FFFFFF">
                  <a:alpha val="70000"/>
                </a:srgbClr>
              </a:solidFill>
              <a:latin typeface="思源黑体 Medium" panose="020B0600000000000000" charset="-122"/>
              <a:ea typeface="思源黑体 Medium" panose="020B0600000000000000" charset="-122"/>
            </a:endParaRPr>
          </a:p>
        </p:txBody>
      </p:sp>
      <p:sp>
        <p:nvSpPr>
          <p:cNvPr id="14" name="文本框 13">
            <a:extLst>
              <a:ext uri="{FF2B5EF4-FFF2-40B4-BE49-F238E27FC236}">
                <a16:creationId xmlns:a16="http://schemas.microsoft.com/office/drawing/2014/main" id="{88334994-3183-8B7C-E9D7-3E26CDFDE7C8}"/>
              </a:ext>
            </a:extLst>
          </p:cNvPr>
          <p:cNvSpPr txBox="1"/>
          <p:nvPr/>
        </p:nvSpPr>
        <p:spPr>
          <a:xfrm>
            <a:off x="8640445" y="1421765"/>
            <a:ext cx="2145030" cy="307340"/>
          </a:xfrm>
          <a:prstGeom prst="rect">
            <a:avLst/>
          </a:prstGeom>
          <a:noFill/>
        </p:spPr>
        <p:txBody>
          <a:bodyPr wrap="square" lIns="0" tIns="0" rIns="0" bIns="0">
            <a:spAutoFit/>
          </a:bodyPr>
          <a:lstStyle/>
          <a:p>
            <a:r>
              <a:rPr lang="zh-CN" altLang="en-US" sz="20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安全云RSC</a:t>
            </a:r>
            <a:endParaRPr lang="zh-CN" altLang="en-US" sz="2000" dirty="0">
              <a:solidFill>
                <a:srgbClr val="FFFFFF"/>
              </a:solidFill>
              <a:latin typeface="思源黑体 Medium" panose="020B0600000000000000" charset="-122"/>
              <a:ea typeface="思源黑体 Medium" panose="020B0600000000000000" charset="-122"/>
              <a:cs typeface="思源黑体 Medium" panose="020B0600000000000000" charset="-122"/>
            </a:endParaRPr>
          </a:p>
        </p:txBody>
      </p:sp>
      <p:sp>
        <p:nvSpPr>
          <p:cNvPr id="15" name="文本框 14">
            <a:extLst>
              <a:ext uri="{FF2B5EF4-FFF2-40B4-BE49-F238E27FC236}">
                <a16:creationId xmlns:a16="http://schemas.microsoft.com/office/drawing/2014/main" id="{30781DB2-1873-E3DA-8F69-349B8576DED9}"/>
              </a:ext>
            </a:extLst>
          </p:cNvPr>
          <p:cNvSpPr txBox="1"/>
          <p:nvPr/>
        </p:nvSpPr>
        <p:spPr>
          <a:xfrm>
            <a:off x="8640445" y="2239010"/>
            <a:ext cx="2136775" cy="682944"/>
          </a:xfrm>
          <a:prstGeom prst="rect">
            <a:avLst/>
          </a:prstGeom>
          <a:noFill/>
        </p:spPr>
        <p:txBody>
          <a:bodyPr wrap="square" lIns="0" tIns="0" rIns="0" bIns="0">
            <a:spAutoFit/>
          </a:bodyPr>
          <a:lstStyle/>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en-US" altLang="zh-CN" sz="1200" dirty="0" err="1">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配方安全管理系统</a:t>
            </a: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应用安全网关平台</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endParaRPr>
          </a:p>
        </p:txBody>
      </p:sp>
      <p:cxnSp>
        <p:nvCxnSpPr>
          <p:cNvPr id="16" name="直接连接符 15">
            <a:extLst>
              <a:ext uri="{FF2B5EF4-FFF2-40B4-BE49-F238E27FC236}">
                <a16:creationId xmlns:a16="http://schemas.microsoft.com/office/drawing/2014/main" id="{861CEDB0-E9C4-06A3-F240-DA1DA6B34754}"/>
              </a:ext>
            </a:extLst>
          </p:cNvPr>
          <p:cNvCxnSpPr/>
          <p:nvPr/>
        </p:nvCxnSpPr>
        <p:spPr>
          <a:xfrm>
            <a:off x="8644890" y="2182495"/>
            <a:ext cx="728345" cy="0"/>
          </a:xfrm>
          <a:prstGeom prst="line">
            <a:avLst/>
          </a:prstGeom>
          <a:noFill/>
          <a:ln w="25400" cap="flat" cmpd="sng" algn="ctr">
            <a:solidFill>
              <a:srgbClr val="FFFFFF"/>
            </a:solidFill>
            <a:prstDash val="solid"/>
            <a:miter lim="800000"/>
          </a:ln>
          <a:effectLst/>
        </p:spPr>
      </p:cxnSp>
      <p:pic>
        <p:nvPicPr>
          <p:cNvPr id="17" name="图片 16" descr="C:\Users\ayang\Downloads\1 (9).png1 (9)">
            <a:extLst>
              <a:ext uri="{FF2B5EF4-FFF2-40B4-BE49-F238E27FC236}">
                <a16:creationId xmlns:a16="http://schemas.microsoft.com/office/drawing/2014/main" id="{E1127843-5CD3-1D44-9F66-09043342A300}"/>
              </a:ext>
            </a:extLst>
          </p:cNvPr>
          <p:cNvPicPr>
            <a:picLocks noChangeAspect="1"/>
          </p:cNvPicPr>
          <p:nvPr/>
        </p:nvPicPr>
        <p:blipFill>
          <a:blip r:embed="rId4"/>
          <a:srcRect/>
          <a:stretch>
            <a:fillRect/>
          </a:stretch>
        </p:blipFill>
        <p:spPr>
          <a:xfrm>
            <a:off x="2002473" y="3689350"/>
            <a:ext cx="1810385" cy="2863850"/>
          </a:xfrm>
          <a:prstGeom prst="rect">
            <a:avLst/>
          </a:prstGeom>
        </p:spPr>
      </p:pic>
      <p:sp>
        <p:nvSpPr>
          <p:cNvPr id="18" name="矩形 17">
            <a:extLst>
              <a:ext uri="{FF2B5EF4-FFF2-40B4-BE49-F238E27FC236}">
                <a16:creationId xmlns:a16="http://schemas.microsoft.com/office/drawing/2014/main" id="{95C6815C-2AA1-7DF6-80FD-6A6C05403EB5}"/>
              </a:ext>
            </a:extLst>
          </p:cNvPr>
          <p:cNvSpPr/>
          <p:nvPr/>
        </p:nvSpPr>
        <p:spPr>
          <a:xfrm>
            <a:off x="518795" y="4312920"/>
            <a:ext cx="3319145" cy="2007870"/>
          </a:xfrm>
          <a:prstGeom prst="rect">
            <a:avLst/>
          </a:prstGeom>
          <a:solidFill>
            <a:srgbClr val="263980">
              <a:alpha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a:ea typeface="等线" panose="02010600030101010101" pitchFamily="2" charset="-122"/>
              <a:cs typeface="+mn-cs"/>
            </a:endParaRPr>
          </a:p>
        </p:txBody>
      </p:sp>
      <p:sp>
        <p:nvSpPr>
          <p:cNvPr id="19" name="文本框 18">
            <a:extLst>
              <a:ext uri="{FF2B5EF4-FFF2-40B4-BE49-F238E27FC236}">
                <a16:creationId xmlns:a16="http://schemas.microsoft.com/office/drawing/2014/main" id="{3AC309C7-E81A-972D-D246-C86E4AF0BF26}"/>
              </a:ext>
            </a:extLst>
          </p:cNvPr>
          <p:cNvSpPr txBox="1"/>
          <p:nvPr/>
        </p:nvSpPr>
        <p:spPr>
          <a:xfrm>
            <a:off x="793750" y="2239010"/>
            <a:ext cx="2136775" cy="2215515"/>
          </a:xfrm>
          <a:prstGeom prst="rect">
            <a:avLst/>
          </a:prstGeom>
          <a:noFill/>
        </p:spPr>
        <p:txBody>
          <a:bodyPr wrap="square" lIns="0" tIns="0" rIns="0" bIns="0">
            <a:spAutoFit/>
          </a:bodyPr>
          <a:lstStyle/>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RIM</a:t>
            </a: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注册管理系统 </a:t>
            </a:r>
            <a:endPar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UDI</a:t>
            </a: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一站式服务平台 </a:t>
            </a:r>
            <a:endPar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DMS</a:t>
            </a: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体系文件管理平台 </a:t>
            </a:r>
            <a:endPar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POCT</a:t>
            </a: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质控系统 </a:t>
            </a:r>
            <a:endPar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采购合同管理系统 </a:t>
            </a:r>
            <a:endPar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法律法规管理系统 </a:t>
            </a:r>
          </a:p>
        </p:txBody>
      </p:sp>
      <p:pic>
        <p:nvPicPr>
          <p:cNvPr id="20" name="图片 19" descr="C:\Users\ayang\Downloads\1 (8).png1 (8)">
            <a:extLst>
              <a:ext uri="{FF2B5EF4-FFF2-40B4-BE49-F238E27FC236}">
                <a16:creationId xmlns:a16="http://schemas.microsoft.com/office/drawing/2014/main" id="{40A511FB-C233-F18B-4491-824D3CF6B0D9}"/>
              </a:ext>
            </a:extLst>
          </p:cNvPr>
          <p:cNvPicPr>
            <a:picLocks noChangeAspect="1"/>
          </p:cNvPicPr>
          <p:nvPr/>
        </p:nvPicPr>
        <p:blipFill>
          <a:blip r:embed="rId5"/>
          <a:srcRect/>
          <a:stretch>
            <a:fillRect/>
          </a:stretch>
        </p:blipFill>
        <p:spPr>
          <a:xfrm>
            <a:off x="5937140" y="3689907"/>
            <a:ext cx="1811020" cy="2864485"/>
          </a:xfrm>
          <a:prstGeom prst="rect">
            <a:avLst/>
          </a:prstGeom>
        </p:spPr>
      </p:pic>
      <p:sp>
        <p:nvSpPr>
          <p:cNvPr id="21" name="矩形 20">
            <a:extLst>
              <a:ext uri="{FF2B5EF4-FFF2-40B4-BE49-F238E27FC236}">
                <a16:creationId xmlns:a16="http://schemas.microsoft.com/office/drawing/2014/main" id="{28BBD43B-DB5A-0CFE-169E-976F1303DD14}"/>
              </a:ext>
            </a:extLst>
          </p:cNvPr>
          <p:cNvSpPr/>
          <p:nvPr/>
        </p:nvSpPr>
        <p:spPr>
          <a:xfrm>
            <a:off x="4417060" y="4202430"/>
            <a:ext cx="3319145" cy="2072005"/>
          </a:xfrm>
          <a:prstGeom prst="rect">
            <a:avLst/>
          </a:prstGeom>
          <a:solidFill>
            <a:srgbClr val="245B89">
              <a:alpha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a:ea typeface="等线" panose="02010600030101010101" pitchFamily="2" charset="-122"/>
              <a:cs typeface="+mn-cs"/>
            </a:endParaRPr>
          </a:p>
        </p:txBody>
      </p:sp>
      <p:sp>
        <p:nvSpPr>
          <p:cNvPr id="22" name="文本框 21">
            <a:extLst>
              <a:ext uri="{FF2B5EF4-FFF2-40B4-BE49-F238E27FC236}">
                <a16:creationId xmlns:a16="http://schemas.microsoft.com/office/drawing/2014/main" id="{5C3FE05B-3B70-ED90-77E0-FCA6D7254AD3}"/>
              </a:ext>
            </a:extLst>
          </p:cNvPr>
          <p:cNvSpPr txBox="1"/>
          <p:nvPr/>
        </p:nvSpPr>
        <p:spPr>
          <a:xfrm>
            <a:off x="4704715" y="2239010"/>
            <a:ext cx="2136775" cy="3637599"/>
          </a:xfrm>
          <a:prstGeom prst="rect">
            <a:avLst/>
          </a:prstGeom>
          <a:noFill/>
        </p:spPr>
        <p:txBody>
          <a:bodyPr wrap="square" lIns="0" tIns="0" rIns="0" bIns="0">
            <a:spAutoFit/>
          </a:bodyPr>
          <a:lstStyle/>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en-US" altLang="zh-CN" sz="1200" dirty="0" err="1">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HR人力资源管理系统</a:t>
            </a: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en-US" altLang="zh-CN" sz="1200" dirty="0" err="1">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CRM客户关系管理系统</a:t>
            </a: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en-US" altLang="zh-CN" sz="1200" dirty="0" err="1">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MES生产执行管理系统</a:t>
            </a: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en-US" altLang="zh-CN" sz="1200" dirty="0" err="1">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WMS仓储管理系统</a:t>
            </a: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en-US" altLang="zh-CN" sz="1200" dirty="0" err="1">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全渠道客户服务平台</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endParaRPr>
          </a:p>
          <a:p>
            <a:pPr marL="171450" indent="-171450">
              <a:lnSpc>
                <a:spcPct val="200000"/>
              </a:lnSpc>
              <a:buFont typeface="Wingdings" panose="05000000000000000000" charset="0"/>
              <a:buChar char="p"/>
            </a:pP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rPr>
              <a:t> 售后服务质量平台</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文档管理云平台</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数据标签运营支撑平台</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zh-CN" altLang="en-US"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统一流程云平台</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endParaRPr>
          </a:p>
          <a:p>
            <a:pPr marL="171450" indent="-171450">
              <a:lnSpc>
                <a:spcPct val="200000"/>
              </a:lnSpc>
              <a:buFont typeface="Wingdings" panose="05000000000000000000" charset="0"/>
              <a:buChar char="p"/>
            </a:pPr>
            <a:r>
              <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 </a:t>
            </a:r>
            <a:r>
              <a:rPr lang="en-US" altLang="zh-CN" sz="1200" dirty="0" err="1">
                <a:solidFill>
                  <a:srgbClr val="FFFFFF"/>
                </a:solidFill>
                <a:latin typeface="思源黑体 Medium" panose="020B0600000000000000" charset="-122"/>
                <a:ea typeface="思源黑体 Medium" panose="020B0600000000000000" charset="-122"/>
                <a:cs typeface="思源黑体 Medium" panose="020B0600000000000000" charset="-122"/>
                <a:sym typeface="+mn-ea"/>
              </a:rPr>
              <a:t>混合云资源调度平台</a:t>
            </a:r>
            <a:endParaRPr lang="en-US" altLang="zh-CN" sz="1200" dirty="0">
              <a:solidFill>
                <a:srgbClr val="FFFFFF"/>
              </a:solidFill>
              <a:latin typeface="思源黑体 Medium" panose="020B0600000000000000" charset="-122"/>
              <a:ea typeface="思源黑体 Medium" panose="020B0600000000000000" charset="-122"/>
              <a:cs typeface="思源黑体 Medium" panose="020B0600000000000000" charset="-122"/>
              <a:sym typeface="+mn-ea"/>
            </a:endParaRPr>
          </a:p>
        </p:txBody>
      </p:sp>
      <p:pic>
        <p:nvPicPr>
          <p:cNvPr id="23" name="图片 22" descr="C:\Users\ayang\Downloads\1 (5).png1 (5)">
            <a:extLst>
              <a:ext uri="{FF2B5EF4-FFF2-40B4-BE49-F238E27FC236}">
                <a16:creationId xmlns:a16="http://schemas.microsoft.com/office/drawing/2014/main" id="{AFA8E103-D37F-6F7D-8756-D00F5D355AB0}"/>
              </a:ext>
            </a:extLst>
          </p:cNvPr>
          <p:cNvPicPr>
            <a:picLocks noChangeAspect="1"/>
          </p:cNvPicPr>
          <p:nvPr/>
        </p:nvPicPr>
        <p:blipFill>
          <a:blip r:embed="rId6"/>
          <a:srcRect/>
          <a:stretch>
            <a:fillRect/>
          </a:stretch>
        </p:blipFill>
        <p:spPr>
          <a:xfrm>
            <a:off x="9872553" y="3687445"/>
            <a:ext cx="1811655" cy="2865600"/>
          </a:xfrm>
          <a:prstGeom prst="rect">
            <a:avLst/>
          </a:prstGeom>
        </p:spPr>
      </p:pic>
      <p:sp>
        <p:nvSpPr>
          <p:cNvPr id="24" name="矩形 23">
            <a:extLst>
              <a:ext uri="{FF2B5EF4-FFF2-40B4-BE49-F238E27FC236}">
                <a16:creationId xmlns:a16="http://schemas.microsoft.com/office/drawing/2014/main" id="{8F8F18DC-3255-1A41-A504-3849A44EF275}"/>
              </a:ext>
            </a:extLst>
          </p:cNvPr>
          <p:cNvSpPr/>
          <p:nvPr/>
        </p:nvSpPr>
        <p:spPr>
          <a:xfrm>
            <a:off x="8365490" y="4278630"/>
            <a:ext cx="3319145" cy="2007870"/>
          </a:xfrm>
          <a:prstGeom prst="rect">
            <a:avLst/>
          </a:prstGeom>
          <a:solidFill>
            <a:srgbClr val="20999D">
              <a:alpha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195183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15939" y="392224"/>
            <a:ext cx="415302" cy="417358"/>
            <a:chOff x="1190625" y="2390775"/>
            <a:chExt cx="641348" cy="644523"/>
          </a:xfrm>
        </p:grpSpPr>
        <p:sp>
          <p:nvSpPr>
            <p:cNvPr id="11" name="矩形 10"/>
            <p:cNvSpPr/>
            <p:nvPr/>
          </p:nvSpPr>
          <p:spPr>
            <a:xfrm>
              <a:off x="1289050" y="2492375"/>
              <a:ext cx="542923" cy="542923"/>
            </a:xfrm>
            <a:prstGeom prst="rect">
              <a:avLst/>
            </a:prstGeom>
            <a:solidFill>
              <a:schemeClr val="accent1">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10" name="矩形 9"/>
            <p:cNvSpPr/>
            <p:nvPr/>
          </p:nvSpPr>
          <p:spPr>
            <a:xfrm>
              <a:off x="1190625" y="2390775"/>
              <a:ext cx="542923" cy="542923"/>
            </a:xfrm>
            <a:prstGeom prst="rect">
              <a:avLst/>
            </a:prstGeom>
            <a:gradFill>
              <a:gsLst>
                <a:gs pos="100000">
                  <a:schemeClr val="accent2">
                    <a:alpha val="55000"/>
                  </a:schemeClr>
                </a:gs>
                <a:gs pos="0">
                  <a:schemeClr val="accent1"/>
                </a:gs>
              </a:gsLst>
              <a:lin ang="2700000" scaled="1"/>
            </a:gradFill>
            <a:ln>
              <a:noFill/>
            </a:ln>
            <a:effectLst>
              <a:outerShdw blurRad="152400" dist="38100" dir="2700000" sx="97000" sy="97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grpSp>
      <p:cxnSp>
        <p:nvCxnSpPr>
          <p:cNvPr id="37" name="直接连接符 36"/>
          <p:cNvCxnSpPr/>
          <p:nvPr/>
        </p:nvCxnSpPr>
        <p:spPr>
          <a:xfrm flipH="1">
            <a:off x="515938" y="870579"/>
            <a:ext cx="1116012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 name="图片 3" descr="C:\Users\31204\Desktop\证书\3x\资源 4@3x.png资源 4@3x"/>
          <p:cNvPicPr>
            <a:picLocks noChangeAspect="1"/>
          </p:cNvPicPr>
          <p:nvPr/>
        </p:nvPicPr>
        <p:blipFill>
          <a:blip r:embed="rId3"/>
          <a:srcRect/>
          <a:stretch>
            <a:fillRect/>
          </a:stretch>
        </p:blipFill>
        <p:spPr>
          <a:xfrm>
            <a:off x="516255" y="1667021"/>
            <a:ext cx="11159490" cy="4991051"/>
          </a:xfrm>
          <a:prstGeom prst="rect">
            <a:avLst/>
          </a:prstGeom>
        </p:spPr>
      </p:pic>
      <p:sp>
        <p:nvSpPr>
          <p:cNvPr id="6" name="文本框 5"/>
          <p:cNvSpPr txBox="1"/>
          <p:nvPr/>
        </p:nvSpPr>
        <p:spPr>
          <a:xfrm>
            <a:off x="1068890" y="354682"/>
            <a:ext cx="3161122"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gradFill>
                  <a:gsLst>
                    <a:gs pos="100000">
                      <a:srgbClr val="153D78"/>
                    </a:gs>
                    <a:gs pos="0">
                      <a:srgbClr val="1C51A0"/>
                    </a:gs>
                  </a:gsLst>
                  <a:lin ang="2700000" scaled="1"/>
                </a:gradFill>
                <a:effectLst/>
                <a:uLnTx/>
                <a:uFillTx/>
                <a:latin typeface="思源黑体 CN Bold" panose="020B0800000000000000" pitchFamily="34" charset="-122"/>
                <a:ea typeface="思源黑体 CN Bold" panose="020B0800000000000000" pitchFamily="34" charset="-122"/>
                <a:cs typeface="+mn-cs"/>
              </a:rPr>
              <a:t>UDI</a:t>
            </a:r>
            <a:r>
              <a:rPr kumimoji="0" lang="zh-CN" altLang="en-US" sz="2800" b="0" i="0" u="none" strike="noStrike" kern="1200" cap="none" spc="0" normalizeH="0" baseline="0" noProof="0" dirty="0">
                <a:ln>
                  <a:noFill/>
                </a:ln>
                <a:gradFill>
                  <a:gsLst>
                    <a:gs pos="100000">
                      <a:srgbClr val="153D78"/>
                    </a:gs>
                    <a:gs pos="0">
                      <a:srgbClr val="1C51A0"/>
                    </a:gs>
                  </a:gsLst>
                  <a:lin ang="2700000" scaled="1"/>
                </a:gradFill>
                <a:effectLst/>
                <a:uLnTx/>
                <a:uFillTx/>
                <a:latin typeface="思源黑体 CN Bold" panose="020B0800000000000000" pitchFamily="34" charset="-122"/>
                <a:ea typeface="思源黑体 CN Bold" panose="020B0800000000000000" pitchFamily="34" charset="-122"/>
                <a:cs typeface="+mn-cs"/>
              </a:rPr>
              <a:t>一站式服务平台</a:t>
            </a:r>
          </a:p>
        </p:txBody>
      </p:sp>
      <p:sp>
        <p:nvSpPr>
          <p:cNvPr id="3" name="文本框 2"/>
          <p:cNvSpPr txBox="1"/>
          <p:nvPr/>
        </p:nvSpPr>
        <p:spPr>
          <a:xfrm>
            <a:off x="547969" y="926976"/>
            <a:ext cx="10914062" cy="645795"/>
          </a:xfrm>
          <a:prstGeom prst="rect">
            <a:avLst/>
          </a:prstGeom>
          <a:noFill/>
        </p:spPr>
        <p:txBody>
          <a:bodyPr vert="horz" wrap="square" lIns="0" tIns="0" rIns="0" bIns="0" rtlCol="0">
            <a:spAutoFit/>
          </a:bodyPr>
          <a:lstStyle>
            <a:defPPr>
              <a:defRPr lang="zh-CN"/>
            </a:defPPr>
            <a:lvl1pPr algn="ctr">
              <a:lnSpc>
                <a:spcPct val="150000"/>
              </a:lnSpc>
              <a:spcBef>
                <a:spcPts val="0"/>
              </a:spcBef>
              <a:spcAft>
                <a:spcPts val="0"/>
              </a:spcAft>
              <a:defRPr sz="1400">
                <a:solidFill>
                  <a:schemeClr val="bg2">
                    <a:lumMod val="25000"/>
                  </a:schemeClr>
                </a:solidFill>
                <a:latin typeface="思源黑体 CN Regular" panose="020B0500000000000000" pitchFamily="34" charset="-122"/>
                <a:ea typeface="思源黑体 CN Regular" panose="020B0500000000000000" pitchFamily="34" charset="-122"/>
                <a:cs typeface="字魂58号-创中黑" panose="00000500000000000000" pitchFamily="2" charset="-122"/>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sz="1400" b="0" i="0" u="none" strike="noStrike" kern="1200" cap="none" spc="0" normalizeH="0" baseline="0" noProof="0" dirty="0">
                <a:ln>
                  <a:noFill/>
                </a:ln>
                <a:solidFill>
                  <a:srgbClr val="E7E6E6">
                    <a:lumMod val="25000"/>
                  </a:srgbClr>
                </a:solidFill>
                <a:effectLst/>
                <a:uLnTx/>
                <a:uFillTx/>
                <a:ea typeface="思源黑体 CN Regular" panose="020B0500000000000000" pitchFamily="34" charset="-122"/>
              </a:rPr>
              <a:t>UDI一站式服务平台采用全球通用商务语言GS1标准，直接对接国家药监局数据库</a:t>
            </a:r>
            <a:r>
              <a:rPr kumimoji="0" lang="zh-CN" altLang="en-US" sz="1400" b="0" i="0" u="none" strike="noStrike" kern="1200" cap="none" spc="0" normalizeH="0" baseline="0" noProof="0" dirty="0">
                <a:ln>
                  <a:noFill/>
                </a:ln>
                <a:solidFill>
                  <a:srgbClr val="E7E6E6">
                    <a:lumMod val="25000"/>
                  </a:srgbClr>
                </a:solidFill>
                <a:effectLst/>
                <a:uLnTx/>
                <a:uFillTx/>
                <a:ea typeface="思源黑体 CN Regular" panose="020B0500000000000000" pitchFamily="34" charset="-122"/>
              </a:rPr>
              <a:t>。</a:t>
            </a:r>
            <a:endParaRPr kumimoji="0" sz="1400" b="0" i="0" u="none" strike="noStrike" kern="1200" cap="none" spc="0" normalizeH="0" baseline="0" noProof="0" dirty="0">
              <a:ln>
                <a:noFill/>
              </a:ln>
              <a:solidFill>
                <a:srgbClr val="E7E6E6">
                  <a:lumMod val="25000"/>
                </a:srgbClr>
              </a:solidFill>
              <a:effectLst/>
              <a:uLnTx/>
              <a:uFillTx/>
              <a:ea typeface="思源黑体 CN Regular" panose="020B0500000000000000"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sz="1400" b="0" i="0" u="none" strike="noStrike" kern="1200" cap="none" spc="0" normalizeH="0" baseline="0" noProof="0" dirty="0">
                <a:ln>
                  <a:noFill/>
                </a:ln>
                <a:solidFill>
                  <a:srgbClr val="E7E6E6">
                    <a:lumMod val="25000"/>
                  </a:srgbClr>
                </a:solidFill>
                <a:effectLst/>
                <a:uLnTx/>
                <a:uFillTx/>
                <a:ea typeface="思源黑体 CN Regular" panose="020B0500000000000000" pitchFamily="34" charset="-122"/>
              </a:rPr>
              <a:t>向医疗器械企业提供UDI编码、申报、赋码、检测、数据管理、UDI生产应用、UDI追溯等一站式UDI服务</a:t>
            </a:r>
            <a:r>
              <a:rPr kumimoji="0" lang="zh-CN" altLang="en-US" sz="1400" b="0" i="0" u="none" strike="noStrike" kern="1200" cap="none" spc="0" normalizeH="0" baseline="0" noProof="0" dirty="0">
                <a:ln>
                  <a:noFill/>
                </a:ln>
                <a:solidFill>
                  <a:srgbClr val="E7E6E6">
                    <a:lumMod val="25000"/>
                  </a:srgbClr>
                </a:solidFill>
                <a:effectLst/>
                <a:uLnTx/>
                <a:uFillTx/>
                <a:ea typeface="思源黑体 CN Regular" panose="020B0500000000000000" pitchFamily="34" charset="-122"/>
              </a:rPr>
              <a:t>。</a:t>
            </a:r>
          </a:p>
        </p:txBody>
      </p:sp>
      <p:pic>
        <p:nvPicPr>
          <p:cNvPr id="2" name="图片 1">
            <a:extLst>
              <a:ext uri="{FF2B5EF4-FFF2-40B4-BE49-F238E27FC236}">
                <a16:creationId xmlns:a16="http://schemas.microsoft.com/office/drawing/2014/main" id="{A48AF7DE-F167-0A8C-AEB8-0C8EA73028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6730" y="124255"/>
            <a:ext cx="786539" cy="78653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H="1">
            <a:off x="515938" y="870579"/>
            <a:ext cx="1116012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14" name="组合 113"/>
          <p:cNvGrpSpPr/>
          <p:nvPr/>
        </p:nvGrpSpPr>
        <p:grpSpPr>
          <a:xfrm rot="5400000">
            <a:off x="5842122" y="5736630"/>
            <a:ext cx="507756" cy="1385723"/>
            <a:chOff x="8383629" y="6764167"/>
            <a:chExt cx="1493920" cy="2190640"/>
          </a:xfrm>
        </p:grpSpPr>
        <p:sp>
          <p:nvSpPr>
            <p:cNvPr id="115" name="等腰三角形 114"/>
            <p:cNvSpPr/>
            <p:nvPr/>
          </p:nvSpPr>
          <p:spPr>
            <a:xfrm rot="5400000">
              <a:off x="8856847" y="7526846"/>
              <a:ext cx="1376121" cy="665283"/>
            </a:xfrm>
            <a:prstGeom prst="triangle">
              <a:avLst/>
            </a:prstGeom>
            <a:gradFill flip="none" rotWithShape="1">
              <a:gsLst>
                <a:gs pos="68000">
                  <a:schemeClr val="accent1">
                    <a:alpha val="73000"/>
                  </a:schemeClr>
                </a:gs>
                <a:gs pos="0">
                  <a:schemeClr val="accent1">
                    <a:alpha val="0"/>
                  </a:schemeClr>
                </a:gs>
              </a:gsLst>
              <a:lin ang="16200000" scaled="1"/>
              <a:tileRect/>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gradFill>
                  <a:gsLst>
                    <a:gs pos="0">
                      <a:srgbClr val="FF821B"/>
                    </a:gs>
                    <a:gs pos="100000">
                      <a:srgbClr val="FF0201"/>
                    </a:gs>
                  </a:gsLst>
                  <a:lin ang="8100000" scaled="1"/>
                </a:gradFill>
                <a:effectLst/>
                <a:uLnTx/>
                <a:uFillTx/>
                <a:latin typeface="等线 Light" panose="02010600030101010101" pitchFamily="2" charset="-122"/>
                <a:ea typeface="等线 Light" panose="02010600030101010101" pitchFamily="2" charset="-122"/>
                <a:cs typeface="+mn-cs"/>
              </a:endParaRPr>
            </a:p>
          </p:txBody>
        </p:sp>
        <p:sp>
          <p:nvSpPr>
            <p:cNvPr id="116" name="等腰三角形 115"/>
            <p:cNvSpPr/>
            <p:nvPr/>
          </p:nvSpPr>
          <p:spPr>
            <a:xfrm rot="5400000">
              <a:off x="7817840" y="7329956"/>
              <a:ext cx="2190640" cy="1059062"/>
            </a:xfrm>
            <a:prstGeom prst="triangle">
              <a:avLst/>
            </a:prstGeom>
            <a:gradFill flip="none" rotWithShape="1">
              <a:gsLst>
                <a:gs pos="68000">
                  <a:schemeClr val="accent1">
                    <a:alpha val="73000"/>
                  </a:schemeClr>
                </a:gs>
                <a:gs pos="0">
                  <a:schemeClr val="accent1">
                    <a:alpha val="0"/>
                  </a:schemeClr>
                </a:gs>
              </a:gsLst>
              <a:lin ang="16200000" scaled="1"/>
              <a:tileRect/>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gradFill>
                  <a:gsLst>
                    <a:gs pos="0">
                      <a:srgbClr val="FF821B"/>
                    </a:gs>
                    <a:gs pos="100000">
                      <a:srgbClr val="FF0201"/>
                    </a:gs>
                  </a:gsLst>
                  <a:lin ang="8100000" scaled="1"/>
                </a:gradFill>
                <a:effectLst/>
                <a:uLnTx/>
                <a:uFillTx/>
                <a:latin typeface="等线 Light" panose="02010600030101010101" pitchFamily="2" charset="-122"/>
                <a:ea typeface="等线 Light" panose="02010600030101010101" pitchFamily="2" charset="-122"/>
                <a:cs typeface="+mn-cs"/>
              </a:endParaRPr>
            </a:p>
          </p:txBody>
        </p:sp>
      </p:grpSp>
      <p:sp>
        <p:nvSpPr>
          <p:cNvPr id="95" name="文本框 94"/>
          <p:cNvSpPr txBox="1"/>
          <p:nvPr/>
        </p:nvSpPr>
        <p:spPr>
          <a:xfrm>
            <a:off x="1068890" y="354682"/>
            <a:ext cx="1436291"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gradFill>
                  <a:gsLst>
                    <a:gs pos="100000">
                      <a:srgbClr val="153D78"/>
                    </a:gs>
                    <a:gs pos="0">
                      <a:srgbClr val="1C51A0"/>
                    </a:gs>
                  </a:gsLst>
                  <a:lin ang="2700000" scaled="1"/>
                </a:gradFill>
                <a:effectLst/>
                <a:uLnTx/>
                <a:uFillTx/>
                <a:latin typeface="思源黑体 CN Bold"/>
                <a:ea typeface="思源黑体 CN Bold"/>
                <a:cs typeface="+mn-cs"/>
              </a:rPr>
              <a:t>荣誉资质</a:t>
            </a:r>
          </a:p>
        </p:txBody>
      </p:sp>
      <p:grpSp>
        <p:nvGrpSpPr>
          <p:cNvPr id="99" name="组合 98"/>
          <p:cNvGrpSpPr/>
          <p:nvPr/>
        </p:nvGrpSpPr>
        <p:grpSpPr>
          <a:xfrm>
            <a:off x="12502" y="4673960"/>
            <a:ext cx="12200621" cy="2177329"/>
            <a:chOff x="-8621" y="4673960"/>
            <a:chExt cx="12200621" cy="2177329"/>
          </a:xfrm>
        </p:grpSpPr>
        <p:sp>
          <p:nvSpPr>
            <p:cNvPr id="100" name="任意多边形: 形状 99"/>
            <p:cNvSpPr/>
            <p:nvPr/>
          </p:nvSpPr>
          <p:spPr>
            <a:xfrm>
              <a:off x="-8621" y="4831989"/>
              <a:ext cx="12192000" cy="2019300"/>
            </a:xfrm>
            <a:custGeom>
              <a:avLst/>
              <a:gdLst>
                <a:gd name="connsiteX0" fmla="*/ 2848218 w 12192000"/>
                <a:gd name="connsiteY0" fmla="*/ 0 h 2781300"/>
                <a:gd name="connsiteX1" fmla="*/ 9343784 w 12192000"/>
                <a:gd name="connsiteY1" fmla="*/ 0 h 2781300"/>
                <a:gd name="connsiteX2" fmla="*/ 12192000 w 12192000"/>
                <a:gd name="connsiteY2" fmla="*/ 2427919 h 2781300"/>
                <a:gd name="connsiteX3" fmla="*/ 12192000 w 12192000"/>
                <a:gd name="connsiteY3" fmla="*/ 2781300 h 2781300"/>
                <a:gd name="connsiteX4" fmla="*/ 0 w 12192000"/>
                <a:gd name="connsiteY4" fmla="*/ 2781300 h 2781300"/>
                <a:gd name="connsiteX5" fmla="*/ 0 w 12192000"/>
                <a:gd name="connsiteY5" fmla="*/ 2427921 h 278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2781300">
                  <a:moveTo>
                    <a:pt x="2848218" y="0"/>
                  </a:moveTo>
                  <a:lnTo>
                    <a:pt x="9343784" y="0"/>
                  </a:lnTo>
                  <a:lnTo>
                    <a:pt x="12192000" y="2427919"/>
                  </a:lnTo>
                  <a:lnTo>
                    <a:pt x="12192000" y="2781300"/>
                  </a:lnTo>
                  <a:lnTo>
                    <a:pt x="0" y="2781300"/>
                  </a:lnTo>
                  <a:lnTo>
                    <a:pt x="0" y="2427921"/>
                  </a:lnTo>
                  <a:close/>
                </a:path>
              </a:pathLst>
            </a:custGeom>
            <a:gradFill>
              <a:gsLst>
                <a:gs pos="0">
                  <a:srgbClr val="4A3BFF">
                    <a:alpha val="0"/>
                  </a:srgbClr>
                </a:gs>
                <a:gs pos="100000">
                  <a:srgbClr val="4A3BFF">
                    <a:alpha val="9804"/>
                  </a:srgbClr>
                </a:gs>
              </a:gsLst>
              <a:lin ang="5400000" scaled="1"/>
            </a:gradFill>
            <a:ln w="3175">
              <a:gradFill>
                <a:gsLst>
                  <a:gs pos="0">
                    <a:schemeClr val="accent1">
                      <a:alpha val="0"/>
                    </a:schemeClr>
                  </a:gs>
                  <a:gs pos="47800">
                    <a:schemeClr val="accent1"/>
                  </a:gs>
                  <a:gs pos="100000">
                    <a:schemeClr val="accent1">
                      <a:alpha val="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Roboto Light"/>
                <a:ea typeface="思源黑体 CN Normal" panose="020B0400000000000000" charset="-122"/>
                <a:cs typeface="+mn-cs"/>
              </a:endParaRPr>
            </a:p>
          </p:txBody>
        </p:sp>
        <p:sp>
          <p:nvSpPr>
            <p:cNvPr id="101" name="梯形 100"/>
            <p:cNvSpPr/>
            <p:nvPr/>
          </p:nvSpPr>
          <p:spPr>
            <a:xfrm>
              <a:off x="514350" y="4673960"/>
              <a:ext cx="11163300" cy="2177329"/>
            </a:xfrm>
            <a:prstGeom prst="trapezoid">
              <a:avLst>
                <a:gd name="adj" fmla="val 139740"/>
              </a:avLst>
            </a:prstGeom>
            <a:gradFill>
              <a:gsLst>
                <a:gs pos="0">
                  <a:srgbClr val="4A3BFF">
                    <a:alpha val="0"/>
                  </a:srgbClr>
                </a:gs>
                <a:gs pos="100000">
                  <a:srgbClr val="4A3BFF">
                    <a:alpha val="8627"/>
                  </a:srgbClr>
                </a:gs>
              </a:gsLst>
              <a:lin ang="5400000" scaled="1"/>
            </a:gradFill>
            <a:ln w="3175">
              <a:gradFill>
                <a:gsLst>
                  <a:gs pos="0">
                    <a:schemeClr val="accent1">
                      <a:alpha val="0"/>
                    </a:schemeClr>
                  </a:gs>
                  <a:gs pos="47800">
                    <a:schemeClr val="accent1">
                      <a:alpha val="64000"/>
                    </a:schemeClr>
                  </a:gs>
                  <a:gs pos="100000">
                    <a:schemeClr val="accent1">
                      <a:alpha val="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Roboto Light"/>
                <a:ea typeface="思源黑体 CN Normal" panose="020B0400000000000000" charset="-122"/>
                <a:cs typeface="+mn-cs"/>
              </a:endParaRPr>
            </a:p>
          </p:txBody>
        </p:sp>
        <p:grpSp>
          <p:nvGrpSpPr>
            <p:cNvPr id="102" name="组合 101"/>
            <p:cNvGrpSpPr/>
            <p:nvPr/>
          </p:nvGrpSpPr>
          <p:grpSpPr>
            <a:xfrm>
              <a:off x="52702" y="5394129"/>
              <a:ext cx="1651638" cy="899822"/>
              <a:chOff x="916302" y="4797229"/>
              <a:chExt cx="1651638" cy="899822"/>
            </a:xfrm>
          </p:grpSpPr>
          <p:cxnSp>
            <p:nvCxnSpPr>
              <p:cNvPr id="118" name="直接连接符 117"/>
              <p:cNvCxnSpPr/>
              <p:nvPr/>
            </p:nvCxnSpPr>
            <p:spPr>
              <a:xfrm flipH="1">
                <a:off x="916302" y="5128726"/>
                <a:ext cx="996952" cy="568325"/>
              </a:xfrm>
              <a:prstGeom prst="line">
                <a:avLst/>
              </a:prstGeom>
              <a:ln>
                <a:gradFill>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1809750" y="5346700"/>
                <a:ext cx="482600" cy="318236"/>
              </a:xfrm>
              <a:prstGeom prst="line">
                <a:avLst/>
              </a:prstGeom>
              <a:gradFill>
                <a:gsLst>
                  <a:gs pos="0">
                    <a:srgbClr val="4A3BFF">
                      <a:alpha val="0"/>
                    </a:srgbClr>
                  </a:gs>
                  <a:gs pos="100000">
                    <a:srgbClr val="4A3BFF">
                      <a:alpha val="8627"/>
                    </a:srgbClr>
                  </a:gs>
                </a:gsLst>
                <a:lin ang="5400000" scaled="1"/>
              </a:gradFill>
              <a:ln w="3175">
                <a:gradFill>
                  <a:gsLst>
                    <a:gs pos="0">
                      <a:schemeClr val="accent1">
                        <a:alpha val="0"/>
                      </a:schemeClr>
                    </a:gs>
                    <a:gs pos="47800">
                      <a:schemeClr val="accent1">
                        <a:alpha val="64000"/>
                      </a:schemeClr>
                    </a:gs>
                    <a:gs pos="100000">
                      <a:schemeClr val="accent1">
                        <a:alpha val="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cxnSp>
          <p:cxnSp>
            <p:nvCxnSpPr>
              <p:cNvPr id="120" name="直接连接符 119"/>
              <p:cNvCxnSpPr/>
              <p:nvPr/>
            </p:nvCxnSpPr>
            <p:spPr>
              <a:xfrm flipH="1">
                <a:off x="2085340" y="4797229"/>
                <a:ext cx="482600" cy="318236"/>
              </a:xfrm>
              <a:prstGeom prst="line">
                <a:avLst/>
              </a:prstGeom>
              <a:ln>
                <a:gradFill>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103" name="组合 102"/>
            <p:cNvGrpSpPr/>
            <p:nvPr/>
          </p:nvGrpSpPr>
          <p:grpSpPr>
            <a:xfrm flipH="1">
              <a:off x="10560050" y="5448300"/>
              <a:ext cx="1631950" cy="882650"/>
              <a:chOff x="952500" y="4864100"/>
              <a:chExt cx="1631950" cy="882650"/>
            </a:xfrm>
          </p:grpSpPr>
          <p:cxnSp>
            <p:nvCxnSpPr>
              <p:cNvPr id="104" name="直接连接符 103"/>
              <p:cNvCxnSpPr/>
              <p:nvPr/>
            </p:nvCxnSpPr>
            <p:spPr>
              <a:xfrm flipH="1">
                <a:off x="952500" y="5178425"/>
                <a:ext cx="996952" cy="568325"/>
              </a:xfrm>
              <a:prstGeom prst="line">
                <a:avLst/>
              </a:prstGeom>
              <a:ln>
                <a:gradFill>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1809750" y="5346700"/>
                <a:ext cx="482600" cy="318236"/>
              </a:xfrm>
              <a:prstGeom prst="line">
                <a:avLst/>
              </a:prstGeom>
              <a:ln>
                <a:gradFill>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2101850" y="4864100"/>
                <a:ext cx="482600" cy="318236"/>
              </a:xfrm>
              <a:prstGeom prst="line">
                <a:avLst/>
              </a:prstGeom>
              <a:ln>
                <a:gradFill>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grpSp>
      </p:grpSp>
      <p:grpSp>
        <p:nvGrpSpPr>
          <p:cNvPr id="8" name="组合 7"/>
          <p:cNvGrpSpPr/>
          <p:nvPr/>
        </p:nvGrpSpPr>
        <p:grpSpPr>
          <a:xfrm>
            <a:off x="515938" y="1219486"/>
            <a:ext cx="2725479" cy="2122813"/>
            <a:chOff x="515938" y="1416712"/>
            <a:chExt cx="2725479" cy="2122813"/>
          </a:xfrm>
        </p:grpSpPr>
        <p:grpSp>
          <p:nvGrpSpPr>
            <p:cNvPr id="121" name="组合 120"/>
            <p:cNvGrpSpPr/>
            <p:nvPr/>
          </p:nvGrpSpPr>
          <p:grpSpPr>
            <a:xfrm>
              <a:off x="515938" y="1416712"/>
              <a:ext cx="2725479" cy="2122813"/>
              <a:chOff x="850900" y="2283486"/>
              <a:chExt cx="2752408" cy="1517996"/>
            </a:xfrm>
          </p:grpSpPr>
          <p:sp>
            <p:nvSpPr>
              <p:cNvPr id="122" name="矩形 121"/>
              <p:cNvSpPr/>
              <p:nvPr/>
            </p:nvSpPr>
            <p:spPr>
              <a:xfrm>
                <a:off x="850900" y="2283487"/>
                <a:ext cx="2752408" cy="1517995"/>
              </a:xfrm>
              <a:prstGeom prst="rect">
                <a:avLst/>
              </a:prstGeom>
              <a:gradFill>
                <a:gsLst>
                  <a:gs pos="0">
                    <a:schemeClr val="bg1"/>
                  </a:gs>
                  <a:gs pos="100000">
                    <a:schemeClr val="accent1">
                      <a:lumMod val="10000"/>
                      <a:lumOff val="90000"/>
                    </a:schemeClr>
                  </a:gs>
                </a:gsLst>
                <a:lin ang="2700000" scaled="0"/>
              </a:gradFill>
              <a:ln>
                <a:noFill/>
              </a:ln>
              <a:effectLst>
                <a:outerShdw blurRad="266700" dist="190500" dir="5400000" sx="91000" sy="91000" algn="t" rotWithShape="0">
                  <a:schemeClr val="accent2">
                    <a:lumMod val="60000"/>
                    <a:lumOff val="40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Roboto Light"/>
                  <a:ea typeface="思源黑体 CN Normal" panose="020B0400000000000000" charset="-122"/>
                  <a:cs typeface="+mn-cs"/>
                </a:endParaRPr>
              </a:p>
            </p:txBody>
          </p:sp>
          <p:sp>
            <p:nvSpPr>
              <p:cNvPr id="123" name="矩形 122"/>
              <p:cNvSpPr/>
              <p:nvPr/>
            </p:nvSpPr>
            <p:spPr>
              <a:xfrm>
                <a:off x="850900" y="2283486"/>
                <a:ext cx="2752408" cy="43763"/>
              </a:xfrm>
              <a:prstGeom prst="rect">
                <a:avLst/>
              </a:prstGeom>
              <a:solidFill>
                <a:srgbClr val="1A4C9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FFFFFF"/>
                  </a:solidFill>
                  <a:effectLst/>
                  <a:uLnTx/>
                  <a:uFillTx/>
                  <a:latin typeface="Roboto Light"/>
                  <a:ea typeface="思源黑体 CN Normal" panose="020B0400000000000000" charset="-122"/>
                  <a:cs typeface="+mn-cs"/>
                </a:endParaRPr>
              </a:p>
            </p:txBody>
          </p:sp>
        </p:grpSp>
        <p:pic>
          <p:nvPicPr>
            <p:cNvPr id="133" name="图片 132" descr="C:\Users\31204\Desktop\证书\图片2.png图片2"/>
            <p:cNvPicPr>
              <a:picLocks noChangeAspect="1"/>
            </p:cNvPicPr>
            <p:nvPr/>
          </p:nvPicPr>
          <p:blipFill>
            <a:blip r:embed="rId3"/>
            <a:srcRect/>
            <a:stretch>
              <a:fillRect/>
            </a:stretch>
          </p:blipFill>
          <p:spPr>
            <a:xfrm>
              <a:off x="628997" y="1558110"/>
              <a:ext cx="2499360" cy="1855470"/>
            </a:xfrm>
            <a:prstGeom prst="rect">
              <a:avLst/>
            </a:prstGeom>
            <a:ln>
              <a:solidFill>
                <a:schemeClr val="bg1">
                  <a:lumMod val="85000"/>
                </a:schemeClr>
              </a:solidFill>
            </a:ln>
            <a:effectLst/>
          </p:spPr>
        </p:pic>
      </p:grpSp>
      <p:grpSp>
        <p:nvGrpSpPr>
          <p:cNvPr id="76" name="组合 75"/>
          <p:cNvGrpSpPr/>
          <p:nvPr/>
        </p:nvGrpSpPr>
        <p:grpSpPr>
          <a:xfrm>
            <a:off x="8950583" y="1219488"/>
            <a:ext cx="2725479" cy="2122812"/>
            <a:chOff x="8950583" y="1416714"/>
            <a:chExt cx="2725479" cy="2122812"/>
          </a:xfrm>
        </p:grpSpPr>
        <p:grpSp>
          <p:nvGrpSpPr>
            <p:cNvPr id="130" name="组合 129"/>
            <p:cNvGrpSpPr/>
            <p:nvPr/>
          </p:nvGrpSpPr>
          <p:grpSpPr>
            <a:xfrm>
              <a:off x="8950583" y="1416714"/>
              <a:ext cx="2725479" cy="2122812"/>
              <a:chOff x="850900" y="2283487"/>
              <a:chExt cx="2752408" cy="1517995"/>
            </a:xfrm>
          </p:grpSpPr>
          <p:sp>
            <p:nvSpPr>
              <p:cNvPr id="131" name="矩形 130"/>
              <p:cNvSpPr/>
              <p:nvPr/>
            </p:nvSpPr>
            <p:spPr>
              <a:xfrm>
                <a:off x="850900" y="2283487"/>
                <a:ext cx="2752408" cy="1517995"/>
              </a:xfrm>
              <a:prstGeom prst="rect">
                <a:avLst/>
              </a:prstGeom>
              <a:gradFill>
                <a:gsLst>
                  <a:gs pos="0">
                    <a:schemeClr val="bg1"/>
                  </a:gs>
                  <a:gs pos="100000">
                    <a:schemeClr val="accent1">
                      <a:lumMod val="10000"/>
                      <a:lumOff val="90000"/>
                    </a:schemeClr>
                  </a:gs>
                </a:gsLst>
                <a:lin ang="2700000" scaled="0"/>
              </a:gradFill>
              <a:ln>
                <a:noFill/>
              </a:ln>
              <a:effectLst>
                <a:outerShdw blurRad="266700" dist="190500" dir="5400000" sx="91000" sy="91000" algn="t" rotWithShape="0">
                  <a:schemeClr val="accent2">
                    <a:lumMod val="60000"/>
                    <a:lumOff val="40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FFFFFF"/>
                  </a:solidFill>
                  <a:effectLst/>
                  <a:uLnTx/>
                  <a:uFillTx/>
                  <a:latin typeface="Roboto Light"/>
                  <a:ea typeface="思源黑体 CN Normal" panose="020B0400000000000000" charset="-122"/>
                  <a:cs typeface="+mn-cs"/>
                </a:endParaRPr>
              </a:p>
            </p:txBody>
          </p:sp>
          <p:sp>
            <p:nvSpPr>
              <p:cNvPr id="132" name="矩形 131"/>
              <p:cNvSpPr/>
              <p:nvPr/>
            </p:nvSpPr>
            <p:spPr>
              <a:xfrm>
                <a:off x="850900" y="2283487"/>
                <a:ext cx="2752408" cy="43763"/>
              </a:xfrm>
              <a:prstGeom prst="rect">
                <a:avLst/>
              </a:prstGeom>
              <a:solidFill>
                <a:srgbClr val="1A4C9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FFFFFF"/>
                  </a:solidFill>
                  <a:effectLst/>
                  <a:uLnTx/>
                  <a:uFillTx/>
                  <a:latin typeface="Roboto Light"/>
                  <a:ea typeface="思源黑体 CN Normal" panose="020B0400000000000000" charset="-122"/>
                  <a:cs typeface="+mn-cs"/>
                </a:endParaRPr>
              </a:p>
            </p:txBody>
          </p:sp>
        </p:grpSp>
        <p:pic>
          <p:nvPicPr>
            <p:cNvPr id="134" name="图片 133"/>
            <p:cNvPicPr/>
            <p:nvPr/>
          </p:nvPicPr>
          <p:blipFill>
            <a:blip r:embed="rId4"/>
            <a:stretch>
              <a:fillRect/>
            </a:stretch>
          </p:blipFill>
          <p:spPr>
            <a:xfrm>
              <a:off x="9212428" y="1558110"/>
              <a:ext cx="2201788" cy="1872000"/>
            </a:xfrm>
            <a:prstGeom prst="rect">
              <a:avLst/>
            </a:prstGeom>
            <a:ln>
              <a:solidFill>
                <a:schemeClr val="bg1">
                  <a:lumMod val="85000"/>
                </a:schemeClr>
              </a:solidFill>
            </a:ln>
            <a:effectLst/>
          </p:spPr>
        </p:pic>
      </p:grpSp>
      <p:grpSp>
        <p:nvGrpSpPr>
          <p:cNvPr id="66" name="组合 65"/>
          <p:cNvGrpSpPr/>
          <p:nvPr/>
        </p:nvGrpSpPr>
        <p:grpSpPr>
          <a:xfrm>
            <a:off x="6139034" y="1219488"/>
            <a:ext cx="2725479" cy="2122812"/>
            <a:chOff x="6139034" y="1416714"/>
            <a:chExt cx="2725479" cy="2122812"/>
          </a:xfrm>
        </p:grpSpPr>
        <p:grpSp>
          <p:nvGrpSpPr>
            <p:cNvPr id="127" name="组合 126"/>
            <p:cNvGrpSpPr/>
            <p:nvPr/>
          </p:nvGrpSpPr>
          <p:grpSpPr>
            <a:xfrm>
              <a:off x="6139034" y="1416714"/>
              <a:ext cx="2725479" cy="2122812"/>
              <a:chOff x="850900" y="2283487"/>
              <a:chExt cx="2752408" cy="1517995"/>
            </a:xfrm>
          </p:grpSpPr>
          <p:sp>
            <p:nvSpPr>
              <p:cNvPr id="128" name="矩形 127"/>
              <p:cNvSpPr/>
              <p:nvPr/>
            </p:nvSpPr>
            <p:spPr>
              <a:xfrm>
                <a:off x="850900" y="2283487"/>
                <a:ext cx="2752408" cy="1517995"/>
              </a:xfrm>
              <a:prstGeom prst="rect">
                <a:avLst/>
              </a:prstGeom>
              <a:gradFill>
                <a:gsLst>
                  <a:gs pos="0">
                    <a:schemeClr val="bg1"/>
                  </a:gs>
                  <a:gs pos="100000">
                    <a:schemeClr val="accent1">
                      <a:lumMod val="10000"/>
                      <a:lumOff val="90000"/>
                    </a:schemeClr>
                  </a:gs>
                </a:gsLst>
                <a:lin ang="2700000" scaled="0"/>
              </a:gradFill>
              <a:ln>
                <a:noFill/>
              </a:ln>
              <a:effectLst>
                <a:outerShdw blurRad="266700" dist="190500" dir="5400000" sx="91000" sy="91000" algn="t" rotWithShape="0">
                  <a:schemeClr val="accent2">
                    <a:lumMod val="60000"/>
                    <a:lumOff val="40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Roboto Light"/>
                  <a:ea typeface="思源黑体 CN Normal" panose="020B0400000000000000" charset="-122"/>
                  <a:cs typeface="+mn-cs"/>
                </a:endParaRPr>
              </a:p>
            </p:txBody>
          </p:sp>
          <p:sp>
            <p:nvSpPr>
              <p:cNvPr id="129" name="矩形 128"/>
              <p:cNvSpPr/>
              <p:nvPr/>
            </p:nvSpPr>
            <p:spPr>
              <a:xfrm>
                <a:off x="850900" y="2283487"/>
                <a:ext cx="2752408" cy="43763"/>
              </a:xfrm>
              <a:prstGeom prst="rect">
                <a:avLst/>
              </a:prstGeom>
              <a:solidFill>
                <a:srgbClr val="1A4C9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FFFFFF"/>
                  </a:solidFill>
                  <a:effectLst/>
                  <a:uLnTx/>
                  <a:uFillTx/>
                  <a:latin typeface="Roboto Light"/>
                  <a:ea typeface="思源黑体 CN Normal" panose="020B0400000000000000" charset="-122"/>
                  <a:cs typeface="+mn-cs"/>
                </a:endParaRPr>
              </a:p>
            </p:txBody>
          </p:sp>
        </p:grpSp>
        <p:pic>
          <p:nvPicPr>
            <p:cNvPr id="135" name="图片 134"/>
            <p:cNvPicPr>
              <a:picLocks noChangeAspect="1"/>
            </p:cNvPicPr>
            <p:nvPr/>
          </p:nvPicPr>
          <p:blipFill>
            <a:blip r:embed="rId5"/>
            <a:stretch>
              <a:fillRect/>
            </a:stretch>
          </p:blipFill>
          <p:spPr>
            <a:xfrm>
              <a:off x="6417511" y="1558110"/>
              <a:ext cx="2168525" cy="1837690"/>
            </a:xfrm>
            <a:prstGeom prst="rect">
              <a:avLst/>
            </a:prstGeom>
            <a:ln>
              <a:solidFill>
                <a:schemeClr val="bg1">
                  <a:lumMod val="85000"/>
                </a:schemeClr>
              </a:solidFill>
            </a:ln>
            <a:effectLst/>
          </p:spPr>
        </p:pic>
      </p:grpSp>
      <p:grpSp>
        <p:nvGrpSpPr>
          <p:cNvPr id="65" name="组合 64"/>
          <p:cNvGrpSpPr/>
          <p:nvPr/>
        </p:nvGrpSpPr>
        <p:grpSpPr>
          <a:xfrm>
            <a:off x="3327486" y="1219488"/>
            <a:ext cx="2725479" cy="2122812"/>
            <a:chOff x="3327486" y="1416714"/>
            <a:chExt cx="2725479" cy="2122812"/>
          </a:xfrm>
        </p:grpSpPr>
        <p:grpSp>
          <p:nvGrpSpPr>
            <p:cNvPr id="124" name="组合 123"/>
            <p:cNvGrpSpPr/>
            <p:nvPr/>
          </p:nvGrpSpPr>
          <p:grpSpPr>
            <a:xfrm>
              <a:off x="3327486" y="1416714"/>
              <a:ext cx="2725479" cy="2122812"/>
              <a:chOff x="850900" y="2283487"/>
              <a:chExt cx="2752408" cy="1517995"/>
            </a:xfrm>
          </p:grpSpPr>
          <p:sp>
            <p:nvSpPr>
              <p:cNvPr id="125" name="矩形 124"/>
              <p:cNvSpPr/>
              <p:nvPr/>
            </p:nvSpPr>
            <p:spPr>
              <a:xfrm>
                <a:off x="850900" y="2283487"/>
                <a:ext cx="2752408" cy="1517995"/>
              </a:xfrm>
              <a:prstGeom prst="rect">
                <a:avLst/>
              </a:prstGeom>
              <a:gradFill>
                <a:gsLst>
                  <a:gs pos="0">
                    <a:schemeClr val="bg1"/>
                  </a:gs>
                  <a:gs pos="100000">
                    <a:schemeClr val="accent1">
                      <a:lumMod val="10000"/>
                      <a:lumOff val="90000"/>
                    </a:schemeClr>
                  </a:gs>
                </a:gsLst>
                <a:lin ang="2700000" scaled="0"/>
              </a:gradFill>
              <a:ln>
                <a:noFill/>
              </a:ln>
              <a:effectLst>
                <a:outerShdw blurRad="266700" dist="190500" dir="5400000" sx="91000" sy="91000" algn="t" rotWithShape="0">
                  <a:schemeClr val="accent2">
                    <a:lumMod val="60000"/>
                    <a:lumOff val="40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Roboto Light"/>
                  <a:ea typeface="思源黑体 CN Normal" panose="020B0400000000000000" charset="-122"/>
                  <a:cs typeface="+mn-cs"/>
                </a:endParaRPr>
              </a:p>
            </p:txBody>
          </p:sp>
          <p:sp>
            <p:nvSpPr>
              <p:cNvPr id="126" name="矩形 125"/>
              <p:cNvSpPr/>
              <p:nvPr/>
            </p:nvSpPr>
            <p:spPr>
              <a:xfrm>
                <a:off x="850900" y="2283487"/>
                <a:ext cx="2752408" cy="43763"/>
              </a:xfrm>
              <a:prstGeom prst="rect">
                <a:avLst/>
              </a:prstGeom>
              <a:solidFill>
                <a:srgbClr val="1A4C9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FFFFFF"/>
                  </a:solidFill>
                  <a:effectLst/>
                  <a:uLnTx/>
                  <a:uFillTx/>
                  <a:latin typeface="Roboto Light"/>
                  <a:ea typeface="思源黑体 CN Normal" panose="020B0400000000000000" charset="-122"/>
                  <a:cs typeface="+mn-cs"/>
                </a:endParaRPr>
              </a:p>
            </p:txBody>
          </p:sp>
        </p:grpSp>
        <p:pic>
          <p:nvPicPr>
            <p:cNvPr id="136" name="图片 135" descr="C:\Users\31204\Desktop\证书\图片1.png图片1"/>
            <p:cNvPicPr>
              <a:picLocks noChangeAspect="1"/>
            </p:cNvPicPr>
            <p:nvPr/>
          </p:nvPicPr>
          <p:blipFill>
            <a:blip r:embed="rId6"/>
            <a:srcRect/>
            <a:stretch>
              <a:fillRect/>
            </a:stretch>
          </p:blipFill>
          <p:spPr>
            <a:xfrm>
              <a:off x="3531985" y="1558110"/>
              <a:ext cx="2316480" cy="1823720"/>
            </a:xfrm>
            <a:prstGeom prst="rect">
              <a:avLst/>
            </a:prstGeom>
            <a:ln>
              <a:solidFill>
                <a:schemeClr val="bg1">
                  <a:lumMod val="85000"/>
                </a:schemeClr>
              </a:solidFill>
            </a:ln>
            <a:effectLst/>
          </p:spPr>
        </p:pic>
      </p:grpSp>
      <p:sp>
        <p:nvSpPr>
          <p:cNvPr id="137" name="矩形: 圆角 136"/>
          <p:cNvSpPr/>
          <p:nvPr/>
        </p:nvSpPr>
        <p:spPr>
          <a:xfrm>
            <a:off x="515938" y="3494356"/>
            <a:ext cx="1741125" cy="2533459"/>
          </a:xfrm>
          <a:prstGeom prst="roundRect">
            <a:avLst>
              <a:gd name="adj" fmla="val 4147"/>
            </a:avLst>
          </a:prstGeom>
          <a:gradFill>
            <a:gsLst>
              <a:gs pos="0">
                <a:schemeClr val="bg1"/>
              </a:gs>
              <a:gs pos="100000">
                <a:schemeClr val="accent1">
                  <a:lumMod val="20000"/>
                  <a:lumOff val="80000"/>
                </a:schemeClr>
              </a:gs>
            </a:gsLst>
            <a:lin ang="2700000" scaled="0"/>
          </a:gradFill>
          <a:ln>
            <a:gradFill>
              <a:gsLst>
                <a:gs pos="0">
                  <a:schemeClr val="accent1">
                    <a:lumMod val="20000"/>
                    <a:lumOff val="80000"/>
                  </a:schemeClr>
                </a:gs>
                <a:gs pos="100000">
                  <a:schemeClr val="accent1"/>
                </a:gs>
              </a:gsLst>
              <a:lin ang="2700000" scaled="0"/>
            </a:gradFill>
          </a:ln>
          <a:effectLst>
            <a:outerShdw blurRad="190500" dist="63500" dir="27000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138" name="矩形: 圆角 137"/>
          <p:cNvSpPr/>
          <p:nvPr/>
        </p:nvSpPr>
        <p:spPr>
          <a:xfrm>
            <a:off x="2399738" y="3494356"/>
            <a:ext cx="1741125" cy="2533459"/>
          </a:xfrm>
          <a:prstGeom prst="roundRect">
            <a:avLst>
              <a:gd name="adj" fmla="val 4147"/>
            </a:avLst>
          </a:prstGeom>
          <a:gradFill>
            <a:gsLst>
              <a:gs pos="0">
                <a:schemeClr val="bg1"/>
              </a:gs>
              <a:gs pos="100000">
                <a:schemeClr val="accent1">
                  <a:lumMod val="20000"/>
                  <a:lumOff val="80000"/>
                </a:schemeClr>
              </a:gs>
            </a:gsLst>
            <a:lin ang="2700000" scaled="0"/>
          </a:gradFill>
          <a:ln>
            <a:gradFill>
              <a:gsLst>
                <a:gs pos="0">
                  <a:schemeClr val="accent1">
                    <a:lumMod val="20000"/>
                    <a:lumOff val="80000"/>
                  </a:schemeClr>
                </a:gs>
                <a:gs pos="100000">
                  <a:schemeClr val="accent1"/>
                </a:gs>
              </a:gsLst>
              <a:lin ang="2700000" scaled="0"/>
            </a:gradFill>
          </a:ln>
          <a:effectLst>
            <a:outerShdw blurRad="190500" dist="63500" dir="27000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139" name="矩形: 圆角 138"/>
          <p:cNvSpPr/>
          <p:nvPr/>
        </p:nvSpPr>
        <p:spPr>
          <a:xfrm>
            <a:off x="4283538" y="3494356"/>
            <a:ext cx="1741125" cy="2533459"/>
          </a:xfrm>
          <a:prstGeom prst="roundRect">
            <a:avLst>
              <a:gd name="adj" fmla="val 4147"/>
            </a:avLst>
          </a:prstGeom>
          <a:gradFill>
            <a:gsLst>
              <a:gs pos="0">
                <a:schemeClr val="bg1"/>
              </a:gs>
              <a:gs pos="100000">
                <a:schemeClr val="accent1">
                  <a:lumMod val="20000"/>
                  <a:lumOff val="80000"/>
                </a:schemeClr>
              </a:gs>
            </a:gsLst>
            <a:lin ang="2700000" scaled="0"/>
          </a:gradFill>
          <a:ln>
            <a:gradFill>
              <a:gsLst>
                <a:gs pos="0">
                  <a:schemeClr val="accent1">
                    <a:lumMod val="20000"/>
                    <a:lumOff val="80000"/>
                  </a:schemeClr>
                </a:gs>
                <a:gs pos="100000">
                  <a:schemeClr val="accent1"/>
                </a:gs>
              </a:gsLst>
              <a:lin ang="2700000" scaled="0"/>
            </a:gradFill>
          </a:ln>
          <a:effectLst>
            <a:outerShdw blurRad="190500" dist="63500" dir="27000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Roboto Light"/>
              <a:ea typeface="思源黑体 CN Normal"/>
              <a:cs typeface="+mn-cs"/>
            </a:endParaRPr>
          </a:p>
        </p:txBody>
      </p:sp>
      <p:sp>
        <p:nvSpPr>
          <p:cNvPr id="140" name="矩形: 圆角 139"/>
          <p:cNvSpPr/>
          <p:nvPr/>
        </p:nvSpPr>
        <p:spPr>
          <a:xfrm>
            <a:off x="6167338" y="3494356"/>
            <a:ext cx="1741125" cy="2533459"/>
          </a:xfrm>
          <a:prstGeom prst="roundRect">
            <a:avLst>
              <a:gd name="adj" fmla="val 4147"/>
            </a:avLst>
          </a:prstGeom>
          <a:gradFill>
            <a:gsLst>
              <a:gs pos="0">
                <a:schemeClr val="bg1"/>
              </a:gs>
              <a:gs pos="100000">
                <a:schemeClr val="accent1">
                  <a:lumMod val="20000"/>
                  <a:lumOff val="80000"/>
                </a:schemeClr>
              </a:gs>
            </a:gsLst>
            <a:lin ang="2700000" scaled="0"/>
          </a:gradFill>
          <a:ln>
            <a:gradFill>
              <a:gsLst>
                <a:gs pos="0">
                  <a:schemeClr val="accent1">
                    <a:lumMod val="20000"/>
                    <a:lumOff val="80000"/>
                  </a:schemeClr>
                </a:gs>
                <a:gs pos="100000">
                  <a:schemeClr val="accent1"/>
                </a:gs>
              </a:gsLst>
              <a:lin ang="2700000" scaled="0"/>
            </a:gradFill>
          </a:ln>
          <a:effectLst>
            <a:outerShdw blurRad="190500" dist="63500" dir="27000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141" name="矩形: 圆角 140"/>
          <p:cNvSpPr/>
          <p:nvPr/>
        </p:nvSpPr>
        <p:spPr>
          <a:xfrm>
            <a:off x="8051138" y="3494356"/>
            <a:ext cx="1741125" cy="2533459"/>
          </a:xfrm>
          <a:prstGeom prst="roundRect">
            <a:avLst>
              <a:gd name="adj" fmla="val 4147"/>
            </a:avLst>
          </a:prstGeom>
          <a:gradFill>
            <a:gsLst>
              <a:gs pos="0">
                <a:schemeClr val="bg1"/>
              </a:gs>
              <a:gs pos="100000">
                <a:schemeClr val="accent1">
                  <a:lumMod val="20000"/>
                  <a:lumOff val="80000"/>
                </a:schemeClr>
              </a:gs>
            </a:gsLst>
            <a:lin ang="2700000" scaled="0"/>
          </a:gradFill>
          <a:ln>
            <a:gradFill>
              <a:gsLst>
                <a:gs pos="0">
                  <a:schemeClr val="accent1">
                    <a:lumMod val="20000"/>
                    <a:lumOff val="80000"/>
                  </a:schemeClr>
                </a:gs>
                <a:gs pos="100000">
                  <a:schemeClr val="accent1"/>
                </a:gs>
              </a:gsLst>
              <a:lin ang="2700000" scaled="0"/>
            </a:gradFill>
          </a:ln>
          <a:effectLst>
            <a:outerShdw blurRad="190500" dist="63500" dir="27000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142" name="矩形: 圆角 141"/>
          <p:cNvSpPr/>
          <p:nvPr/>
        </p:nvSpPr>
        <p:spPr>
          <a:xfrm>
            <a:off x="9934937" y="3494356"/>
            <a:ext cx="1741125" cy="2533459"/>
          </a:xfrm>
          <a:prstGeom prst="roundRect">
            <a:avLst>
              <a:gd name="adj" fmla="val 4147"/>
            </a:avLst>
          </a:prstGeom>
          <a:gradFill>
            <a:gsLst>
              <a:gs pos="0">
                <a:schemeClr val="bg1"/>
              </a:gs>
              <a:gs pos="100000">
                <a:schemeClr val="accent1">
                  <a:lumMod val="20000"/>
                  <a:lumOff val="80000"/>
                </a:schemeClr>
              </a:gs>
            </a:gsLst>
            <a:lin ang="2700000" scaled="0"/>
          </a:gradFill>
          <a:ln>
            <a:gradFill>
              <a:gsLst>
                <a:gs pos="0">
                  <a:schemeClr val="accent1">
                    <a:lumMod val="20000"/>
                    <a:lumOff val="80000"/>
                  </a:schemeClr>
                </a:gs>
                <a:gs pos="100000">
                  <a:schemeClr val="accent1"/>
                </a:gs>
              </a:gsLst>
              <a:lin ang="2700000" scaled="0"/>
            </a:gradFill>
          </a:ln>
          <a:effectLst>
            <a:outerShdw blurRad="190500" dist="63500" dir="27000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44" name="图片 143" descr="C:\Users\31204\Desktop\证书\图片3.png图片3"/>
          <p:cNvPicPr>
            <a:picLocks noChangeAspect="1"/>
          </p:cNvPicPr>
          <p:nvPr/>
        </p:nvPicPr>
        <p:blipFill>
          <a:blip r:embed="rId7"/>
          <a:srcRect/>
          <a:stretch>
            <a:fillRect/>
          </a:stretch>
        </p:blipFill>
        <p:spPr>
          <a:xfrm>
            <a:off x="604520" y="3566160"/>
            <a:ext cx="1576070" cy="2364740"/>
          </a:xfrm>
          <a:prstGeom prst="rect">
            <a:avLst/>
          </a:prstGeom>
          <a:ln>
            <a:noFill/>
          </a:ln>
        </p:spPr>
      </p:pic>
      <p:pic>
        <p:nvPicPr>
          <p:cNvPr id="79" name="图片 7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59864" y="3534118"/>
            <a:ext cx="1603270" cy="2440800"/>
          </a:xfrm>
          <a:prstGeom prst="rect">
            <a:avLst/>
          </a:prstGeom>
        </p:spPr>
      </p:pic>
      <p:pic>
        <p:nvPicPr>
          <p:cNvPr id="146" name="图片 1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76473" y="3566333"/>
            <a:ext cx="1661160" cy="2389505"/>
          </a:xfrm>
          <a:prstGeom prst="rect">
            <a:avLst/>
          </a:prstGeom>
          <a:ln>
            <a:noFill/>
          </a:ln>
        </p:spPr>
      </p:pic>
      <p:pic>
        <p:nvPicPr>
          <p:cNvPr id="148" name="图片 147"/>
          <p:cNvPicPr>
            <a:picLocks noChangeAspect="1"/>
          </p:cNvPicPr>
          <p:nvPr/>
        </p:nvPicPr>
        <p:blipFill>
          <a:blip r:embed="rId10"/>
          <a:stretch>
            <a:fillRect/>
          </a:stretch>
        </p:blipFill>
        <p:spPr>
          <a:xfrm>
            <a:off x="10000954" y="3566333"/>
            <a:ext cx="1609090" cy="2389505"/>
          </a:xfrm>
          <a:prstGeom prst="rect">
            <a:avLst/>
          </a:prstGeom>
          <a:ln>
            <a:noFill/>
          </a:ln>
        </p:spPr>
      </p:pic>
      <p:grpSp>
        <p:nvGrpSpPr>
          <p:cNvPr id="150" name="组合 149"/>
          <p:cNvGrpSpPr/>
          <p:nvPr/>
        </p:nvGrpSpPr>
        <p:grpSpPr>
          <a:xfrm>
            <a:off x="515939" y="392897"/>
            <a:ext cx="415302" cy="417358"/>
            <a:chOff x="1190625" y="2390775"/>
            <a:chExt cx="641348" cy="644523"/>
          </a:xfrm>
        </p:grpSpPr>
        <p:sp>
          <p:nvSpPr>
            <p:cNvPr id="151" name="矩形 150"/>
            <p:cNvSpPr/>
            <p:nvPr/>
          </p:nvSpPr>
          <p:spPr>
            <a:xfrm>
              <a:off x="1289050" y="2492375"/>
              <a:ext cx="542923" cy="542923"/>
            </a:xfrm>
            <a:prstGeom prst="rect">
              <a:avLst/>
            </a:prstGeom>
            <a:solidFill>
              <a:schemeClr val="accent1">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152" name="矩形 151"/>
            <p:cNvSpPr/>
            <p:nvPr/>
          </p:nvSpPr>
          <p:spPr>
            <a:xfrm>
              <a:off x="1190625" y="2390775"/>
              <a:ext cx="542923" cy="542923"/>
            </a:xfrm>
            <a:prstGeom prst="rect">
              <a:avLst/>
            </a:prstGeom>
            <a:gradFill>
              <a:gsLst>
                <a:gs pos="100000">
                  <a:schemeClr val="accent2">
                    <a:alpha val="55000"/>
                  </a:schemeClr>
                </a:gs>
                <a:gs pos="0">
                  <a:schemeClr val="accent1"/>
                </a:gs>
              </a:gsLst>
              <a:lin ang="2700000" scaled="1"/>
            </a:gradFill>
            <a:ln>
              <a:noFill/>
            </a:ln>
            <a:effectLst>
              <a:outerShdw blurRad="152400" dist="38100" dir="2700000" sx="97000" sy="97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grpSp>
      <p:pic>
        <p:nvPicPr>
          <p:cNvPr id="4" name="图片 3"/>
          <p:cNvPicPr>
            <a:picLocks noChangeAspect="1"/>
          </p:cNvPicPr>
          <p:nvPr/>
        </p:nvPicPr>
        <p:blipFill>
          <a:blip r:embed="rId11"/>
          <a:stretch>
            <a:fillRect/>
          </a:stretch>
        </p:blipFill>
        <p:spPr>
          <a:xfrm>
            <a:off x="4339505" y="3576870"/>
            <a:ext cx="1634081" cy="2370207"/>
          </a:xfrm>
          <a:prstGeom prst="rect">
            <a:avLst/>
          </a:prstGeom>
        </p:spPr>
      </p:pic>
      <p:pic>
        <p:nvPicPr>
          <p:cNvPr id="6" name="图片 5"/>
          <p:cNvPicPr>
            <a:picLocks noChangeAspect="1"/>
          </p:cNvPicPr>
          <p:nvPr/>
        </p:nvPicPr>
        <p:blipFill>
          <a:blip r:embed="rId12"/>
          <a:stretch>
            <a:fillRect/>
          </a:stretch>
        </p:blipFill>
        <p:spPr>
          <a:xfrm>
            <a:off x="6213240" y="3590318"/>
            <a:ext cx="1638432" cy="2373854"/>
          </a:xfrm>
          <a:prstGeom prst="rect">
            <a:avLst/>
          </a:prstGeom>
        </p:spPr>
      </p:pic>
      <p:pic>
        <p:nvPicPr>
          <p:cNvPr id="2" name="图片 1">
            <a:extLst>
              <a:ext uri="{FF2B5EF4-FFF2-40B4-BE49-F238E27FC236}">
                <a16:creationId xmlns:a16="http://schemas.microsoft.com/office/drawing/2014/main" id="{416A6EF2-A85C-9077-9920-95BE3DC8C0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446730" y="124255"/>
            <a:ext cx="786539" cy="78653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68890" y="354682"/>
            <a:ext cx="1436291"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gradFill>
                  <a:gsLst>
                    <a:gs pos="100000">
                      <a:srgbClr val="153D78"/>
                    </a:gs>
                    <a:gs pos="0">
                      <a:srgbClr val="002EA6"/>
                    </a:gs>
                  </a:gsLst>
                  <a:lin ang="2700000" scaled="1"/>
                </a:gradFill>
                <a:effectLst/>
                <a:uLnTx/>
                <a:uFillTx/>
                <a:latin typeface="思源黑体 CN Bold"/>
                <a:ea typeface="思源黑体 CN Bold"/>
                <a:cs typeface="+mn-cs"/>
              </a:rPr>
              <a:t>知</a:t>
            </a:r>
            <a:r>
              <a:rPr kumimoji="0" lang="zh-CN" altLang="en-US" sz="2800" b="0" i="0" u="none" strike="noStrike" kern="1200" cap="none" spc="0" normalizeH="0" baseline="0" noProof="0" dirty="0">
                <a:ln>
                  <a:noFill/>
                </a:ln>
                <a:gradFill>
                  <a:gsLst>
                    <a:gs pos="16000">
                      <a:srgbClr val="0B368F">
                        <a:alpha val="100000"/>
                      </a:srgbClr>
                    </a:gs>
                    <a:gs pos="100000">
                      <a:srgbClr val="153D78"/>
                    </a:gs>
                    <a:gs pos="0">
                      <a:srgbClr val="002EA6"/>
                    </a:gs>
                  </a:gsLst>
                  <a:lin ang="2700000" scaled="1"/>
                </a:gradFill>
                <a:effectLst/>
                <a:uLnTx/>
                <a:uFillTx/>
                <a:latin typeface="思源黑体 CN Bold"/>
                <a:ea typeface="思源黑体 CN Bold"/>
                <a:cs typeface="+mn-cs"/>
              </a:rPr>
              <a:t>识产权</a:t>
            </a:r>
          </a:p>
        </p:txBody>
      </p:sp>
      <p:cxnSp>
        <p:nvCxnSpPr>
          <p:cNvPr id="3" name="直接连接符 2"/>
          <p:cNvCxnSpPr/>
          <p:nvPr/>
        </p:nvCxnSpPr>
        <p:spPr>
          <a:xfrm flipH="1">
            <a:off x="515938" y="870579"/>
            <a:ext cx="1116012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15939" y="392224"/>
            <a:ext cx="415302" cy="417358"/>
            <a:chOff x="1190625" y="2390775"/>
            <a:chExt cx="641348" cy="644523"/>
          </a:xfrm>
        </p:grpSpPr>
        <p:sp>
          <p:nvSpPr>
            <p:cNvPr id="11" name="矩形 10"/>
            <p:cNvSpPr/>
            <p:nvPr/>
          </p:nvSpPr>
          <p:spPr>
            <a:xfrm>
              <a:off x="1289050" y="2492375"/>
              <a:ext cx="542923" cy="542923"/>
            </a:xfrm>
            <a:prstGeom prst="rect">
              <a:avLst/>
            </a:prstGeom>
            <a:solidFill>
              <a:schemeClr val="accent1">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10" name="矩形 9"/>
            <p:cNvSpPr/>
            <p:nvPr/>
          </p:nvSpPr>
          <p:spPr>
            <a:xfrm>
              <a:off x="1190625" y="2390775"/>
              <a:ext cx="542923" cy="542923"/>
            </a:xfrm>
            <a:prstGeom prst="rect">
              <a:avLst/>
            </a:prstGeom>
            <a:gradFill>
              <a:gsLst>
                <a:gs pos="100000">
                  <a:schemeClr val="accent2">
                    <a:alpha val="55000"/>
                  </a:schemeClr>
                </a:gs>
                <a:gs pos="0">
                  <a:schemeClr val="accent1"/>
                </a:gs>
              </a:gsLst>
              <a:lin ang="2700000" scaled="1"/>
            </a:gradFill>
            <a:ln>
              <a:noFill/>
            </a:ln>
            <a:effectLst>
              <a:outerShdw blurRad="152400" dist="38100" dir="2700000" sx="97000" sy="97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grpSp>
      <p:sp>
        <p:nvSpPr>
          <p:cNvPr id="38" name="矩形 37"/>
          <p:cNvSpPr/>
          <p:nvPr/>
        </p:nvSpPr>
        <p:spPr>
          <a:xfrm>
            <a:off x="9166860" y="1451610"/>
            <a:ext cx="2296795" cy="4886851"/>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掌议互联网运营平台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体系文件管控平台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文档管理云平台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统一流程云平台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混合云资源调度平台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数据标签运营支撑平台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采购合同管理系统</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法律法规管理信息系统</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质量分级预警信息平台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全渠道客户服务平台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售后服务质量平台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统一权限管控平台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投资项目管理系统</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信息化运营平台</a:t>
            </a:r>
            <a:endParaRPr kumimoji="0" lang="en-US" altLang="zh-CN"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信息集成云平台</a:t>
            </a:r>
            <a:endParaRPr kumimoji="0" lang="en-US" altLang="zh-CN"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应用安全网关</a:t>
            </a:r>
            <a:endParaRPr kumimoji="0" lang="en-US" altLang="zh-CN"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互联网</a:t>
            </a:r>
            <a:r>
              <a:rPr kumimoji="0" lang="en-US" altLang="zh-CN"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a:t>
            </a: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医疗云平台</a:t>
            </a:r>
            <a:endParaRPr kumimoji="0" lang="en-US" altLang="zh-CN"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UDI</a:t>
            </a:r>
            <a:r>
              <a:rPr kumimoji="0" lang="zh-CN" altLang="en-US"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一站式服务平台</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263261"/>
                </a:solidFill>
                <a:effectLst/>
                <a:uLnTx/>
                <a:uFillTx/>
                <a:latin typeface="思源黑体 CN Normal" panose="020B0400000000000000" charset="-122"/>
                <a:ea typeface="思源黑体 CN Normal" panose="020B0400000000000000" charset="-122"/>
                <a:cs typeface="微软雅黑" panose="020B0503020204020204" charset="-122"/>
              </a:rPr>
              <a:t>……</a:t>
            </a:r>
          </a:p>
        </p:txBody>
      </p:sp>
      <p:sp>
        <p:nvSpPr>
          <p:cNvPr id="41" name="矩形 40"/>
          <p:cNvSpPr/>
          <p:nvPr/>
        </p:nvSpPr>
        <p:spPr>
          <a:xfrm>
            <a:off x="954741" y="1205773"/>
            <a:ext cx="7328647" cy="5295880"/>
          </a:xfrm>
          <a:prstGeom prst="rect">
            <a:avLst/>
          </a:prstGeom>
          <a:noFill/>
          <a:ln w="152400">
            <a:solidFill>
              <a:schemeClr val="accent1">
                <a:lumMod val="20000"/>
                <a:lumOff val="80000"/>
                <a:alpha val="72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cs typeface="+mn-cs"/>
              <a:sym typeface="思源黑体" panose="020B0500000000000000" pitchFamily="34" charset="-122"/>
            </a:endParaRPr>
          </a:p>
        </p:txBody>
      </p:sp>
      <p:sp>
        <p:nvSpPr>
          <p:cNvPr id="42" name="Freeform 12"/>
          <p:cNvSpPr/>
          <p:nvPr/>
        </p:nvSpPr>
        <p:spPr bwMode="auto">
          <a:xfrm>
            <a:off x="8722444" y="1259205"/>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A4C95"/>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lumMod val="75000"/>
                </a:prstClr>
              </a:solidFill>
              <a:effectLst/>
              <a:uLnTx/>
              <a:uFillTx/>
              <a:latin typeface="思源黑体" panose="020B0500000000000000" pitchFamily="34" charset="-122"/>
              <a:ea typeface="思源黑体" panose="020B0500000000000000" pitchFamily="34" charset="-122"/>
              <a:cs typeface="+mn-cs"/>
              <a:sym typeface="思源黑体" panose="020B0500000000000000" pitchFamily="34" charset="-122"/>
            </a:endParaRPr>
          </a:p>
        </p:txBody>
      </p:sp>
      <p:sp>
        <p:nvSpPr>
          <p:cNvPr id="44" name="Freeform 12"/>
          <p:cNvSpPr/>
          <p:nvPr/>
        </p:nvSpPr>
        <p:spPr bwMode="auto">
          <a:xfrm flipH="1" flipV="1">
            <a:off x="10572379" y="5919543"/>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A4C95"/>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lumMod val="75000"/>
                </a:prstClr>
              </a:solidFill>
              <a:effectLst/>
              <a:uLnTx/>
              <a:uFillTx/>
              <a:latin typeface="思源黑体" panose="020B0500000000000000" pitchFamily="34" charset="-122"/>
              <a:ea typeface="思源黑体" panose="020B0500000000000000" pitchFamily="34" charset="-122"/>
              <a:cs typeface="+mn-cs"/>
              <a:sym typeface="思源黑体" panose="020B0500000000000000" pitchFamily="34" charset="-122"/>
            </a:endParaRPr>
          </a:p>
        </p:txBody>
      </p:sp>
      <p:pic>
        <p:nvPicPr>
          <p:cNvPr id="52" name="图片 51"/>
          <p:cNvPicPr>
            <a:picLocks noChangeAspect="1"/>
          </p:cNvPicPr>
          <p:nvPr/>
        </p:nvPicPr>
        <p:blipFill>
          <a:blip r:embed="rId3"/>
          <a:stretch>
            <a:fillRect/>
          </a:stretch>
        </p:blipFill>
        <p:spPr>
          <a:xfrm>
            <a:off x="1105945" y="1361962"/>
            <a:ext cx="1701171" cy="2342063"/>
          </a:xfrm>
          <a:prstGeom prst="rect">
            <a:avLst/>
          </a:prstGeom>
        </p:spPr>
      </p:pic>
      <p:pic>
        <p:nvPicPr>
          <p:cNvPr id="54" name="图片 53"/>
          <p:cNvPicPr>
            <a:picLocks noChangeAspect="1"/>
          </p:cNvPicPr>
          <p:nvPr/>
        </p:nvPicPr>
        <p:blipFill>
          <a:blip r:embed="rId4"/>
          <a:stretch>
            <a:fillRect/>
          </a:stretch>
        </p:blipFill>
        <p:spPr>
          <a:xfrm>
            <a:off x="2873605" y="1361962"/>
            <a:ext cx="1717513" cy="2342063"/>
          </a:xfrm>
          <a:prstGeom prst="rect">
            <a:avLst/>
          </a:prstGeom>
        </p:spPr>
      </p:pic>
      <p:pic>
        <p:nvPicPr>
          <p:cNvPr id="60" name="图片 59"/>
          <p:cNvPicPr>
            <a:picLocks noChangeAspect="1"/>
          </p:cNvPicPr>
          <p:nvPr/>
        </p:nvPicPr>
        <p:blipFill>
          <a:blip r:embed="rId5"/>
          <a:stretch>
            <a:fillRect/>
          </a:stretch>
        </p:blipFill>
        <p:spPr>
          <a:xfrm>
            <a:off x="4657607" y="1361962"/>
            <a:ext cx="1701171" cy="2346442"/>
          </a:xfrm>
          <a:prstGeom prst="rect">
            <a:avLst/>
          </a:prstGeom>
        </p:spPr>
      </p:pic>
      <p:pic>
        <p:nvPicPr>
          <p:cNvPr id="61" name="图片 60"/>
          <p:cNvPicPr>
            <a:picLocks noChangeAspect="1"/>
          </p:cNvPicPr>
          <p:nvPr/>
        </p:nvPicPr>
        <p:blipFill>
          <a:blip r:embed="rId6"/>
          <a:stretch>
            <a:fillRect/>
          </a:stretch>
        </p:blipFill>
        <p:spPr>
          <a:xfrm>
            <a:off x="6425268" y="1361962"/>
            <a:ext cx="1715356" cy="2342063"/>
          </a:xfrm>
          <a:prstGeom prst="rect">
            <a:avLst/>
          </a:prstGeom>
        </p:spPr>
      </p:pic>
      <p:pic>
        <p:nvPicPr>
          <p:cNvPr id="62" name="图片 61"/>
          <p:cNvPicPr>
            <a:picLocks noChangeAspect="1"/>
          </p:cNvPicPr>
          <p:nvPr/>
        </p:nvPicPr>
        <p:blipFill>
          <a:blip r:embed="rId7"/>
          <a:stretch>
            <a:fillRect/>
          </a:stretch>
        </p:blipFill>
        <p:spPr>
          <a:xfrm>
            <a:off x="1106611" y="2051562"/>
            <a:ext cx="1699837" cy="2342063"/>
          </a:xfrm>
          <a:prstGeom prst="rect">
            <a:avLst/>
          </a:prstGeom>
        </p:spPr>
      </p:pic>
      <p:pic>
        <p:nvPicPr>
          <p:cNvPr id="63" name="图片 62"/>
          <p:cNvPicPr>
            <a:picLocks noChangeAspect="1"/>
          </p:cNvPicPr>
          <p:nvPr/>
        </p:nvPicPr>
        <p:blipFill>
          <a:blip r:embed="rId8"/>
          <a:stretch>
            <a:fillRect/>
          </a:stretch>
        </p:blipFill>
        <p:spPr>
          <a:xfrm>
            <a:off x="2877078" y="2033136"/>
            <a:ext cx="1699837" cy="2339117"/>
          </a:xfrm>
          <a:prstGeom prst="rect">
            <a:avLst/>
          </a:prstGeom>
        </p:spPr>
      </p:pic>
      <p:pic>
        <p:nvPicPr>
          <p:cNvPr id="64" name="图片 63"/>
          <p:cNvPicPr>
            <a:picLocks noChangeAspect="1"/>
          </p:cNvPicPr>
          <p:nvPr/>
        </p:nvPicPr>
        <p:blipFill>
          <a:blip r:embed="rId9"/>
          <a:stretch>
            <a:fillRect/>
          </a:stretch>
        </p:blipFill>
        <p:spPr>
          <a:xfrm>
            <a:off x="4647545" y="2033137"/>
            <a:ext cx="1700961" cy="2323477"/>
          </a:xfrm>
          <a:prstGeom prst="rect">
            <a:avLst/>
          </a:prstGeom>
        </p:spPr>
      </p:pic>
      <p:pic>
        <p:nvPicPr>
          <p:cNvPr id="65" name="图片 64"/>
          <p:cNvPicPr>
            <a:picLocks noChangeAspect="1"/>
          </p:cNvPicPr>
          <p:nvPr/>
        </p:nvPicPr>
        <p:blipFill>
          <a:blip r:embed="rId10"/>
          <a:stretch>
            <a:fillRect/>
          </a:stretch>
        </p:blipFill>
        <p:spPr>
          <a:xfrm>
            <a:off x="6419136" y="2033135"/>
            <a:ext cx="1701171" cy="2323479"/>
          </a:xfrm>
          <a:prstGeom prst="rect">
            <a:avLst/>
          </a:prstGeom>
        </p:spPr>
      </p:pic>
      <p:pic>
        <p:nvPicPr>
          <p:cNvPr id="66" name="图片 65"/>
          <p:cNvPicPr>
            <a:picLocks noChangeAspect="1"/>
          </p:cNvPicPr>
          <p:nvPr/>
        </p:nvPicPr>
        <p:blipFill>
          <a:blip r:embed="rId11"/>
          <a:stretch>
            <a:fillRect/>
          </a:stretch>
        </p:blipFill>
        <p:spPr>
          <a:xfrm>
            <a:off x="1105524" y="2673049"/>
            <a:ext cx="1695039" cy="2288014"/>
          </a:xfrm>
          <a:prstGeom prst="rect">
            <a:avLst/>
          </a:prstGeom>
        </p:spPr>
      </p:pic>
      <p:pic>
        <p:nvPicPr>
          <p:cNvPr id="67" name="图片 66"/>
          <p:cNvPicPr>
            <a:picLocks noChangeAspect="1"/>
          </p:cNvPicPr>
          <p:nvPr/>
        </p:nvPicPr>
        <p:blipFill>
          <a:blip r:embed="rId12"/>
          <a:stretch>
            <a:fillRect/>
          </a:stretch>
        </p:blipFill>
        <p:spPr>
          <a:xfrm>
            <a:off x="2879052" y="2693899"/>
            <a:ext cx="1695040" cy="2309310"/>
          </a:xfrm>
          <a:prstGeom prst="rect">
            <a:avLst/>
          </a:prstGeom>
        </p:spPr>
      </p:pic>
      <p:pic>
        <p:nvPicPr>
          <p:cNvPr id="68" name="图片 67"/>
          <p:cNvPicPr>
            <a:picLocks noChangeAspect="1"/>
          </p:cNvPicPr>
          <p:nvPr/>
        </p:nvPicPr>
        <p:blipFill>
          <a:blip r:embed="rId13"/>
          <a:stretch>
            <a:fillRect/>
          </a:stretch>
        </p:blipFill>
        <p:spPr>
          <a:xfrm>
            <a:off x="4652160" y="2693898"/>
            <a:ext cx="1695040" cy="2322293"/>
          </a:xfrm>
          <a:prstGeom prst="rect">
            <a:avLst/>
          </a:prstGeom>
        </p:spPr>
      </p:pic>
      <p:pic>
        <p:nvPicPr>
          <p:cNvPr id="69" name="图片 68"/>
          <p:cNvPicPr>
            <a:picLocks noChangeAspect="1"/>
          </p:cNvPicPr>
          <p:nvPr/>
        </p:nvPicPr>
        <p:blipFill>
          <a:blip r:embed="rId14"/>
          <a:stretch>
            <a:fillRect/>
          </a:stretch>
        </p:blipFill>
        <p:spPr>
          <a:xfrm>
            <a:off x="6425268" y="2693898"/>
            <a:ext cx="1681085" cy="2309311"/>
          </a:xfrm>
          <a:prstGeom prst="rect">
            <a:avLst/>
          </a:prstGeom>
        </p:spPr>
      </p:pic>
      <p:pic>
        <p:nvPicPr>
          <p:cNvPr id="70" name="图片 69"/>
          <p:cNvPicPr>
            <a:picLocks noChangeAspect="1"/>
          </p:cNvPicPr>
          <p:nvPr/>
        </p:nvPicPr>
        <p:blipFill>
          <a:blip r:embed="rId15"/>
          <a:stretch>
            <a:fillRect/>
          </a:stretch>
        </p:blipFill>
        <p:spPr>
          <a:xfrm>
            <a:off x="1107805" y="3358372"/>
            <a:ext cx="1693179" cy="2309938"/>
          </a:xfrm>
          <a:prstGeom prst="rect">
            <a:avLst/>
          </a:prstGeom>
        </p:spPr>
      </p:pic>
      <p:pic>
        <p:nvPicPr>
          <p:cNvPr id="71" name="图片 70"/>
          <p:cNvPicPr>
            <a:picLocks noChangeAspect="1"/>
          </p:cNvPicPr>
          <p:nvPr/>
        </p:nvPicPr>
        <p:blipFill>
          <a:blip r:embed="rId16"/>
          <a:stretch>
            <a:fillRect/>
          </a:stretch>
        </p:blipFill>
        <p:spPr>
          <a:xfrm>
            <a:off x="2888142" y="3351786"/>
            <a:ext cx="1693179" cy="2316524"/>
          </a:xfrm>
          <a:prstGeom prst="rect">
            <a:avLst/>
          </a:prstGeom>
        </p:spPr>
      </p:pic>
      <p:pic>
        <p:nvPicPr>
          <p:cNvPr id="72" name="图片 71"/>
          <p:cNvPicPr>
            <a:picLocks noChangeAspect="1"/>
          </p:cNvPicPr>
          <p:nvPr/>
        </p:nvPicPr>
        <p:blipFill>
          <a:blip r:embed="rId17"/>
          <a:stretch>
            <a:fillRect/>
          </a:stretch>
        </p:blipFill>
        <p:spPr>
          <a:xfrm>
            <a:off x="4668479" y="3346278"/>
            <a:ext cx="1685530" cy="2316524"/>
          </a:xfrm>
          <a:prstGeom prst="rect">
            <a:avLst/>
          </a:prstGeom>
        </p:spPr>
      </p:pic>
      <p:pic>
        <p:nvPicPr>
          <p:cNvPr id="73" name="图片 72"/>
          <p:cNvPicPr>
            <a:picLocks noChangeAspect="1"/>
          </p:cNvPicPr>
          <p:nvPr/>
        </p:nvPicPr>
        <p:blipFill>
          <a:blip r:embed="rId18"/>
          <a:stretch>
            <a:fillRect/>
          </a:stretch>
        </p:blipFill>
        <p:spPr>
          <a:xfrm>
            <a:off x="6441167" y="3374002"/>
            <a:ext cx="1665186" cy="2278225"/>
          </a:xfrm>
          <a:prstGeom prst="rect">
            <a:avLst/>
          </a:prstGeom>
        </p:spPr>
      </p:pic>
      <p:pic>
        <p:nvPicPr>
          <p:cNvPr id="74" name="图片 73"/>
          <p:cNvPicPr>
            <a:picLocks noChangeAspect="1"/>
          </p:cNvPicPr>
          <p:nvPr/>
        </p:nvPicPr>
        <p:blipFill>
          <a:blip r:embed="rId19"/>
          <a:stretch>
            <a:fillRect/>
          </a:stretch>
        </p:blipFill>
        <p:spPr>
          <a:xfrm>
            <a:off x="1105943" y="4046925"/>
            <a:ext cx="1685530" cy="2319430"/>
          </a:xfrm>
          <a:prstGeom prst="rect">
            <a:avLst/>
          </a:prstGeom>
        </p:spPr>
      </p:pic>
      <p:pic>
        <p:nvPicPr>
          <p:cNvPr id="75" name="图片 74"/>
          <p:cNvPicPr>
            <a:picLocks noChangeAspect="1"/>
          </p:cNvPicPr>
          <p:nvPr/>
        </p:nvPicPr>
        <p:blipFill>
          <a:blip r:embed="rId20"/>
          <a:stretch>
            <a:fillRect/>
          </a:stretch>
        </p:blipFill>
        <p:spPr>
          <a:xfrm>
            <a:off x="2896313" y="4046926"/>
            <a:ext cx="1664074" cy="2319430"/>
          </a:xfrm>
          <a:prstGeom prst="rect">
            <a:avLst/>
          </a:prstGeom>
        </p:spPr>
      </p:pic>
      <p:pic>
        <p:nvPicPr>
          <p:cNvPr id="76" name="图片 75"/>
          <p:cNvPicPr>
            <a:picLocks noChangeAspect="1"/>
          </p:cNvPicPr>
          <p:nvPr/>
        </p:nvPicPr>
        <p:blipFill>
          <a:blip r:embed="rId21"/>
          <a:stretch>
            <a:fillRect/>
          </a:stretch>
        </p:blipFill>
        <p:spPr>
          <a:xfrm>
            <a:off x="4660316" y="4044062"/>
            <a:ext cx="1685529" cy="2322293"/>
          </a:xfrm>
          <a:prstGeom prst="rect">
            <a:avLst/>
          </a:prstGeom>
        </p:spPr>
      </p:pic>
      <p:pic>
        <p:nvPicPr>
          <p:cNvPr id="77" name="图片 76"/>
          <p:cNvPicPr>
            <a:picLocks noChangeAspect="1"/>
          </p:cNvPicPr>
          <p:nvPr/>
        </p:nvPicPr>
        <p:blipFill>
          <a:blip r:embed="rId22"/>
          <a:stretch>
            <a:fillRect/>
          </a:stretch>
        </p:blipFill>
        <p:spPr>
          <a:xfrm>
            <a:off x="6436010" y="4044062"/>
            <a:ext cx="1704614" cy="2322293"/>
          </a:xfrm>
          <a:prstGeom prst="rect">
            <a:avLst/>
          </a:prstGeom>
        </p:spPr>
      </p:pic>
      <p:pic>
        <p:nvPicPr>
          <p:cNvPr id="4" name="图片 3">
            <a:extLst>
              <a:ext uri="{FF2B5EF4-FFF2-40B4-BE49-F238E27FC236}">
                <a16:creationId xmlns:a16="http://schemas.microsoft.com/office/drawing/2014/main" id="{94D20E71-1670-B8F1-999B-6545C37A6AD6}"/>
              </a:ext>
            </a:extLst>
          </p:cNvPr>
          <p:cNvPicPr>
            <a:picLocks noChangeAspect="1"/>
          </p:cNvPicPr>
          <p:nvPr/>
        </p:nvPicPr>
        <p:blipFill>
          <a:blip r:embed="rId22"/>
          <a:stretch>
            <a:fillRect/>
          </a:stretch>
        </p:blipFill>
        <p:spPr>
          <a:xfrm>
            <a:off x="3170062" y="829916"/>
            <a:ext cx="4223414" cy="5753794"/>
          </a:xfrm>
          <a:prstGeom prst="rect">
            <a:avLst/>
          </a:prstGeom>
        </p:spPr>
      </p:pic>
      <p:pic>
        <p:nvPicPr>
          <p:cNvPr id="5" name="图片 4">
            <a:extLst>
              <a:ext uri="{FF2B5EF4-FFF2-40B4-BE49-F238E27FC236}">
                <a16:creationId xmlns:a16="http://schemas.microsoft.com/office/drawing/2014/main" id="{CF6C0221-B022-6531-58E4-33295003C520}"/>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446730" y="124255"/>
            <a:ext cx="786539" cy="7865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图片 91"/>
          <p:cNvPicPr>
            <a:picLocks noChangeAspect="1"/>
          </p:cNvPicPr>
          <p:nvPr/>
        </p:nvPicPr>
        <p:blipFill rotWithShape="1">
          <a:blip r:embed="rId3" cstate="print">
            <a:alphaModFix amt="26000"/>
            <a:extLst>
              <a:ext uri="{28A0092B-C50C-407E-A947-70E740481C1C}">
                <a14:useLocalDpi xmlns:a14="http://schemas.microsoft.com/office/drawing/2010/main" val="0"/>
              </a:ext>
            </a:extLst>
          </a:blip>
          <a:srcRect l="17487" t="7969" r="6457"/>
          <a:stretch>
            <a:fillRect/>
          </a:stretch>
        </p:blipFill>
        <p:spPr>
          <a:xfrm>
            <a:off x="-235585" y="-45720"/>
            <a:ext cx="12439650" cy="7526655"/>
          </a:xfrm>
          <a:prstGeom prst="rect">
            <a:avLst/>
          </a:prstGeom>
        </p:spPr>
      </p:pic>
      <p:sp>
        <p:nvSpPr>
          <p:cNvPr id="88" name="矩形 87"/>
          <p:cNvSpPr/>
          <p:nvPr/>
        </p:nvSpPr>
        <p:spPr>
          <a:xfrm>
            <a:off x="-16193" y="5640705"/>
            <a:ext cx="12224385" cy="1225550"/>
          </a:xfrm>
          <a:prstGeom prst="rect">
            <a:avLst/>
          </a:prstGeom>
          <a:solidFill>
            <a:srgbClr val="229196">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2" name="文本框 1"/>
          <p:cNvSpPr txBox="1"/>
          <p:nvPr/>
        </p:nvSpPr>
        <p:spPr>
          <a:xfrm>
            <a:off x="1068890" y="354682"/>
            <a:ext cx="3659335"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gradFill>
                  <a:gsLst>
                    <a:gs pos="100000">
                      <a:srgbClr val="153D78"/>
                    </a:gs>
                    <a:gs pos="0">
                      <a:srgbClr val="002EA6"/>
                    </a:gs>
                  </a:gsLst>
                  <a:lin ang="2700000" scaled="1"/>
                </a:gradFill>
                <a:effectLst/>
                <a:uLnTx/>
                <a:uFillTx/>
                <a:latin typeface="思源黑体 CN Bold"/>
                <a:ea typeface="思源黑体 CN Bold"/>
                <a:cs typeface="+mn-cs"/>
              </a:rPr>
              <a:t>部分医疗器械行业客户</a:t>
            </a:r>
          </a:p>
        </p:txBody>
      </p:sp>
      <p:cxnSp>
        <p:nvCxnSpPr>
          <p:cNvPr id="3" name="直接连接符 2"/>
          <p:cNvCxnSpPr/>
          <p:nvPr/>
        </p:nvCxnSpPr>
        <p:spPr>
          <a:xfrm flipH="1">
            <a:off x="515938" y="870579"/>
            <a:ext cx="1116012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15939" y="392224"/>
            <a:ext cx="415302" cy="417358"/>
            <a:chOff x="1190625" y="2390775"/>
            <a:chExt cx="641348" cy="644523"/>
          </a:xfrm>
        </p:grpSpPr>
        <p:sp>
          <p:nvSpPr>
            <p:cNvPr id="11" name="矩形 10"/>
            <p:cNvSpPr/>
            <p:nvPr/>
          </p:nvSpPr>
          <p:spPr>
            <a:xfrm>
              <a:off x="1289050" y="2492375"/>
              <a:ext cx="542923" cy="542923"/>
            </a:xfrm>
            <a:prstGeom prst="rect">
              <a:avLst/>
            </a:prstGeom>
            <a:solidFill>
              <a:schemeClr val="accent1">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Roboto Light"/>
                <a:ea typeface="思源黑体 CN Normal"/>
                <a:cs typeface="+mn-cs"/>
              </a:endParaRPr>
            </a:p>
          </p:txBody>
        </p:sp>
        <p:sp>
          <p:nvSpPr>
            <p:cNvPr id="10" name="矩形 9"/>
            <p:cNvSpPr/>
            <p:nvPr/>
          </p:nvSpPr>
          <p:spPr>
            <a:xfrm>
              <a:off x="1190625" y="2390775"/>
              <a:ext cx="542923" cy="542923"/>
            </a:xfrm>
            <a:prstGeom prst="rect">
              <a:avLst/>
            </a:prstGeom>
            <a:gradFill>
              <a:gsLst>
                <a:gs pos="100000">
                  <a:schemeClr val="accent2">
                    <a:alpha val="55000"/>
                  </a:schemeClr>
                </a:gs>
                <a:gs pos="0">
                  <a:schemeClr val="accent1"/>
                </a:gs>
              </a:gsLst>
              <a:lin ang="2700000" scaled="1"/>
            </a:gradFill>
            <a:ln>
              <a:noFill/>
            </a:ln>
            <a:effectLst>
              <a:outerShdw blurRad="152400" dist="38100" dir="2700000" sx="97000" sy="97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FFFFFF"/>
                </a:solidFill>
                <a:effectLst/>
                <a:uLnTx/>
                <a:uFillTx/>
                <a:latin typeface="Roboto Light"/>
                <a:ea typeface="思源黑体 CN Normal"/>
                <a:cs typeface="+mn-cs"/>
              </a:endParaRPr>
            </a:p>
          </p:txBody>
        </p:sp>
      </p:grpSp>
      <p:grpSp>
        <p:nvGrpSpPr>
          <p:cNvPr id="14" name="组合 13"/>
          <p:cNvGrpSpPr/>
          <p:nvPr/>
        </p:nvGrpSpPr>
        <p:grpSpPr>
          <a:xfrm>
            <a:off x="572770" y="5843905"/>
            <a:ext cx="3149600" cy="637540"/>
            <a:chOff x="902" y="9203"/>
            <a:chExt cx="4960" cy="1004"/>
          </a:xfrm>
        </p:grpSpPr>
        <p:sp>
          <p:nvSpPr>
            <p:cNvPr id="33" name="标题 86"/>
            <p:cNvSpPr>
              <a:spLocks noGrp="1"/>
            </p:cNvSpPr>
            <p:nvPr/>
          </p:nvSpPr>
          <p:spPr>
            <a:xfrm>
              <a:off x="1276" y="9203"/>
              <a:ext cx="2310" cy="575"/>
            </a:xfrm>
          </p:spPr>
          <p:txBody>
            <a:bodyPr anchor="t" anchorCtr="0">
              <a:noAutofit/>
            </a:bodyPr>
            <a:lstStyle>
              <a:lvl1pPr algn="l" defTabSz="914400" rtl="0" eaLnBrk="1" latinLnBrk="0" hangingPunct="1">
                <a:lnSpc>
                  <a:spcPct val="120000"/>
                </a:lnSpc>
                <a:spcBef>
                  <a:spcPts val="0"/>
                </a:spcBef>
                <a:spcAft>
                  <a:spcPts val="0"/>
                </a:spcAft>
                <a:buNone/>
                <a:defRPr sz="2800" b="0" kern="1200">
                  <a:solidFill>
                    <a:srgbClr val="262D61"/>
                  </a:solidFill>
                  <a:latin typeface="微软雅黑" panose="020B0503020204020204" charset="-122"/>
                  <a:ea typeface="微软雅黑" panose="020B0503020204020204" charset="-122"/>
                  <a:cs typeface="+mj-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mj-cs"/>
                </a:rPr>
                <a:t>行业标准产品</a:t>
              </a:r>
            </a:p>
          </p:txBody>
        </p:sp>
        <p:sp>
          <p:nvSpPr>
            <p:cNvPr id="89" name="标题 86"/>
            <p:cNvSpPr>
              <a:spLocks noGrp="1"/>
            </p:cNvSpPr>
            <p:nvPr/>
          </p:nvSpPr>
          <p:spPr>
            <a:xfrm>
              <a:off x="902" y="9925"/>
              <a:ext cx="4961" cy="283"/>
            </a:xfrm>
          </p:spPr>
          <p:txBody>
            <a:bodyPr lIns="0" tIns="0" rIns="0" bIns="0" anchor="t" anchorCtr="0">
              <a:normAutofit/>
            </a:bodyPr>
            <a:lstStyle>
              <a:lvl1pPr algn="l" defTabSz="914400" rtl="0" eaLnBrk="1" latinLnBrk="0" hangingPunct="1">
                <a:lnSpc>
                  <a:spcPct val="120000"/>
                </a:lnSpc>
                <a:spcBef>
                  <a:spcPts val="0"/>
                </a:spcBef>
                <a:spcAft>
                  <a:spcPts val="0"/>
                </a:spcAft>
                <a:buNone/>
                <a:defRPr sz="2800" b="0" kern="1200">
                  <a:solidFill>
                    <a:srgbClr val="262D61"/>
                  </a:solidFill>
                  <a:latin typeface="微软雅黑" panose="020B0503020204020204" charset="-122"/>
                  <a:ea typeface="微软雅黑" panose="020B0503020204020204" charset="-122"/>
                  <a:cs typeface="+mj-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j-cs"/>
                </a:rPr>
                <a:t>长期持续研发投入，企业自主可控软硬件产品组合</a:t>
              </a:r>
            </a:p>
          </p:txBody>
        </p:sp>
        <p:pic>
          <p:nvPicPr>
            <p:cNvPr id="8" name="图片 7" descr="容器"/>
            <p:cNvPicPr>
              <a:picLocks noChangeAspect="1"/>
            </p:cNvPicPr>
            <p:nvPr/>
          </p:nvPicPr>
          <p:blipFill>
            <a:blip r:embed="rId4"/>
            <a:stretch>
              <a:fillRect/>
            </a:stretch>
          </p:blipFill>
          <p:spPr>
            <a:xfrm>
              <a:off x="902" y="9351"/>
              <a:ext cx="397" cy="397"/>
            </a:xfrm>
            <a:prstGeom prst="rect">
              <a:avLst/>
            </a:prstGeom>
          </p:spPr>
        </p:pic>
      </p:grpSp>
      <p:grpSp>
        <p:nvGrpSpPr>
          <p:cNvPr id="16" name="组合 15"/>
          <p:cNvGrpSpPr/>
          <p:nvPr/>
        </p:nvGrpSpPr>
        <p:grpSpPr>
          <a:xfrm>
            <a:off x="5123815" y="5850255"/>
            <a:ext cx="3042920" cy="829310"/>
            <a:chOff x="7469" y="9213"/>
            <a:chExt cx="4792" cy="1306"/>
          </a:xfrm>
        </p:grpSpPr>
        <p:sp>
          <p:nvSpPr>
            <p:cNvPr id="34" name="标题 86"/>
            <p:cNvSpPr>
              <a:spLocks noGrp="1"/>
            </p:cNvSpPr>
            <p:nvPr/>
          </p:nvSpPr>
          <p:spPr>
            <a:xfrm>
              <a:off x="7883" y="9213"/>
              <a:ext cx="3489" cy="585"/>
            </a:xfrm>
          </p:spPr>
          <p:txBody>
            <a:bodyPr anchor="t" anchorCtr="0">
              <a:normAutofit/>
            </a:bodyPr>
            <a:lstStyle>
              <a:lvl1pPr algn="l" defTabSz="914400" rtl="0" eaLnBrk="1" latinLnBrk="0" hangingPunct="1">
                <a:lnSpc>
                  <a:spcPct val="120000"/>
                </a:lnSpc>
                <a:spcBef>
                  <a:spcPts val="0"/>
                </a:spcBef>
                <a:spcAft>
                  <a:spcPts val="0"/>
                </a:spcAft>
                <a:buNone/>
                <a:defRPr sz="2800" b="0" kern="1200">
                  <a:solidFill>
                    <a:srgbClr val="262D61"/>
                  </a:solidFill>
                  <a:latin typeface="微软雅黑" panose="020B0503020204020204" charset="-122"/>
                  <a:ea typeface="微软雅黑" panose="020B0503020204020204" charset="-122"/>
                  <a:cs typeface="+mj-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mj-cs"/>
                </a:rPr>
                <a:t>定制化解决方案</a:t>
              </a:r>
            </a:p>
          </p:txBody>
        </p:sp>
        <p:sp>
          <p:nvSpPr>
            <p:cNvPr id="90" name="标题 86"/>
            <p:cNvSpPr>
              <a:spLocks noGrp="1"/>
            </p:cNvSpPr>
            <p:nvPr/>
          </p:nvSpPr>
          <p:spPr>
            <a:xfrm>
              <a:off x="7469" y="9925"/>
              <a:ext cx="4792" cy="595"/>
            </a:xfrm>
          </p:spPr>
          <p:txBody>
            <a:bodyPr lIns="0" tIns="0" rIns="0" bIns="0" anchor="t" anchorCtr="0">
              <a:normAutofit/>
            </a:bodyPr>
            <a:lstStyle>
              <a:lvl1pPr algn="l" defTabSz="914400" rtl="0" eaLnBrk="1" latinLnBrk="0" hangingPunct="1">
                <a:lnSpc>
                  <a:spcPct val="120000"/>
                </a:lnSpc>
                <a:spcBef>
                  <a:spcPts val="0"/>
                </a:spcBef>
                <a:spcAft>
                  <a:spcPts val="0"/>
                </a:spcAft>
                <a:buNone/>
                <a:defRPr sz="2800" b="0" kern="1200">
                  <a:solidFill>
                    <a:srgbClr val="262D61"/>
                  </a:solidFill>
                  <a:latin typeface="微软雅黑" panose="020B0503020204020204" charset="-122"/>
                  <a:ea typeface="微软雅黑" panose="020B0503020204020204" charset="-122"/>
                  <a:cs typeface="+mj-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j-cs"/>
                </a:rPr>
                <a:t>场景化、数字化行业解决方案</a:t>
              </a:r>
            </a:p>
          </p:txBody>
        </p:sp>
        <p:pic>
          <p:nvPicPr>
            <p:cNvPr id="9" name="图片 8" descr="容器 (1)"/>
            <p:cNvPicPr>
              <a:picLocks noChangeAspect="1"/>
            </p:cNvPicPr>
            <p:nvPr/>
          </p:nvPicPr>
          <p:blipFill>
            <a:blip r:embed="rId5"/>
            <a:stretch>
              <a:fillRect/>
            </a:stretch>
          </p:blipFill>
          <p:spPr>
            <a:xfrm>
              <a:off x="7469" y="9323"/>
              <a:ext cx="454" cy="454"/>
            </a:xfrm>
            <a:prstGeom prst="rect">
              <a:avLst/>
            </a:prstGeom>
          </p:spPr>
        </p:pic>
      </p:grpSp>
      <p:grpSp>
        <p:nvGrpSpPr>
          <p:cNvPr id="15" name="组合 14"/>
          <p:cNvGrpSpPr/>
          <p:nvPr/>
        </p:nvGrpSpPr>
        <p:grpSpPr>
          <a:xfrm>
            <a:off x="9077325" y="5840095"/>
            <a:ext cx="3276600" cy="699135"/>
            <a:chOff x="13335" y="9197"/>
            <a:chExt cx="5160" cy="1101"/>
          </a:xfrm>
        </p:grpSpPr>
        <p:sp>
          <p:nvSpPr>
            <p:cNvPr id="35" name="标题 86"/>
            <p:cNvSpPr>
              <a:spLocks noGrp="1"/>
            </p:cNvSpPr>
            <p:nvPr/>
          </p:nvSpPr>
          <p:spPr>
            <a:xfrm>
              <a:off x="13768" y="9197"/>
              <a:ext cx="3489" cy="654"/>
            </a:xfrm>
          </p:spPr>
          <p:txBody>
            <a:bodyPr anchor="t" anchorCtr="0">
              <a:normAutofit/>
            </a:bodyPr>
            <a:lstStyle>
              <a:lvl1pPr algn="l" defTabSz="914400" rtl="0" eaLnBrk="1" latinLnBrk="0" hangingPunct="1">
                <a:lnSpc>
                  <a:spcPct val="120000"/>
                </a:lnSpc>
                <a:spcBef>
                  <a:spcPts val="0"/>
                </a:spcBef>
                <a:spcAft>
                  <a:spcPts val="0"/>
                </a:spcAft>
                <a:buNone/>
                <a:defRPr sz="2800" b="0" kern="1200">
                  <a:solidFill>
                    <a:srgbClr val="262D61"/>
                  </a:solidFill>
                  <a:latin typeface="微软雅黑" panose="020B0503020204020204" charset="-122"/>
                  <a:ea typeface="微软雅黑" panose="020B0503020204020204" charset="-122"/>
                  <a:cs typeface="+mj-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mj-cs"/>
                </a:rPr>
                <a:t>专业化服务</a:t>
              </a:r>
            </a:p>
          </p:txBody>
        </p:sp>
        <p:sp>
          <p:nvSpPr>
            <p:cNvPr id="91" name="标题 86"/>
            <p:cNvSpPr>
              <a:spLocks noGrp="1"/>
            </p:cNvSpPr>
            <p:nvPr/>
          </p:nvSpPr>
          <p:spPr>
            <a:xfrm>
              <a:off x="13335" y="9925"/>
              <a:ext cx="5160" cy="373"/>
            </a:xfrm>
          </p:spPr>
          <p:txBody>
            <a:bodyPr lIns="0" tIns="0" rIns="0" bIns="0" anchor="t" anchorCtr="0">
              <a:normAutofit/>
            </a:bodyPr>
            <a:lstStyle>
              <a:lvl1pPr algn="l" defTabSz="914400" rtl="0" eaLnBrk="1" latinLnBrk="0" hangingPunct="1">
                <a:lnSpc>
                  <a:spcPct val="120000"/>
                </a:lnSpc>
                <a:spcBef>
                  <a:spcPts val="0"/>
                </a:spcBef>
                <a:spcAft>
                  <a:spcPts val="0"/>
                </a:spcAft>
                <a:buNone/>
                <a:defRPr sz="2800" b="0" kern="1200">
                  <a:solidFill>
                    <a:srgbClr val="262D61"/>
                  </a:solidFill>
                  <a:latin typeface="微软雅黑" panose="020B0503020204020204" charset="-122"/>
                  <a:ea typeface="微软雅黑" panose="020B0503020204020204" charset="-122"/>
                  <a:cs typeface="+mj-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思源黑体" panose="020B0500000000000000" pitchFamily="34" charset="-122"/>
                  <a:ea typeface="思源黑体" panose="020B0500000000000000" pitchFamily="34" charset="-122"/>
                  <a:cs typeface="+mj-cs"/>
                </a:rPr>
                <a:t>从咨询规划、研发集成到运维运营的专业服务</a:t>
              </a:r>
            </a:p>
          </p:txBody>
        </p:sp>
        <p:pic>
          <p:nvPicPr>
            <p:cNvPr id="13" name="图片 12" descr="容器 (3)"/>
            <p:cNvPicPr>
              <a:picLocks noChangeAspect="1"/>
            </p:cNvPicPr>
            <p:nvPr/>
          </p:nvPicPr>
          <p:blipFill>
            <a:blip r:embed="rId6"/>
            <a:stretch>
              <a:fillRect/>
            </a:stretch>
          </p:blipFill>
          <p:spPr>
            <a:xfrm>
              <a:off x="13335" y="9321"/>
              <a:ext cx="454" cy="454"/>
            </a:xfrm>
            <a:prstGeom prst="rect">
              <a:avLst/>
            </a:prstGeom>
          </p:spPr>
        </p:pic>
      </p:grpSp>
      <p:pic>
        <p:nvPicPr>
          <p:cNvPr id="18" name="图片 17" descr="资源 8@2x"/>
          <p:cNvPicPr>
            <a:picLocks noChangeAspect="1"/>
          </p:cNvPicPr>
          <p:nvPr/>
        </p:nvPicPr>
        <p:blipFill>
          <a:blip r:embed="rId7"/>
          <a:stretch>
            <a:fillRect/>
          </a:stretch>
        </p:blipFill>
        <p:spPr>
          <a:xfrm>
            <a:off x="10375200" y="410400"/>
            <a:ext cx="1370296" cy="352800"/>
          </a:xfrm>
          <a:prstGeom prst="rect">
            <a:avLst/>
          </a:prstGeom>
        </p:spPr>
      </p:pic>
      <p:grpSp>
        <p:nvGrpSpPr>
          <p:cNvPr id="17" name="组合 16">
            <a:extLst>
              <a:ext uri="{FF2B5EF4-FFF2-40B4-BE49-F238E27FC236}">
                <a16:creationId xmlns:a16="http://schemas.microsoft.com/office/drawing/2014/main" id="{2BE3F308-8808-41E1-A872-904A8BBAA4B6}"/>
              </a:ext>
            </a:extLst>
          </p:cNvPr>
          <p:cNvGrpSpPr/>
          <p:nvPr/>
        </p:nvGrpSpPr>
        <p:grpSpPr>
          <a:xfrm>
            <a:off x="969010" y="919797"/>
            <a:ext cx="10030460" cy="4680585"/>
            <a:chOff x="1781" y="2211"/>
            <a:chExt cx="15796" cy="7371"/>
          </a:xfrm>
        </p:grpSpPr>
        <p:grpSp>
          <p:nvGrpSpPr>
            <p:cNvPr id="19" name="组合 18">
              <a:extLst>
                <a:ext uri="{FF2B5EF4-FFF2-40B4-BE49-F238E27FC236}">
                  <a16:creationId xmlns:a16="http://schemas.microsoft.com/office/drawing/2014/main" id="{F69C06E4-442B-CD94-6D81-8F3A889074C1}"/>
                </a:ext>
              </a:extLst>
            </p:cNvPr>
            <p:cNvGrpSpPr/>
            <p:nvPr/>
          </p:nvGrpSpPr>
          <p:grpSpPr>
            <a:xfrm>
              <a:off x="1810" y="4800"/>
              <a:ext cx="15758" cy="1020"/>
              <a:chOff x="1810" y="4641"/>
              <a:chExt cx="15758" cy="1020"/>
            </a:xfrm>
          </p:grpSpPr>
          <p:grpSp>
            <p:nvGrpSpPr>
              <p:cNvPr id="144" name="组合 143">
                <a:extLst>
                  <a:ext uri="{FF2B5EF4-FFF2-40B4-BE49-F238E27FC236}">
                    <a16:creationId xmlns:a16="http://schemas.microsoft.com/office/drawing/2014/main" id="{4526768B-C309-508E-930C-4C722D0A3AC2}"/>
                  </a:ext>
                </a:extLst>
              </p:cNvPr>
              <p:cNvGrpSpPr>
                <a:grpSpLocks noChangeAspect="1"/>
              </p:cNvGrpSpPr>
              <p:nvPr/>
            </p:nvGrpSpPr>
            <p:grpSpPr>
              <a:xfrm>
                <a:off x="11015" y="4641"/>
                <a:ext cx="4022" cy="1021"/>
                <a:chOff x="1010" y="5483"/>
                <a:chExt cx="5360" cy="1361"/>
              </a:xfrm>
            </p:grpSpPr>
            <p:sp>
              <p:nvSpPr>
                <p:cNvPr id="157" name="矩形 156">
                  <a:extLst>
                    <a:ext uri="{FF2B5EF4-FFF2-40B4-BE49-F238E27FC236}">
                      <a16:creationId xmlns:a16="http://schemas.microsoft.com/office/drawing/2014/main" id="{21624F85-A8CA-BAB9-2CEF-DA2B64E3BFC0}"/>
                    </a:ext>
                  </a:extLst>
                </p:cNvPr>
                <p:cNvSpPr/>
                <p:nvPr/>
              </p:nvSpPr>
              <p:spPr>
                <a:xfrm>
                  <a:off x="1010" y="5483"/>
                  <a:ext cx="5360"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58" name="图片 157">
                  <a:extLst>
                    <a:ext uri="{FF2B5EF4-FFF2-40B4-BE49-F238E27FC236}">
                      <a16:creationId xmlns:a16="http://schemas.microsoft.com/office/drawing/2014/main" id="{4661522F-A225-D0B4-EFFD-88B33E0D87B1}"/>
                    </a:ext>
                  </a:extLst>
                </p:cNvPr>
                <p:cNvPicPr>
                  <a:picLocks noChangeAspect="1"/>
                </p:cNvPicPr>
                <p:nvPr/>
              </p:nvPicPr>
              <p:blipFill>
                <a:blip r:embed="rId8"/>
                <a:stretch>
                  <a:fillRect/>
                </a:stretch>
              </p:blipFill>
              <p:spPr>
                <a:xfrm>
                  <a:off x="1218" y="5789"/>
                  <a:ext cx="4945" cy="749"/>
                </a:xfrm>
                <a:prstGeom prst="rect">
                  <a:avLst/>
                </a:prstGeom>
                <a:ln>
                  <a:noFill/>
                </a:ln>
              </p:spPr>
            </p:pic>
          </p:grpSp>
          <p:grpSp>
            <p:nvGrpSpPr>
              <p:cNvPr id="145" name="组合 144">
                <a:extLst>
                  <a:ext uri="{FF2B5EF4-FFF2-40B4-BE49-F238E27FC236}">
                    <a16:creationId xmlns:a16="http://schemas.microsoft.com/office/drawing/2014/main" id="{4F417E8A-FA79-1734-67E3-9AFB7E4FC88F}"/>
                  </a:ext>
                </a:extLst>
              </p:cNvPr>
              <p:cNvGrpSpPr>
                <a:grpSpLocks noChangeAspect="1"/>
              </p:cNvGrpSpPr>
              <p:nvPr/>
            </p:nvGrpSpPr>
            <p:grpSpPr>
              <a:xfrm>
                <a:off x="5795" y="4641"/>
                <a:ext cx="2275" cy="1021"/>
                <a:chOff x="13029" y="5513"/>
                <a:chExt cx="3031" cy="1361"/>
              </a:xfrm>
            </p:grpSpPr>
            <p:sp>
              <p:nvSpPr>
                <p:cNvPr id="155" name="矩形 154">
                  <a:extLst>
                    <a:ext uri="{FF2B5EF4-FFF2-40B4-BE49-F238E27FC236}">
                      <a16:creationId xmlns:a16="http://schemas.microsoft.com/office/drawing/2014/main" id="{DCB53755-DF3F-ECBA-A4DA-F8BE2BE7DD52}"/>
                    </a:ext>
                  </a:extLst>
                </p:cNvPr>
                <p:cNvSpPr/>
                <p:nvPr/>
              </p:nvSpPr>
              <p:spPr>
                <a:xfrm>
                  <a:off x="13029" y="5513"/>
                  <a:ext cx="3031"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56" name="图片 155">
                  <a:extLst>
                    <a:ext uri="{FF2B5EF4-FFF2-40B4-BE49-F238E27FC236}">
                      <a16:creationId xmlns:a16="http://schemas.microsoft.com/office/drawing/2014/main" id="{72BF543A-5144-0D16-FD62-3D395B57A338}"/>
                    </a:ext>
                  </a:extLst>
                </p:cNvPr>
                <p:cNvPicPr>
                  <a:picLocks noChangeAspect="1"/>
                </p:cNvPicPr>
                <p:nvPr/>
              </p:nvPicPr>
              <p:blipFill>
                <a:blip r:embed="rId9"/>
                <a:stretch>
                  <a:fillRect/>
                </a:stretch>
              </p:blipFill>
              <p:spPr>
                <a:xfrm>
                  <a:off x="13262" y="5768"/>
                  <a:ext cx="2566" cy="850"/>
                </a:xfrm>
                <a:prstGeom prst="rect">
                  <a:avLst/>
                </a:prstGeom>
              </p:spPr>
            </p:pic>
          </p:grpSp>
          <p:grpSp>
            <p:nvGrpSpPr>
              <p:cNvPr id="146" name="组合 145">
                <a:extLst>
                  <a:ext uri="{FF2B5EF4-FFF2-40B4-BE49-F238E27FC236}">
                    <a16:creationId xmlns:a16="http://schemas.microsoft.com/office/drawing/2014/main" id="{F8E4A576-52E9-CD64-0CC8-870C36936AE6}"/>
                  </a:ext>
                </a:extLst>
              </p:cNvPr>
              <p:cNvGrpSpPr>
                <a:grpSpLocks noChangeAspect="1"/>
              </p:cNvGrpSpPr>
              <p:nvPr/>
            </p:nvGrpSpPr>
            <p:grpSpPr>
              <a:xfrm>
                <a:off x="8321" y="4641"/>
                <a:ext cx="2443" cy="1020"/>
                <a:chOff x="14591" y="5483"/>
                <a:chExt cx="3256" cy="1360"/>
              </a:xfrm>
            </p:grpSpPr>
            <p:sp>
              <p:nvSpPr>
                <p:cNvPr id="153" name="矩形 152">
                  <a:extLst>
                    <a:ext uri="{FF2B5EF4-FFF2-40B4-BE49-F238E27FC236}">
                      <a16:creationId xmlns:a16="http://schemas.microsoft.com/office/drawing/2014/main" id="{B7EB49DA-96A4-FA5E-E7F8-99B1F03FEDD7}"/>
                    </a:ext>
                  </a:extLst>
                </p:cNvPr>
                <p:cNvSpPr/>
                <p:nvPr/>
              </p:nvSpPr>
              <p:spPr>
                <a:xfrm>
                  <a:off x="14591" y="5483"/>
                  <a:ext cx="3256"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54" name="图片 153">
                  <a:extLst>
                    <a:ext uri="{FF2B5EF4-FFF2-40B4-BE49-F238E27FC236}">
                      <a16:creationId xmlns:a16="http://schemas.microsoft.com/office/drawing/2014/main" id="{828042B4-254C-8417-F92E-6E6E9AE13D38}"/>
                    </a:ext>
                  </a:extLst>
                </p:cNvPr>
                <p:cNvPicPr>
                  <a:picLocks noChangeAspect="1"/>
                </p:cNvPicPr>
                <p:nvPr/>
              </p:nvPicPr>
              <p:blipFill>
                <a:blip r:embed="rId10"/>
                <a:srcRect t="9007"/>
                <a:stretch>
                  <a:fillRect/>
                </a:stretch>
              </p:blipFill>
              <p:spPr>
                <a:xfrm>
                  <a:off x="14843" y="5820"/>
                  <a:ext cx="2752" cy="687"/>
                </a:xfrm>
                <a:custGeom>
                  <a:avLst/>
                  <a:gdLst/>
                  <a:ahLst/>
                  <a:cxnLst>
                    <a:cxn ang="3">
                      <a:pos x="hc" y="t"/>
                    </a:cxn>
                    <a:cxn ang="cd2">
                      <a:pos x="l" y="vc"/>
                    </a:cxn>
                    <a:cxn ang="cd4">
                      <a:pos x="hc" y="b"/>
                    </a:cxn>
                    <a:cxn ang="0">
                      <a:pos x="r" y="vc"/>
                    </a:cxn>
                  </a:cxnLst>
                  <a:rect l="l" t="t" r="r" b="b"/>
                  <a:pathLst>
                    <a:path w="2752" h="687">
                      <a:moveTo>
                        <a:pt x="0" y="0"/>
                      </a:moveTo>
                      <a:lnTo>
                        <a:pt x="2752" y="0"/>
                      </a:lnTo>
                      <a:lnTo>
                        <a:pt x="2752" y="687"/>
                      </a:lnTo>
                      <a:lnTo>
                        <a:pt x="0" y="687"/>
                      </a:lnTo>
                      <a:lnTo>
                        <a:pt x="0" y="0"/>
                      </a:lnTo>
                      <a:close/>
                    </a:path>
                  </a:pathLst>
                </a:custGeom>
                <a:ln>
                  <a:noFill/>
                </a:ln>
              </p:spPr>
            </p:pic>
          </p:grpSp>
          <p:grpSp>
            <p:nvGrpSpPr>
              <p:cNvPr id="147" name="组合 146">
                <a:extLst>
                  <a:ext uri="{FF2B5EF4-FFF2-40B4-BE49-F238E27FC236}">
                    <a16:creationId xmlns:a16="http://schemas.microsoft.com/office/drawing/2014/main" id="{96D46998-B079-68EB-5499-DE9BAB3CDAD2}"/>
                  </a:ext>
                </a:extLst>
              </p:cNvPr>
              <p:cNvGrpSpPr>
                <a:grpSpLocks noChangeAspect="1"/>
              </p:cNvGrpSpPr>
              <p:nvPr/>
            </p:nvGrpSpPr>
            <p:grpSpPr>
              <a:xfrm>
                <a:off x="1810" y="4641"/>
                <a:ext cx="3734" cy="1020"/>
                <a:chOff x="-1228" y="8003"/>
                <a:chExt cx="4355" cy="1191"/>
              </a:xfrm>
            </p:grpSpPr>
            <p:sp>
              <p:nvSpPr>
                <p:cNvPr id="151" name="矩形 150">
                  <a:extLst>
                    <a:ext uri="{FF2B5EF4-FFF2-40B4-BE49-F238E27FC236}">
                      <a16:creationId xmlns:a16="http://schemas.microsoft.com/office/drawing/2014/main" id="{749B8E54-411C-6330-CD89-38A720493370}"/>
                    </a:ext>
                  </a:extLst>
                </p:cNvPr>
                <p:cNvSpPr/>
                <p:nvPr/>
              </p:nvSpPr>
              <p:spPr>
                <a:xfrm>
                  <a:off x="-1228" y="8003"/>
                  <a:ext cx="4355" cy="11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52" name="图片 151" descr="mjr">
                  <a:extLst>
                    <a:ext uri="{FF2B5EF4-FFF2-40B4-BE49-F238E27FC236}">
                      <a16:creationId xmlns:a16="http://schemas.microsoft.com/office/drawing/2014/main" id="{97820E91-74E6-6497-87FF-CD7AE7E96B7F}"/>
                    </a:ext>
                  </a:extLst>
                </p:cNvPr>
                <p:cNvPicPr>
                  <a:picLocks noChangeAspect="1"/>
                </p:cNvPicPr>
                <p:nvPr/>
              </p:nvPicPr>
              <p:blipFill>
                <a:blip r:embed="rId11"/>
                <a:stretch>
                  <a:fillRect/>
                </a:stretch>
              </p:blipFill>
              <p:spPr>
                <a:xfrm>
                  <a:off x="-1035" y="8201"/>
                  <a:ext cx="3969" cy="794"/>
                </a:xfrm>
                <a:prstGeom prst="rect">
                  <a:avLst/>
                </a:prstGeom>
              </p:spPr>
            </p:pic>
          </p:grpSp>
          <p:grpSp>
            <p:nvGrpSpPr>
              <p:cNvPr id="148" name="组合 147">
                <a:extLst>
                  <a:ext uri="{FF2B5EF4-FFF2-40B4-BE49-F238E27FC236}">
                    <a16:creationId xmlns:a16="http://schemas.microsoft.com/office/drawing/2014/main" id="{3D51B252-E52C-F333-F266-55DCDB46D914}"/>
                  </a:ext>
                </a:extLst>
              </p:cNvPr>
              <p:cNvGrpSpPr>
                <a:grpSpLocks noChangeAspect="1"/>
              </p:cNvGrpSpPr>
              <p:nvPr/>
            </p:nvGrpSpPr>
            <p:grpSpPr>
              <a:xfrm>
                <a:off x="15288" y="4641"/>
                <a:ext cx="2280" cy="1021"/>
                <a:chOff x="4399" y="4324"/>
                <a:chExt cx="3038" cy="1361"/>
              </a:xfrm>
            </p:grpSpPr>
            <p:sp>
              <p:nvSpPr>
                <p:cNvPr id="149" name="矩形 148">
                  <a:extLst>
                    <a:ext uri="{FF2B5EF4-FFF2-40B4-BE49-F238E27FC236}">
                      <a16:creationId xmlns:a16="http://schemas.microsoft.com/office/drawing/2014/main" id="{091D7200-06AF-F28B-085A-E2A735B347A0}"/>
                    </a:ext>
                  </a:extLst>
                </p:cNvPr>
                <p:cNvSpPr/>
                <p:nvPr/>
              </p:nvSpPr>
              <p:spPr>
                <a:xfrm>
                  <a:off x="4399" y="4324"/>
                  <a:ext cx="3038"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50" name="图片 149">
                  <a:extLst>
                    <a:ext uri="{FF2B5EF4-FFF2-40B4-BE49-F238E27FC236}">
                      <a16:creationId xmlns:a16="http://schemas.microsoft.com/office/drawing/2014/main" id="{459A6F3D-57DC-497F-1437-8801BD13C960}"/>
                    </a:ext>
                  </a:extLst>
                </p:cNvPr>
                <p:cNvPicPr>
                  <a:picLocks noChangeAspect="1"/>
                </p:cNvPicPr>
                <p:nvPr/>
              </p:nvPicPr>
              <p:blipFill>
                <a:blip r:embed="rId12"/>
                <a:stretch>
                  <a:fillRect/>
                </a:stretch>
              </p:blipFill>
              <p:spPr>
                <a:xfrm>
                  <a:off x="4817" y="4546"/>
                  <a:ext cx="2202" cy="917"/>
                </a:xfrm>
                <a:prstGeom prst="rect">
                  <a:avLst/>
                </a:prstGeom>
                <a:ln>
                  <a:noFill/>
                </a:ln>
              </p:spPr>
            </p:pic>
          </p:grpSp>
        </p:grpSp>
        <p:grpSp>
          <p:nvGrpSpPr>
            <p:cNvPr id="21" name="组合 20">
              <a:extLst>
                <a:ext uri="{FF2B5EF4-FFF2-40B4-BE49-F238E27FC236}">
                  <a16:creationId xmlns:a16="http://schemas.microsoft.com/office/drawing/2014/main" id="{D5550F88-1F6B-D608-B300-36683533006F}"/>
                </a:ext>
              </a:extLst>
            </p:cNvPr>
            <p:cNvGrpSpPr/>
            <p:nvPr/>
          </p:nvGrpSpPr>
          <p:grpSpPr>
            <a:xfrm>
              <a:off x="1802" y="2211"/>
              <a:ext cx="15774" cy="1020"/>
              <a:chOff x="1781" y="2211"/>
              <a:chExt cx="15774" cy="1020"/>
            </a:xfrm>
          </p:grpSpPr>
          <p:grpSp>
            <p:nvGrpSpPr>
              <p:cNvPr id="131" name="组合 130">
                <a:extLst>
                  <a:ext uri="{FF2B5EF4-FFF2-40B4-BE49-F238E27FC236}">
                    <a16:creationId xmlns:a16="http://schemas.microsoft.com/office/drawing/2014/main" id="{1A3856D0-B8DE-507F-DB9F-01A71DBD00D2}"/>
                  </a:ext>
                </a:extLst>
              </p:cNvPr>
              <p:cNvGrpSpPr>
                <a:grpSpLocks noChangeAspect="1"/>
              </p:cNvGrpSpPr>
              <p:nvPr/>
            </p:nvGrpSpPr>
            <p:grpSpPr>
              <a:xfrm>
                <a:off x="6075" y="2211"/>
                <a:ext cx="2916" cy="1020"/>
                <a:chOff x="6718" y="2308"/>
                <a:chExt cx="3889" cy="1360"/>
              </a:xfrm>
            </p:grpSpPr>
            <p:sp>
              <p:nvSpPr>
                <p:cNvPr id="141" name="矩形 140">
                  <a:extLst>
                    <a:ext uri="{FF2B5EF4-FFF2-40B4-BE49-F238E27FC236}">
                      <a16:creationId xmlns:a16="http://schemas.microsoft.com/office/drawing/2014/main" id="{FF5DFC4F-55A2-CF1C-7069-28104D1EA222}"/>
                    </a:ext>
                  </a:extLst>
                </p:cNvPr>
                <p:cNvSpPr/>
                <p:nvPr/>
              </p:nvSpPr>
              <p:spPr>
                <a:xfrm>
                  <a:off x="6718" y="2308"/>
                  <a:ext cx="3889" cy="1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42" name="Picture 12">
                  <a:extLst>
                    <a:ext uri="{FF2B5EF4-FFF2-40B4-BE49-F238E27FC236}">
                      <a16:creationId xmlns:a16="http://schemas.microsoft.com/office/drawing/2014/main" id="{4E6B182D-7BF7-CC6E-6A8E-8AD18E57C21D}"/>
                    </a:ext>
                  </a:extLst>
                </p:cNvPr>
                <p:cNvPicPr>
                  <a:picLocks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075" y="2478"/>
                  <a:ext cx="3175" cy="102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3" name="文本框 142">
                  <a:extLst>
                    <a:ext uri="{FF2B5EF4-FFF2-40B4-BE49-F238E27FC236}">
                      <a16:creationId xmlns:a16="http://schemas.microsoft.com/office/drawing/2014/main" id="{F5BEA41D-D989-B07D-F262-9698AD5A14A4}"/>
                    </a:ext>
                  </a:extLst>
                </p:cNvPr>
                <p:cNvSpPr txBox="1"/>
                <p:nvPr/>
              </p:nvSpPr>
              <p:spPr>
                <a:xfrm>
                  <a:off x="8453" y="2464"/>
                  <a:ext cx="1815" cy="359"/>
                </a:xfrm>
                <a:prstGeom prst="rect">
                  <a:avLst/>
                </a:prstGeom>
                <a:noFill/>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1" i="0" u="none" strike="noStrike" kern="1200" cap="none" spc="0" normalizeH="0" baseline="0" noProof="0" dirty="0">
                      <a:ln>
                        <a:noFill/>
                      </a:ln>
                      <a:solidFill>
                        <a:srgbClr val="3F3E41"/>
                      </a:solidFill>
                      <a:effectLst/>
                      <a:uLnTx/>
                      <a:uFillTx/>
                      <a:latin typeface="思源黑体 CN Normal"/>
                      <a:ea typeface="思源黑体 CN Normal"/>
                      <a:cs typeface="+mn-cs"/>
                    </a:rPr>
                    <a:t>股票代码：</a:t>
                  </a:r>
                  <a:r>
                    <a:rPr kumimoji="0" lang="en-US" altLang="zh-CN" sz="800" b="1" i="0" u="none" strike="noStrike" kern="1200" cap="none" spc="0" normalizeH="0" baseline="0" noProof="0" dirty="0">
                      <a:ln>
                        <a:noFill/>
                      </a:ln>
                      <a:solidFill>
                        <a:srgbClr val="3F3E41"/>
                      </a:solidFill>
                      <a:effectLst/>
                      <a:uLnTx/>
                      <a:uFillTx/>
                      <a:latin typeface="思源黑体 CN Normal"/>
                      <a:ea typeface="思源黑体 CN Normal"/>
                      <a:cs typeface="+mn-cs"/>
                    </a:rPr>
                    <a:t>688289</a:t>
                  </a:r>
                </a:p>
              </p:txBody>
            </p:sp>
          </p:grpSp>
          <p:grpSp>
            <p:nvGrpSpPr>
              <p:cNvPr id="132" name="组合 131">
                <a:extLst>
                  <a:ext uri="{FF2B5EF4-FFF2-40B4-BE49-F238E27FC236}">
                    <a16:creationId xmlns:a16="http://schemas.microsoft.com/office/drawing/2014/main" id="{E2ED2162-E1D3-8307-B6AF-C84C2E2109F1}"/>
                  </a:ext>
                </a:extLst>
              </p:cNvPr>
              <p:cNvGrpSpPr>
                <a:grpSpLocks noChangeAspect="1"/>
              </p:cNvGrpSpPr>
              <p:nvPr/>
            </p:nvGrpSpPr>
            <p:grpSpPr>
              <a:xfrm>
                <a:off x="1781" y="2211"/>
                <a:ext cx="4077" cy="1020"/>
                <a:chOff x="1332" y="2311"/>
                <a:chExt cx="5436" cy="1361"/>
              </a:xfrm>
            </p:grpSpPr>
            <p:sp>
              <p:nvSpPr>
                <p:cNvPr id="139" name="矩形 138">
                  <a:extLst>
                    <a:ext uri="{FF2B5EF4-FFF2-40B4-BE49-F238E27FC236}">
                      <a16:creationId xmlns:a16="http://schemas.microsoft.com/office/drawing/2014/main" id="{8EAF583F-AF83-5347-16CF-C6C30400C425}"/>
                    </a:ext>
                  </a:extLst>
                </p:cNvPr>
                <p:cNvSpPr/>
                <p:nvPr/>
              </p:nvSpPr>
              <p:spPr>
                <a:xfrm>
                  <a:off x="1332" y="2311"/>
                  <a:ext cx="5436"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40" name="图片 139">
                  <a:extLst>
                    <a:ext uri="{FF2B5EF4-FFF2-40B4-BE49-F238E27FC236}">
                      <a16:creationId xmlns:a16="http://schemas.microsoft.com/office/drawing/2014/main" id="{691DB955-7705-11EF-C21B-415F2CE14E23}"/>
                    </a:ext>
                  </a:extLst>
                </p:cNvPr>
                <p:cNvPicPr>
                  <a:picLocks noChangeAspect="1"/>
                </p:cNvPicPr>
                <p:nvPr/>
              </p:nvPicPr>
              <p:blipFill>
                <a:blip r:embed="rId14"/>
                <a:stretch>
                  <a:fillRect/>
                </a:stretch>
              </p:blipFill>
              <p:spPr>
                <a:xfrm>
                  <a:off x="1528" y="2496"/>
                  <a:ext cx="5043" cy="992"/>
                </a:xfrm>
                <a:prstGeom prst="rect">
                  <a:avLst/>
                </a:prstGeom>
                <a:ln>
                  <a:noFill/>
                </a:ln>
              </p:spPr>
              <p:style>
                <a:lnRef idx="2">
                  <a:schemeClr val="accent1"/>
                </a:lnRef>
                <a:fillRef idx="1">
                  <a:schemeClr val="lt1"/>
                </a:fillRef>
                <a:effectRef idx="0">
                  <a:schemeClr val="accent1"/>
                </a:effectRef>
                <a:fontRef idx="minor">
                  <a:schemeClr val="dk1"/>
                </a:fontRef>
              </p:style>
            </p:pic>
          </p:grpSp>
          <p:grpSp>
            <p:nvGrpSpPr>
              <p:cNvPr id="133" name="组合 132">
                <a:extLst>
                  <a:ext uri="{FF2B5EF4-FFF2-40B4-BE49-F238E27FC236}">
                    <a16:creationId xmlns:a16="http://schemas.microsoft.com/office/drawing/2014/main" id="{DD5302E6-68DC-4EB6-36AF-020895F61795}"/>
                  </a:ext>
                </a:extLst>
              </p:cNvPr>
              <p:cNvGrpSpPr>
                <a:grpSpLocks noChangeAspect="1"/>
              </p:cNvGrpSpPr>
              <p:nvPr/>
            </p:nvGrpSpPr>
            <p:grpSpPr>
              <a:xfrm>
                <a:off x="9208" y="2211"/>
                <a:ext cx="4998" cy="1020"/>
                <a:chOff x="11174" y="2310"/>
                <a:chExt cx="6666" cy="1361"/>
              </a:xfrm>
            </p:grpSpPr>
            <p:sp>
              <p:nvSpPr>
                <p:cNvPr id="137" name="矩形 136">
                  <a:extLst>
                    <a:ext uri="{FF2B5EF4-FFF2-40B4-BE49-F238E27FC236}">
                      <a16:creationId xmlns:a16="http://schemas.microsoft.com/office/drawing/2014/main" id="{50F08610-1849-B116-2C46-6F8337368B55}"/>
                    </a:ext>
                  </a:extLst>
                </p:cNvPr>
                <p:cNvSpPr/>
                <p:nvPr/>
              </p:nvSpPr>
              <p:spPr>
                <a:xfrm>
                  <a:off x="11174" y="2310"/>
                  <a:ext cx="6666"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38" name="图片 137">
                  <a:extLst>
                    <a:ext uri="{FF2B5EF4-FFF2-40B4-BE49-F238E27FC236}">
                      <a16:creationId xmlns:a16="http://schemas.microsoft.com/office/drawing/2014/main" id="{841D3918-43E1-320C-0E1B-0185A4FB0CC5}"/>
                    </a:ext>
                  </a:extLst>
                </p:cNvPr>
                <p:cNvPicPr>
                  <a:picLocks noChangeAspect="1"/>
                </p:cNvPicPr>
                <p:nvPr/>
              </p:nvPicPr>
              <p:blipFill>
                <a:blip r:embed="rId15"/>
                <a:stretch>
                  <a:fillRect/>
                </a:stretch>
              </p:blipFill>
              <p:spPr>
                <a:xfrm>
                  <a:off x="11326" y="2501"/>
                  <a:ext cx="6363" cy="980"/>
                </a:xfrm>
                <a:prstGeom prst="rect">
                  <a:avLst/>
                </a:prstGeom>
                <a:ln>
                  <a:noFill/>
                </a:ln>
              </p:spPr>
            </p:pic>
          </p:grpSp>
          <p:grpSp>
            <p:nvGrpSpPr>
              <p:cNvPr id="134" name="组合 133">
                <a:extLst>
                  <a:ext uri="{FF2B5EF4-FFF2-40B4-BE49-F238E27FC236}">
                    <a16:creationId xmlns:a16="http://schemas.microsoft.com/office/drawing/2014/main" id="{FE3E105B-E76A-6E63-6527-74A393131A05}"/>
                  </a:ext>
                </a:extLst>
              </p:cNvPr>
              <p:cNvGrpSpPr>
                <a:grpSpLocks noChangeAspect="1"/>
              </p:cNvGrpSpPr>
              <p:nvPr/>
            </p:nvGrpSpPr>
            <p:grpSpPr>
              <a:xfrm>
                <a:off x="14423" y="2211"/>
                <a:ext cx="3133" cy="1020"/>
                <a:chOff x="11201" y="4319"/>
                <a:chExt cx="4176" cy="1360"/>
              </a:xfrm>
            </p:grpSpPr>
            <p:sp>
              <p:nvSpPr>
                <p:cNvPr id="135" name="矩形 134">
                  <a:extLst>
                    <a:ext uri="{FF2B5EF4-FFF2-40B4-BE49-F238E27FC236}">
                      <a16:creationId xmlns:a16="http://schemas.microsoft.com/office/drawing/2014/main" id="{3FF2E5AA-A596-AACA-3D97-660ECA731B7E}"/>
                    </a:ext>
                  </a:extLst>
                </p:cNvPr>
                <p:cNvSpPr/>
                <p:nvPr/>
              </p:nvSpPr>
              <p:spPr>
                <a:xfrm>
                  <a:off x="11201" y="4319"/>
                  <a:ext cx="4176"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rPr>
                    <a:t>www.magillmed.com</a:t>
                  </a:r>
                </a:p>
              </p:txBody>
            </p:sp>
            <p:pic>
              <p:nvPicPr>
                <p:cNvPr id="136" name="Picture 4">
                  <a:extLst>
                    <a:ext uri="{FF2B5EF4-FFF2-40B4-BE49-F238E27FC236}">
                      <a16:creationId xmlns:a16="http://schemas.microsoft.com/office/drawing/2014/main" id="{D438FF31-B327-594A-F97F-8D865C4C5D6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535" y="4579"/>
                  <a:ext cx="3509" cy="841"/>
                </a:xfrm>
                <a:prstGeom prst="rect">
                  <a:avLst/>
                </a:prstGeom>
                <a:noFill/>
                <a:ln>
                  <a:noFill/>
                </a:ln>
                <a:extLst>
                  <a:ext uri="{909E8E84-426E-40DD-AFC4-6F175D3DCCD1}">
                    <a14:hiddenFill xmlns:a14="http://schemas.microsoft.com/office/drawing/2010/main">
                      <a:solidFill>
                        <a:srgbClr val="FFFFFF"/>
                      </a:solidFill>
                    </a14:hiddenFill>
                  </a:ext>
                </a:extLst>
              </p:spPr>
            </p:pic>
          </p:grpSp>
        </p:grpSp>
        <p:grpSp>
          <p:nvGrpSpPr>
            <p:cNvPr id="22" name="组合 21">
              <a:extLst>
                <a:ext uri="{FF2B5EF4-FFF2-40B4-BE49-F238E27FC236}">
                  <a16:creationId xmlns:a16="http://schemas.microsoft.com/office/drawing/2014/main" id="{E8FD7F5D-034D-08BF-5A64-FDC8EB32FA06}"/>
                </a:ext>
              </a:extLst>
            </p:cNvPr>
            <p:cNvGrpSpPr/>
            <p:nvPr/>
          </p:nvGrpSpPr>
          <p:grpSpPr>
            <a:xfrm>
              <a:off x="1802" y="3505"/>
              <a:ext cx="15774" cy="1021"/>
              <a:chOff x="1802" y="3411"/>
              <a:chExt cx="15774" cy="1021"/>
            </a:xfrm>
          </p:grpSpPr>
          <p:grpSp>
            <p:nvGrpSpPr>
              <p:cNvPr id="100" name="组合 99">
                <a:extLst>
                  <a:ext uri="{FF2B5EF4-FFF2-40B4-BE49-F238E27FC236}">
                    <a16:creationId xmlns:a16="http://schemas.microsoft.com/office/drawing/2014/main" id="{9A50BF66-E3E3-5D60-9624-25B0B0BFFB67}"/>
                  </a:ext>
                </a:extLst>
              </p:cNvPr>
              <p:cNvGrpSpPr>
                <a:grpSpLocks noChangeAspect="1"/>
              </p:cNvGrpSpPr>
              <p:nvPr/>
            </p:nvGrpSpPr>
            <p:grpSpPr>
              <a:xfrm>
                <a:off x="4321" y="3412"/>
                <a:ext cx="3446" cy="1020"/>
                <a:chOff x="9739" y="5513"/>
                <a:chExt cx="4592" cy="1360"/>
              </a:xfrm>
            </p:grpSpPr>
            <p:sp>
              <p:nvSpPr>
                <p:cNvPr id="129" name="矩形 128">
                  <a:extLst>
                    <a:ext uri="{FF2B5EF4-FFF2-40B4-BE49-F238E27FC236}">
                      <a16:creationId xmlns:a16="http://schemas.microsoft.com/office/drawing/2014/main" id="{722457B7-7B0B-9C83-32D3-126EBCBD2958}"/>
                    </a:ext>
                  </a:extLst>
                </p:cNvPr>
                <p:cNvSpPr/>
                <p:nvPr/>
              </p:nvSpPr>
              <p:spPr>
                <a:xfrm>
                  <a:off x="9739" y="5513"/>
                  <a:ext cx="4593"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30" name="图片 129">
                  <a:extLst>
                    <a:ext uri="{FF2B5EF4-FFF2-40B4-BE49-F238E27FC236}">
                      <a16:creationId xmlns:a16="http://schemas.microsoft.com/office/drawing/2014/main" id="{0B1B0E76-05B5-F48D-1E94-3BA7EF601278}"/>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919" y="5807"/>
                  <a:ext cx="4233" cy="774"/>
                </a:xfrm>
                <a:prstGeom prst="rect">
                  <a:avLst/>
                </a:prstGeom>
              </p:spPr>
            </p:pic>
          </p:grpSp>
          <p:grpSp>
            <p:nvGrpSpPr>
              <p:cNvPr id="101" name="组合 100">
                <a:extLst>
                  <a:ext uri="{FF2B5EF4-FFF2-40B4-BE49-F238E27FC236}">
                    <a16:creationId xmlns:a16="http://schemas.microsoft.com/office/drawing/2014/main" id="{97989E39-878D-2333-31BE-AD9FA049B508}"/>
                  </a:ext>
                </a:extLst>
              </p:cNvPr>
              <p:cNvGrpSpPr/>
              <p:nvPr/>
            </p:nvGrpSpPr>
            <p:grpSpPr>
              <a:xfrm>
                <a:off x="10795" y="3412"/>
                <a:ext cx="2626" cy="1020"/>
                <a:chOff x="6112" y="8034"/>
                <a:chExt cx="2626" cy="1020"/>
              </a:xfrm>
            </p:grpSpPr>
            <p:sp>
              <p:nvSpPr>
                <p:cNvPr id="127" name="矩形 126">
                  <a:extLst>
                    <a:ext uri="{FF2B5EF4-FFF2-40B4-BE49-F238E27FC236}">
                      <a16:creationId xmlns:a16="http://schemas.microsoft.com/office/drawing/2014/main" id="{0CB6275E-18BC-AD4E-DE7F-BF77BC78D4AD}"/>
                    </a:ext>
                  </a:extLst>
                </p:cNvPr>
                <p:cNvSpPr/>
                <p:nvPr/>
              </p:nvSpPr>
              <p:spPr>
                <a:xfrm>
                  <a:off x="6112" y="8034"/>
                  <a:ext cx="2626" cy="1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28" name="图片 127" descr="5ffd4fcea5e0c">
                  <a:extLst>
                    <a:ext uri="{FF2B5EF4-FFF2-40B4-BE49-F238E27FC236}">
                      <a16:creationId xmlns:a16="http://schemas.microsoft.com/office/drawing/2014/main" id="{2388B230-03A7-BB57-FB28-65A52877C88E}"/>
                    </a:ext>
                  </a:extLst>
                </p:cNvPr>
                <p:cNvPicPr>
                  <a:picLocks noChangeAspect="1"/>
                </p:cNvPicPr>
                <p:nvPr/>
              </p:nvPicPr>
              <p:blipFill>
                <a:blip r:embed="rId18"/>
                <a:stretch>
                  <a:fillRect/>
                </a:stretch>
              </p:blipFill>
              <p:spPr>
                <a:xfrm>
                  <a:off x="6405" y="8090"/>
                  <a:ext cx="2041" cy="907"/>
                </a:xfrm>
                <a:prstGeom prst="rect">
                  <a:avLst/>
                </a:prstGeom>
              </p:spPr>
            </p:pic>
          </p:grpSp>
          <p:grpSp>
            <p:nvGrpSpPr>
              <p:cNvPr id="102" name="组合 101">
                <a:extLst>
                  <a:ext uri="{FF2B5EF4-FFF2-40B4-BE49-F238E27FC236}">
                    <a16:creationId xmlns:a16="http://schemas.microsoft.com/office/drawing/2014/main" id="{351115D8-876F-3151-5EDC-9E713542998F}"/>
                  </a:ext>
                </a:extLst>
              </p:cNvPr>
              <p:cNvGrpSpPr>
                <a:grpSpLocks noChangeAspect="1"/>
              </p:cNvGrpSpPr>
              <p:nvPr/>
            </p:nvGrpSpPr>
            <p:grpSpPr>
              <a:xfrm>
                <a:off x="1802" y="3412"/>
                <a:ext cx="2273" cy="1020"/>
                <a:chOff x="1402" y="4322"/>
                <a:chExt cx="3031" cy="1361"/>
              </a:xfrm>
            </p:grpSpPr>
            <p:sp>
              <p:nvSpPr>
                <p:cNvPr id="113" name="矩形 112">
                  <a:extLst>
                    <a:ext uri="{FF2B5EF4-FFF2-40B4-BE49-F238E27FC236}">
                      <a16:creationId xmlns:a16="http://schemas.microsoft.com/office/drawing/2014/main" id="{5632F457-99C1-BF24-AE22-588D1758FCCA}"/>
                    </a:ext>
                  </a:extLst>
                </p:cNvPr>
                <p:cNvSpPr/>
                <p:nvPr/>
              </p:nvSpPr>
              <p:spPr>
                <a:xfrm>
                  <a:off x="1402" y="4322"/>
                  <a:ext cx="3031"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14" name="图片 113" descr="圣维尔医学">
                  <a:extLst>
                    <a:ext uri="{FF2B5EF4-FFF2-40B4-BE49-F238E27FC236}">
                      <a16:creationId xmlns:a16="http://schemas.microsoft.com/office/drawing/2014/main" id="{F2FA552D-7DAC-A4FB-BBFD-2826F6A7099B}"/>
                    </a:ext>
                  </a:extLst>
                </p:cNvPr>
                <p:cNvPicPr>
                  <a:picLocks noChangeAspect="1"/>
                </p:cNvPicPr>
                <p:nvPr/>
              </p:nvPicPr>
              <p:blipFill>
                <a:blip r:embed="rId19"/>
                <a:stretch>
                  <a:fillRect/>
                </a:stretch>
              </p:blipFill>
              <p:spPr>
                <a:xfrm>
                  <a:off x="1597" y="4493"/>
                  <a:ext cx="2642" cy="1020"/>
                </a:xfrm>
                <a:prstGeom prst="rect">
                  <a:avLst/>
                </a:prstGeom>
                <a:ln>
                  <a:noFill/>
                </a:ln>
              </p:spPr>
            </p:pic>
          </p:grpSp>
          <p:grpSp>
            <p:nvGrpSpPr>
              <p:cNvPr id="104" name="组合 103">
                <a:extLst>
                  <a:ext uri="{FF2B5EF4-FFF2-40B4-BE49-F238E27FC236}">
                    <a16:creationId xmlns:a16="http://schemas.microsoft.com/office/drawing/2014/main" id="{D9B4CD90-8FCB-265A-786F-3C41225F3188}"/>
                  </a:ext>
                </a:extLst>
              </p:cNvPr>
              <p:cNvGrpSpPr>
                <a:grpSpLocks noChangeAspect="1"/>
              </p:cNvGrpSpPr>
              <p:nvPr/>
            </p:nvGrpSpPr>
            <p:grpSpPr>
              <a:xfrm>
                <a:off x="13667" y="3412"/>
                <a:ext cx="1677" cy="1020"/>
                <a:chOff x="15637" y="4319"/>
                <a:chExt cx="2237" cy="1361"/>
              </a:xfrm>
            </p:grpSpPr>
            <p:sp>
              <p:nvSpPr>
                <p:cNvPr id="111" name="矩形 110">
                  <a:extLst>
                    <a:ext uri="{FF2B5EF4-FFF2-40B4-BE49-F238E27FC236}">
                      <a16:creationId xmlns:a16="http://schemas.microsoft.com/office/drawing/2014/main" id="{96E850E3-00EF-D2C4-B35A-4F9FC72339B0}"/>
                    </a:ext>
                  </a:extLst>
                </p:cNvPr>
                <p:cNvSpPr/>
                <p:nvPr/>
              </p:nvSpPr>
              <p:spPr>
                <a:xfrm>
                  <a:off x="15637" y="4319"/>
                  <a:ext cx="2237"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12" name="Picture 8">
                  <a:extLst>
                    <a:ext uri="{FF2B5EF4-FFF2-40B4-BE49-F238E27FC236}">
                      <a16:creationId xmlns:a16="http://schemas.microsoft.com/office/drawing/2014/main" id="{059CF226-95CA-892F-9C6D-35A992E879B6}"/>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6035" y="4580"/>
                  <a:ext cx="1442" cy="840"/>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05" name="组合 104">
                <a:extLst>
                  <a:ext uri="{FF2B5EF4-FFF2-40B4-BE49-F238E27FC236}">
                    <a16:creationId xmlns:a16="http://schemas.microsoft.com/office/drawing/2014/main" id="{F7615BB5-0937-94A2-76C8-4EB34681C9E4}"/>
                  </a:ext>
                </a:extLst>
              </p:cNvPr>
              <p:cNvGrpSpPr>
                <a:grpSpLocks noChangeAspect="1"/>
              </p:cNvGrpSpPr>
              <p:nvPr/>
            </p:nvGrpSpPr>
            <p:grpSpPr>
              <a:xfrm>
                <a:off x="8013" y="3412"/>
                <a:ext cx="2536" cy="1021"/>
                <a:chOff x="7549" y="4329"/>
                <a:chExt cx="3381" cy="1361"/>
              </a:xfrm>
            </p:grpSpPr>
            <p:sp>
              <p:nvSpPr>
                <p:cNvPr id="109" name="矩形 108">
                  <a:extLst>
                    <a:ext uri="{FF2B5EF4-FFF2-40B4-BE49-F238E27FC236}">
                      <a16:creationId xmlns:a16="http://schemas.microsoft.com/office/drawing/2014/main" id="{F4B7C757-70EA-F233-0ED1-D5CDA151C10C}"/>
                    </a:ext>
                  </a:extLst>
                </p:cNvPr>
                <p:cNvSpPr/>
                <p:nvPr/>
              </p:nvSpPr>
              <p:spPr>
                <a:xfrm>
                  <a:off x="7549" y="4329"/>
                  <a:ext cx="3381" cy="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10" name="图片 109">
                  <a:extLst>
                    <a:ext uri="{FF2B5EF4-FFF2-40B4-BE49-F238E27FC236}">
                      <a16:creationId xmlns:a16="http://schemas.microsoft.com/office/drawing/2014/main" id="{45F33386-2A19-AF53-690E-4F9BC2B7ACC8}"/>
                    </a:ext>
                  </a:extLst>
                </p:cNvPr>
                <p:cNvPicPr>
                  <a:picLocks noChangeAspect="1"/>
                </p:cNvPicPr>
                <p:nvPr/>
              </p:nvPicPr>
              <p:blipFill>
                <a:blip r:embed="rId21"/>
                <a:stretch>
                  <a:fillRect/>
                </a:stretch>
              </p:blipFill>
              <p:spPr>
                <a:xfrm>
                  <a:off x="7856" y="4620"/>
                  <a:ext cx="2767" cy="780"/>
                </a:xfrm>
                <a:prstGeom prst="rect">
                  <a:avLst/>
                </a:prstGeom>
                <a:ln>
                  <a:noFill/>
                </a:ln>
              </p:spPr>
            </p:pic>
          </p:grpSp>
          <p:grpSp>
            <p:nvGrpSpPr>
              <p:cNvPr id="106" name="组合 105">
                <a:extLst>
                  <a:ext uri="{FF2B5EF4-FFF2-40B4-BE49-F238E27FC236}">
                    <a16:creationId xmlns:a16="http://schemas.microsoft.com/office/drawing/2014/main" id="{2D02A197-C192-8FBF-93FD-7F924F87D40A}"/>
                  </a:ext>
                </a:extLst>
              </p:cNvPr>
              <p:cNvGrpSpPr>
                <a:grpSpLocks noChangeAspect="1"/>
              </p:cNvGrpSpPr>
              <p:nvPr/>
            </p:nvGrpSpPr>
            <p:grpSpPr>
              <a:xfrm>
                <a:off x="15590" y="3411"/>
                <a:ext cx="1986" cy="1021"/>
                <a:chOff x="12675" y="8008"/>
                <a:chExt cx="2529" cy="1299"/>
              </a:xfrm>
            </p:grpSpPr>
            <p:sp>
              <p:nvSpPr>
                <p:cNvPr id="107" name="矩形 106">
                  <a:extLst>
                    <a:ext uri="{FF2B5EF4-FFF2-40B4-BE49-F238E27FC236}">
                      <a16:creationId xmlns:a16="http://schemas.microsoft.com/office/drawing/2014/main" id="{D81A0716-23FA-4DF7-FC36-FA8B46C0865A}"/>
                    </a:ext>
                  </a:extLst>
                </p:cNvPr>
                <p:cNvSpPr/>
                <p:nvPr/>
              </p:nvSpPr>
              <p:spPr>
                <a:xfrm>
                  <a:off x="12675" y="8008"/>
                  <a:ext cx="2529" cy="1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108" name="图片 107" descr="dd">
                  <a:extLst>
                    <a:ext uri="{FF2B5EF4-FFF2-40B4-BE49-F238E27FC236}">
                      <a16:creationId xmlns:a16="http://schemas.microsoft.com/office/drawing/2014/main" id="{C53AD395-C2F3-B15D-1C69-A294872D085E}"/>
                    </a:ext>
                  </a:extLst>
                </p:cNvPr>
                <p:cNvPicPr>
                  <a:picLocks noChangeAspect="1"/>
                </p:cNvPicPr>
                <p:nvPr/>
              </p:nvPicPr>
              <p:blipFill>
                <a:blip r:embed="rId22"/>
                <a:stretch>
                  <a:fillRect/>
                </a:stretch>
              </p:blipFill>
              <p:spPr>
                <a:xfrm>
                  <a:off x="13015" y="8204"/>
                  <a:ext cx="1849" cy="907"/>
                </a:xfrm>
                <a:prstGeom prst="rect">
                  <a:avLst/>
                </a:prstGeom>
              </p:spPr>
            </p:pic>
          </p:grpSp>
        </p:grpSp>
        <p:grpSp>
          <p:nvGrpSpPr>
            <p:cNvPr id="24" name="组合 23">
              <a:extLst>
                <a:ext uri="{FF2B5EF4-FFF2-40B4-BE49-F238E27FC236}">
                  <a16:creationId xmlns:a16="http://schemas.microsoft.com/office/drawing/2014/main" id="{58E17223-FBAE-8AED-B3A3-65BD38B9F635}"/>
                </a:ext>
              </a:extLst>
            </p:cNvPr>
            <p:cNvGrpSpPr/>
            <p:nvPr/>
          </p:nvGrpSpPr>
          <p:grpSpPr>
            <a:xfrm>
              <a:off x="1781" y="7390"/>
              <a:ext cx="15777" cy="1020"/>
              <a:chOff x="1781" y="7237"/>
              <a:chExt cx="15777" cy="1020"/>
            </a:xfrm>
          </p:grpSpPr>
          <p:grpSp>
            <p:nvGrpSpPr>
              <p:cNvPr id="69" name="组合 68">
                <a:extLst>
                  <a:ext uri="{FF2B5EF4-FFF2-40B4-BE49-F238E27FC236}">
                    <a16:creationId xmlns:a16="http://schemas.microsoft.com/office/drawing/2014/main" id="{827C05A5-8FDC-BDB1-A87D-8CF42D9E96C9}"/>
                  </a:ext>
                </a:extLst>
              </p:cNvPr>
              <p:cNvGrpSpPr>
                <a:grpSpLocks noChangeAspect="1"/>
              </p:cNvGrpSpPr>
              <p:nvPr/>
            </p:nvGrpSpPr>
            <p:grpSpPr>
              <a:xfrm>
                <a:off x="14948" y="7237"/>
                <a:ext cx="2610" cy="1021"/>
                <a:chOff x="8984" y="8003"/>
                <a:chExt cx="3323" cy="1299"/>
              </a:xfrm>
            </p:grpSpPr>
            <p:sp>
              <p:nvSpPr>
                <p:cNvPr id="93" name="矩形 92">
                  <a:extLst>
                    <a:ext uri="{FF2B5EF4-FFF2-40B4-BE49-F238E27FC236}">
                      <a16:creationId xmlns:a16="http://schemas.microsoft.com/office/drawing/2014/main" id="{BB204C5E-DB8F-DFD7-0087-E4407E107761}"/>
                    </a:ext>
                  </a:extLst>
                </p:cNvPr>
                <p:cNvSpPr/>
                <p:nvPr/>
              </p:nvSpPr>
              <p:spPr>
                <a:xfrm>
                  <a:off x="8984" y="8003"/>
                  <a:ext cx="3323" cy="1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94" name="图片 93" descr="logo1">
                  <a:extLst>
                    <a:ext uri="{FF2B5EF4-FFF2-40B4-BE49-F238E27FC236}">
                      <a16:creationId xmlns:a16="http://schemas.microsoft.com/office/drawing/2014/main" id="{CD624067-1A3E-F54C-A754-0373BE9B2A54}"/>
                    </a:ext>
                  </a:extLst>
                </p:cNvPr>
                <p:cNvPicPr>
                  <a:picLocks noChangeAspect="1"/>
                </p:cNvPicPr>
                <p:nvPr/>
              </p:nvPicPr>
              <p:blipFill>
                <a:blip r:embed="rId23"/>
                <a:stretch>
                  <a:fillRect/>
                </a:stretch>
              </p:blipFill>
              <p:spPr>
                <a:xfrm>
                  <a:off x="9148" y="8199"/>
                  <a:ext cx="2993" cy="907"/>
                </a:xfrm>
                <a:prstGeom prst="rect">
                  <a:avLst/>
                </a:prstGeom>
              </p:spPr>
            </p:pic>
          </p:grpSp>
          <p:grpSp>
            <p:nvGrpSpPr>
              <p:cNvPr id="70" name="组合 69">
                <a:extLst>
                  <a:ext uri="{FF2B5EF4-FFF2-40B4-BE49-F238E27FC236}">
                    <a16:creationId xmlns:a16="http://schemas.microsoft.com/office/drawing/2014/main" id="{87CA713F-FA8D-24F9-D105-845DD192A09C}"/>
                  </a:ext>
                </a:extLst>
              </p:cNvPr>
              <p:cNvGrpSpPr>
                <a:grpSpLocks noChangeAspect="1"/>
              </p:cNvGrpSpPr>
              <p:nvPr/>
            </p:nvGrpSpPr>
            <p:grpSpPr>
              <a:xfrm>
                <a:off x="6223" y="7237"/>
                <a:ext cx="3206" cy="1021"/>
                <a:chOff x="15013" y="8003"/>
                <a:chExt cx="4079" cy="1299"/>
              </a:xfrm>
            </p:grpSpPr>
            <p:sp>
              <p:nvSpPr>
                <p:cNvPr id="86" name="矩形 85">
                  <a:extLst>
                    <a:ext uri="{FF2B5EF4-FFF2-40B4-BE49-F238E27FC236}">
                      <a16:creationId xmlns:a16="http://schemas.microsoft.com/office/drawing/2014/main" id="{451AC409-0891-7A44-34C3-685C09738D94}"/>
                    </a:ext>
                  </a:extLst>
                </p:cNvPr>
                <p:cNvSpPr/>
                <p:nvPr/>
              </p:nvSpPr>
              <p:spPr>
                <a:xfrm>
                  <a:off x="15013" y="8003"/>
                  <a:ext cx="4079" cy="1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87" name="图片 86" descr="my">
                  <a:extLst>
                    <a:ext uri="{FF2B5EF4-FFF2-40B4-BE49-F238E27FC236}">
                      <a16:creationId xmlns:a16="http://schemas.microsoft.com/office/drawing/2014/main" id="{8E3D6BFC-5248-EDFD-E0D8-ED1DCC7F6F07}"/>
                    </a:ext>
                  </a:extLst>
                </p:cNvPr>
                <p:cNvPicPr>
                  <a:picLocks noChangeAspect="1"/>
                </p:cNvPicPr>
                <p:nvPr/>
              </p:nvPicPr>
              <p:blipFill>
                <a:blip r:embed="rId24"/>
                <a:stretch>
                  <a:fillRect/>
                </a:stretch>
              </p:blipFill>
              <p:spPr>
                <a:xfrm>
                  <a:off x="15459" y="8284"/>
                  <a:ext cx="3188" cy="737"/>
                </a:xfrm>
                <a:prstGeom prst="rect">
                  <a:avLst/>
                </a:prstGeom>
              </p:spPr>
            </p:pic>
          </p:grpSp>
          <p:grpSp>
            <p:nvGrpSpPr>
              <p:cNvPr id="71" name="组合 70">
                <a:extLst>
                  <a:ext uri="{FF2B5EF4-FFF2-40B4-BE49-F238E27FC236}">
                    <a16:creationId xmlns:a16="http://schemas.microsoft.com/office/drawing/2014/main" id="{4F8FA5B5-159F-E6CC-8E22-FED8EB2D3871}"/>
                  </a:ext>
                </a:extLst>
              </p:cNvPr>
              <p:cNvGrpSpPr/>
              <p:nvPr/>
            </p:nvGrpSpPr>
            <p:grpSpPr>
              <a:xfrm>
                <a:off x="1781" y="7237"/>
                <a:ext cx="4172" cy="1020"/>
                <a:chOff x="5426" y="8039"/>
                <a:chExt cx="4172" cy="1298"/>
              </a:xfrm>
            </p:grpSpPr>
            <p:sp>
              <p:nvSpPr>
                <p:cNvPr id="84" name="矩形 83">
                  <a:extLst>
                    <a:ext uri="{FF2B5EF4-FFF2-40B4-BE49-F238E27FC236}">
                      <a16:creationId xmlns:a16="http://schemas.microsoft.com/office/drawing/2014/main" id="{5908E04F-0EBB-A0D2-F4D2-5F5081192275}"/>
                    </a:ext>
                  </a:extLst>
                </p:cNvPr>
                <p:cNvSpPr/>
                <p:nvPr/>
              </p:nvSpPr>
              <p:spPr>
                <a:xfrm>
                  <a:off x="5426" y="8039"/>
                  <a:ext cx="4172" cy="1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85" name="图片 84" descr="d2">
                  <a:extLst>
                    <a:ext uri="{FF2B5EF4-FFF2-40B4-BE49-F238E27FC236}">
                      <a16:creationId xmlns:a16="http://schemas.microsoft.com/office/drawing/2014/main" id="{581D7EA4-2C8A-4F33-C7CE-27DF89FB7627}"/>
                    </a:ext>
                  </a:extLst>
                </p:cNvPr>
                <p:cNvPicPr>
                  <a:picLocks noChangeAspect="1"/>
                </p:cNvPicPr>
                <p:nvPr/>
              </p:nvPicPr>
              <p:blipFill>
                <a:blip r:embed="rId25"/>
                <a:stretch>
                  <a:fillRect/>
                </a:stretch>
              </p:blipFill>
              <p:spPr>
                <a:xfrm>
                  <a:off x="5713" y="8235"/>
                  <a:ext cx="3597" cy="907"/>
                </a:xfrm>
                <a:prstGeom prst="rect">
                  <a:avLst/>
                </a:prstGeom>
              </p:spPr>
            </p:pic>
          </p:grpSp>
          <p:grpSp>
            <p:nvGrpSpPr>
              <p:cNvPr id="72" name="组合 71">
                <a:extLst>
                  <a:ext uri="{FF2B5EF4-FFF2-40B4-BE49-F238E27FC236}">
                    <a16:creationId xmlns:a16="http://schemas.microsoft.com/office/drawing/2014/main" id="{C86532B0-F63F-D699-C1BC-4AA70B62A302}"/>
                  </a:ext>
                </a:extLst>
              </p:cNvPr>
              <p:cNvGrpSpPr/>
              <p:nvPr/>
            </p:nvGrpSpPr>
            <p:grpSpPr>
              <a:xfrm>
                <a:off x="9699" y="7237"/>
                <a:ext cx="3064" cy="1020"/>
                <a:chOff x="6083" y="9595"/>
                <a:chExt cx="3064" cy="1020"/>
              </a:xfrm>
            </p:grpSpPr>
            <p:sp>
              <p:nvSpPr>
                <p:cNvPr id="79" name="矩形 78">
                  <a:extLst>
                    <a:ext uri="{FF2B5EF4-FFF2-40B4-BE49-F238E27FC236}">
                      <a16:creationId xmlns:a16="http://schemas.microsoft.com/office/drawing/2014/main" id="{0CD966B6-80AA-5E5D-3C0F-CE90AFD759BB}"/>
                    </a:ext>
                  </a:extLst>
                </p:cNvPr>
                <p:cNvSpPr/>
                <p:nvPr/>
              </p:nvSpPr>
              <p:spPr>
                <a:xfrm>
                  <a:off x="6083" y="9595"/>
                  <a:ext cx="3064" cy="1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83" name="图片 82" descr="2021092410545516f60d">
                  <a:extLst>
                    <a:ext uri="{FF2B5EF4-FFF2-40B4-BE49-F238E27FC236}">
                      <a16:creationId xmlns:a16="http://schemas.microsoft.com/office/drawing/2014/main" id="{A936DB9C-19FE-05CA-E011-E3B8EB53A138}"/>
                    </a:ext>
                  </a:extLst>
                </p:cNvPr>
                <p:cNvPicPr>
                  <a:picLocks noChangeAspect="1"/>
                </p:cNvPicPr>
                <p:nvPr/>
              </p:nvPicPr>
              <p:blipFill>
                <a:blip r:embed="rId26"/>
                <a:stretch>
                  <a:fillRect/>
                </a:stretch>
              </p:blipFill>
              <p:spPr>
                <a:xfrm>
                  <a:off x="6480" y="9798"/>
                  <a:ext cx="2270" cy="614"/>
                </a:xfrm>
                <a:prstGeom prst="rect">
                  <a:avLst/>
                </a:prstGeom>
              </p:spPr>
            </p:pic>
          </p:grpSp>
          <p:grpSp>
            <p:nvGrpSpPr>
              <p:cNvPr id="73" name="组合 72">
                <a:extLst>
                  <a:ext uri="{FF2B5EF4-FFF2-40B4-BE49-F238E27FC236}">
                    <a16:creationId xmlns:a16="http://schemas.microsoft.com/office/drawing/2014/main" id="{A368E7B9-3106-952B-F1B9-4B8965CA8794}"/>
                  </a:ext>
                </a:extLst>
              </p:cNvPr>
              <p:cNvGrpSpPr>
                <a:grpSpLocks noChangeAspect="1"/>
              </p:cNvGrpSpPr>
              <p:nvPr/>
            </p:nvGrpSpPr>
            <p:grpSpPr>
              <a:xfrm>
                <a:off x="13033" y="7237"/>
                <a:ext cx="1645" cy="1021"/>
                <a:chOff x="9714" y="9595"/>
                <a:chExt cx="2094" cy="1299"/>
              </a:xfrm>
            </p:grpSpPr>
            <p:sp>
              <p:nvSpPr>
                <p:cNvPr id="74" name="矩形 73">
                  <a:extLst>
                    <a:ext uri="{FF2B5EF4-FFF2-40B4-BE49-F238E27FC236}">
                      <a16:creationId xmlns:a16="http://schemas.microsoft.com/office/drawing/2014/main" id="{5F72F35C-2365-2F89-7B45-985967E00314}"/>
                    </a:ext>
                  </a:extLst>
                </p:cNvPr>
                <p:cNvSpPr/>
                <p:nvPr/>
              </p:nvSpPr>
              <p:spPr>
                <a:xfrm>
                  <a:off x="9714" y="9595"/>
                  <a:ext cx="2094" cy="1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75" name="图片 74" descr="10703679_1655283662">
                  <a:extLst>
                    <a:ext uri="{FF2B5EF4-FFF2-40B4-BE49-F238E27FC236}">
                      <a16:creationId xmlns:a16="http://schemas.microsoft.com/office/drawing/2014/main" id="{BF9547DD-5DE5-4E31-4F89-15DD2707BC85}"/>
                    </a:ext>
                  </a:extLst>
                </p:cNvPr>
                <p:cNvPicPr>
                  <a:picLocks noChangeAspect="1"/>
                </p:cNvPicPr>
                <p:nvPr/>
              </p:nvPicPr>
              <p:blipFill>
                <a:blip r:embed="rId27"/>
                <a:stretch>
                  <a:fillRect/>
                </a:stretch>
              </p:blipFill>
              <p:spPr>
                <a:xfrm>
                  <a:off x="10005" y="9791"/>
                  <a:ext cx="1512" cy="907"/>
                </a:xfrm>
                <a:prstGeom prst="rect">
                  <a:avLst/>
                </a:prstGeom>
              </p:spPr>
            </p:pic>
          </p:grpSp>
        </p:grpSp>
        <p:grpSp>
          <p:nvGrpSpPr>
            <p:cNvPr id="26" name="组合 25">
              <a:extLst>
                <a:ext uri="{FF2B5EF4-FFF2-40B4-BE49-F238E27FC236}">
                  <a16:creationId xmlns:a16="http://schemas.microsoft.com/office/drawing/2014/main" id="{2040B64B-45F8-46BF-9C4E-EB5E124133A1}"/>
                </a:ext>
              </a:extLst>
            </p:cNvPr>
            <p:cNvGrpSpPr/>
            <p:nvPr/>
          </p:nvGrpSpPr>
          <p:grpSpPr>
            <a:xfrm>
              <a:off x="1821" y="8684"/>
              <a:ext cx="15753" cy="898"/>
              <a:chOff x="1821" y="8121"/>
              <a:chExt cx="15753" cy="898"/>
            </a:xfrm>
          </p:grpSpPr>
          <p:pic>
            <p:nvPicPr>
              <p:cNvPr id="47" name="Picture 6" descr="百倍医疗科技（上海）有限公司">
                <a:extLst>
                  <a:ext uri="{FF2B5EF4-FFF2-40B4-BE49-F238E27FC236}">
                    <a16:creationId xmlns:a16="http://schemas.microsoft.com/office/drawing/2014/main" id="{6343C503-2679-137B-792C-813C80480D23}"/>
                  </a:ext>
                </a:extLst>
              </p:cNvPr>
              <p:cNvPicPr>
                <a:picLocks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10965" y="8121"/>
                <a:ext cx="895" cy="89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8">
                <a:extLst>
                  <a:ext uri="{FF2B5EF4-FFF2-40B4-BE49-F238E27FC236}">
                    <a16:creationId xmlns:a16="http://schemas.microsoft.com/office/drawing/2014/main" id="{5F61C9FE-76AB-4CAC-6C8F-06164AB181B7}"/>
                  </a:ext>
                </a:extLst>
              </p:cNvPr>
              <p:cNvPicPr>
                <a:picLocks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2964" y="8121"/>
                <a:ext cx="895" cy="89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4" descr="常州北卓医疗科技发展有限公司">
                <a:extLst>
                  <a:ext uri="{FF2B5EF4-FFF2-40B4-BE49-F238E27FC236}">
                    <a16:creationId xmlns:a16="http://schemas.microsoft.com/office/drawing/2014/main" id="{D8F92C09-A761-723A-F83A-A48DD0CA0056}"/>
                  </a:ext>
                </a:extLst>
              </p:cNvPr>
              <p:cNvPicPr>
                <a:picLocks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12108" y="8121"/>
                <a:ext cx="895" cy="89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16" descr="浙江维卓光华医疗科技发展有限公司">
                <a:extLst>
                  <a:ext uri="{FF2B5EF4-FFF2-40B4-BE49-F238E27FC236}">
                    <a16:creationId xmlns:a16="http://schemas.microsoft.com/office/drawing/2014/main" id="{565D7B60-80B8-522F-8F0B-6EF37C6E093E}"/>
                  </a:ext>
                </a:extLst>
              </p:cNvPr>
              <p:cNvPicPr>
                <a:picLocks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1821" y="8121"/>
                <a:ext cx="895" cy="89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8" descr="西安好思达康复器具有限公司">
                <a:extLst>
                  <a:ext uri="{FF2B5EF4-FFF2-40B4-BE49-F238E27FC236}">
                    <a16:creationId xmlns:a16="http://schemas.microsoft.com/office/drawing/2014/main" id="{C0347A87-21EB-6227-5A29-163B4B3D6362}"/>
                  </a:ext>
                </a:extLst>
              </p:cNvPr>
              <p:cNvPicPr>
                <a:picLocks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9822" y="8121"/>
                <a:ext cx="895" cy="89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2" descr="湖南华林凯医疗科技有限公司">
                <a:extLst>
                  <a:ext uri="{FF2B5EF4-FFF2-40B4-BE49-F238E27FC236}">
                    <a16:creationId xmlns:a16="http://schemas.microsoft.com/office/drawing/2014/main" id="{A4071B92-6E57-2FDE-19F4-0B62841FB301}"/>
                  </a:ext>
                </a:extLst>
              </p:cNvPr>
              <p:cNvPicPr>
                <a:picLocks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13251" y="8121"/>
                <a:ext cx="895" cy="89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4" descr="湖南夏龙医疗器械制造股份有限公司">
                <a:extLst>
                  <a:ext uri="{FF2B5EF4-FFF2-40B4-BE49-F238E27FC236}">
                    <a16:creationId xmlns:a16="http://schemas.microsoft.com/office/drawing/2014/main" id="{26C4DB3A-EFFC-241B-751F-1BB4A7138C30}"/>
                  </a:ext>
                </a:extLst>
              </p:cNvPr>
              <p:cNvPicPr>
                <a:picLocks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8679" y="8121"/>
                <a:ext cx="895" cy="89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6" descr="湖南朗星医疗科技有限公司">
                <a:extLst>
                  <a:ext uri="{FF2B5EF4-FFF2-40B4-BE49-F238E27FC236}">
                    <a16:creationId xmlns:a16="http://schemas.microsoft.com/office/drawing/2014/main" id="{282423BC-B6B7-57A8-D4E5-4A58C4F25632}"/>
                  </a:ext>
                </a:extLst>
              </p:cNvPr>
              <p:cNvPicPr>
                <a:picLocks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6393" y="8121"/>
                <a:ext cx="895" cy="898"/>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8" descr="深圳市博远智能电子科技有限公司">
                <a:extLst>
                  <a:ext uri="{FF2B5EF4-FFF2-40B4-BE49-F238E27FC236}">
                    <a16:creationId xmlns:a16="http://schemas.microsoft.com/office/drawing/2014/main" id="{7BBF0E91-8414-F519-04C5-E00A601AB7DD}"/>
                  </a:ext>
                </a:extLst>
              </p:cNvPr>
              <p:cNvPicPr>
                <a:picLocks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4107" y="8121"/>
                <a:ext cx="895" cy="89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30" descr="珠海保税区大生生物科技有限公司">
                <a:extLst>
                  <a:ext uri="{FF2B5EF4-FFF2-40B4-BE49-F238E27FC236}">
                    <a16:creationId xmlns:a16="http://schemas.microsoft.com/office/drawing/2014/main" id="{36E720E9-085A-FBAD-5019-766450C0302A}"/>
                  </a:ext>
                </a:extLst>
              </p:cNvPr>
              <p:cNvPicPr>
                <a:picLocks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7536" y="8121"/>
                <a:ext cx="895" cy="898"/>
              </a:xfrm>
              <a:prstGeom prst="rect">
                <a:avLst/>
              </a:prstGeom>
              <a:noFill/>
              <a:extLst>
                <a:ext uri="{909E8E84-426E-40DD-AFC4-6F175D3DCCD1}">
                  <a14:hiddenFill xmlns:a14="http://schemas.microsoft.com/office/drawing/2010/main">
                    <a:solidFill>
                      <a:srgbClr val="FFFFFF"/>
                    </a:solidFill>
                  </a14:hiddenFill>
                </a:ext>
              </a:extLst>
            </p:spPr>
          </p:pic>
          <p:pic>
            <p:nvPicPr>
              <p:cNvPr id="65" name="图片 64">
                <a:extLst>
                  <a:ext uri="{FF2B5EF4-FFF2-40B4-BE49-F238E27FC236}">
                    <a16:creationId xmlns:a16="http://schemas.microsoft.com/office/drawing/2014/main" id="{BFE3B108-944F-BBD8-C9CF-AB563253F599}"/>
                  </a:ext>
                </a:extLst>
              </p:cNvPr>
              <p:cNvPicPr/>
              <p:nvPr/>
            </p:nvPicPr>
            <p:blipFill>
              <a:blip r:embed="rId38"/>
              <a:stretch>
                <a:fillRect/>
              </a:stretch>
            </p:blipFill>
            <p:spPr>
              <a:xfrm>
                <a:off x="5250" y="8121"/>
                <a:ext cx="895" cy="898"/>
              </a:xfrm>
              <a:prstGeom prst="rect">
                <a:avLst/>
              </a:prstGeom>
            </p:spPr>
          </p:pic>
          <p:pic>
            <p:nvPicPr>
              <p:cNvPr id="66" name="图片 65" descr="8df1d85e2e10a2f6e849a2fc412402b1">
                <a:extLst>
                  <a:ext uri="{FF2B5EF4-FFF2-40B4-BE49-F238E27FC236}">
                    <a16:creationId xmlns:a16="http://schemas.microsoft.com/office/drawing/2014/main" id="{1563D730-364A-1185-61F0-1C41FB70AC93}"/>
                  </a:ext>
                </a:extLst>
              </p:cNvPr>
              <p:cNvPicPr>
                <a:picLocks noChangeAspect="1"/>
              </p:cNvPicPr>
              <p:nvPr/>
            </p:nvPicPr>
            <p:blipFill>
              <a:blip r:embed="rId39"/>
              <a:stretch>
                <a:fillRect/>
              </a:stretch>
            </p:blipFill>
            <p:spPr>
              <a:xfrm>
                <a:off x="14394" y="8122"/>
                <a:ext cx="895" cy="896"/>
              </a:xfrm>
              <a:prstGeom prst="rect">
                <a:avLst/>
              </a:prstGeom>
            </p:spPr>
          </p:pic>
          <p:pic>
            <p:nvPicPr>
              <p:cNvPr id="67" name="图片 66" descr="19f1c1f07b28ba74bfd2af288da6f31f">
                <a:extLst>
                  <a:ext uri="{FF2B5EF4-FFF2-40B4-BE49-F238E27FC236}">
                    <a16:creationId xmlns:a16="http://schemas.microsoft.com/office/drawing/2014/main" id="{B2C30A5F-A031-E791-2B90-1CB4BE285A28}"/>
                  </a:ext>
                </a:extLst>
              </p:cNvPr>
              <p:cNvPicPr>
                <a:picLocks noChangeAspect="1"/>
              </p:cNvPicPr>
              <p:nvPr/>
            </p:nvPicPr>
            <p:blipFill>
              <a:blip r:embed="rId40"/>
              <a:stretch>
                <a:fillRect/>
              </a:stretch>
            </p:blipFill>
            <p:spPr>
              <a:xfrm>
                <a:off x="15537" y="8122"/>
                <a:ext cx="895" cy="896"/>
              </a:xfrm>
              <a:prstGeom prst="rect">
                <a:avLst/>
              </a:prstGeom>
            </p:spPr>
          </p:pic>
          <p:pic>
            <p:nvPicPr>
              <p:cNvPr id="68" name="图片 67" descr="fe31a522f9a5368f95da152fbd57db6b">
                <a:extLst>
                  <a:ext uri="{FF2B5EF4-FFF2-40B4-BE49-F238E27FC236}">
                    <a16:creationId xmlns:a16="http://schemas.microsoft.com/office/drawing/2014/main" id="{53CFA78C-7296-4093-78E9-91B96D89A09D}"/>
                  </a:ext>
                </a:extLst>
              </p:cNvPr>
              <p:cNvPicPr>
                <a:picLocks noChangeAspect="1"/>
              </p:cNvPicPr>
              <p:nvPr/>
            </p:nvPicPr>
            <p:blipFill>
              <a:blip r:embed="rId41"/>
              <a:stretch>
                <a:fillRect/>
              </a:stretch>
            </p:blipFill>
            <p:spPr>
              <a:xfrm>
                <a:off x="16680" y="8123"/>
                <a:ext cx="895" cy="896"/>
              </a:xfrm>
              <a:prstGeom prst="rect">
                <a:avLst/>
              </a:prstGeom>
            </p:spPr>
          </p:pic>
        </p:grpSp>
        <p:grpSp>
          <p:nvGrpSpPr>
            <p:cNvPr id="29" name="组合 28">
              <a:extLst>
                <a:ext uri="{FF2B5EF4-FFF2-40B4-BE49-F238E27FC236}">
                  <a16:creationId xmlns:a16="http://schemas.microsoft.com/office/drawing/2014/main" id="{084C8496-0587-9901-F3AF-B35DCDA70758}"/>
                </a:ext>
              </a:extLst>
            </p:cNvPr>
            <p:cNvGrpSpPr/>
            <p:nvPr/>
          </p:nvGrpSpPr>
          <p:grpSpPr>
            <a:xfrm>
              <a:off x="1801" y="6094"/>
              <a:ext cx="15777" cy="1022"/>
              <a:chOff x="1801" y="5920"/>
              <a:chExt cx="15777" cy="1022"/>
            </a:xfrm>
          </p:grpSpPr>
          <p:grpSp>
            <p:nvGrpSpPr>
              <p:cNvPr id="31" name="组合 30">
                <a:extLst>
                  <a:ext uri="{FF2B5EF4-FFF2-40B4-BE49-F238E27FC236}">
                    <a16:creationId xmlns:a16="http://schemas.microsoft.com/office/drawing/2014/main" id="{BE7C43D5-C8CE-21FC-988B-DCB6C354E6CC}"/>
                  </a:ext>
                </a:extLst>
              </p:cNvPr>
              <p:cNvGrpSpPr>
                <a:grpSpLocks noChangeAspect="1"/>
              </p:cNvGrpSpPr>
              <p:nvPr/>
            </p:nvGrpSpPr>
            <p:grpSpPr>
              <a:xfrm>
                <a:off x="13640" y="5920"/>
                <a:ext cx="3938" cy="1020"/>
                <a:chOff x="11913" y="9595"/>
                <a:chExt cx="4377" cy="1133"/>
              </a:xfrm>
            </p:grpSpPr>
            <p:sp>
              <p:nvSpPr>
                <p:cNvPr id="45" name="矩形 44">
                  <a:extLst>
                    <a:ext uri="{FF2B5EF4-FFF2-40B4-BE49-F238E27FC236}">
                      <a16:creationId xmlns:a16="http://schemas.microsoft.com/office/drawing/2014/main" id="{555EF6B2-7F53-9F95-0008-9304846C16FA}"/>
                    </a:ext>
                  </a:extLst>
                </p:cNvPr>
                <p:cNvSpPr/>
                <p:nvPr/>
              </p:nvSpPr>
              <p:spPr>
                <a:xfrm>
                  <a:off x="11913" y="9595"/>
                  <a:ext cx="4377" cy="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46" name="图片 45" descr="ja">
                  <a:extLst>
                    <a:ext uri="{FF2B5EF4-FFF2-40B4-BE49-F238E27FC236}">
                      <a16:creationId xmlns:a16="http://schemas.microsoft.com/office/drawing/2014/main" id="{8AE226D2-DB65-D627-1812-38CB9505C993}"/>
                    </a:ext>
                  </a:extLst>
                </p:cNvPr>
                <p:cNvPicPr>
                  <a:picLocks noChangeAspect="1"/>
                </p:cNvPicPr>
                <p:nvPr/>
              </p:nvPicPr>
              <p:blipFill>
                <a:blip r:embed="rId42"/>
                <a:stretch>
                  <a:fillRect/>
                </a:stretch>
              </p:blipFill>
              <p:spPr>
                <a:xfrm>
                  <a:off x="12071" y="9708"/>
                  <a:ext cx="4060" cy="907"/>
                </a:xfrm>
                <a:prstGeom prst="rect">
                  <a:avLst/>
                </a:prstGeom>
              </p:spPr>
            </p:pic>
          </p:grpSp>
          <p:grpSp>
            <p:nvGrpSpPr>
              <p:cNvPr id="32" name="组合 31">
                <a:extLst>
                  <a:ext uri="{FF2B5EF4-FFF2-40B4-BE49-F238E27FC236}">
                    <a16:creationId xmlns:a16="http://schemas.microsoft.com/office/drawing/2014/main" id="{EF5E4F82-0C6A-1F00-DF30-681A93A1BB44}"/>
                  </a:ext>
                </a:extLst>
              </p:cNvPr>
              <p:cNvGrpSpPr>
                <a:grpSpLocks noChangeAspect="1"/>
              </p:cNvGrpSpPr>
              <p:nvPr/>
            </p:nvGrpSpPr>
            <p:grpSpPr>
              <a:xfrm>
                <a:off x="1801" y="5920"/>
                <a:ext cx="3183" cy="1021"/>
                <a:chOff x="16715" y="9595"/>
                <a:chExt cx="4049" cy="1299"/>
              </a:xfrm>
            </p:grpSpPr>
            <p:sp>
              <p:nvSpPr>
                <p:cNvPr id="43" name="矩形 42">
                  <a:extLst>
                    <a:ext uri="{FF2B5EF4-FFF2-40B4-BE49-F238E27FC236}">
                      <a16:creationId xmlns:a16="http://schemas.microsoft.com/office/drawing/2014/main" id="{50DB030E-EC98-FB66-054D-2C3C692EC3FA}"/>
                    </a:ext>
                  </a:extLst>
                </p:cNvPr>
                <p:cNvSpPr/>
                <p:nvPr/>
              </p:nvSpPr>
              <p:spPr>
                <a:xfrm>
                  <a:off x="16715" y="9595"/>
                  <a:ext cx="4049" cy="1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44" name="图片 43" descr="ch">
                  <a:extLst>
                    <a:ext uri="{FF2B5EF4-FFF2-40B4-BE49-F238E27FC236}">
                      <a16:creationId xmlns:a16="http://schemas.microsoft.com/office/drawing/2014/main" id="{36769EBF-A86D-E5F0-0980-F51F98F0A648}"/>
                    </a:ext>
                  </a:extLst>
                </p:cNvPr>
                <p:cNvPicPr>
                  <a:picLocks noChangeAspect="1"/>
                </p:cNvPicPr>
                <p:nvPr/>
              </p:nvPicPr>
              <p:blipFill>
                <a:blip r:embed="rId43"/>
                <a:stretch>
                  <a:fillRect/>
                </a:stretch>
              </p:blipFill>
              <p:spPr>
                <a:xfrm>
                  <a:off x="17110" y="9819"/>
                  <a:ext cx="3260" cy="850"/>
                </a:xfrm>
                <a:prstGeom prst="rect">
                  <a:avLst/>
                </a:prstGeom>
              </p:spPr>
            </p:pic>
          </p:grpSp>
          <p:grpSp>
            <p:nvGrpSpPr>
              <p:cNvPr id="36" name="组合 35">
                <a:extLst>
                  <a:ext uri="{FF2B5EF4-FFF2-40B4-BE49-F238E27FC236}">
                    <a16:creationId xmlns:a16="http://schemas.microsoft.com/office/drawing/2014/main" id="{B7A7CD79-EB97-3467-AB85-EA67F317E7A5}"/>
                  </a:ext>
                </a:extLst>
              </p:cNvPr>
              <p:cNvGrpSpPr>
                <a:grpSpLocks noChangeAspect="1"/>
              </p:cNvGrpSpPr>
              <p:nvPr/>
            </p:nvGrpSpPr>
            <p:grpSpPr>
              <a:xfrm>
                <a:off x="5240" y="5920"/>
                <a:ext cx="5588" cy="1022"/>
                <a:chOff x="1801" y="11094"/>
                <a:chExt cx="5893" cy="1077"/>
              </a:xfrm>
            </p:grpSpPr>
            <p:sp>
              <p:nvSpPr>
                <p:cNvPr id="40" name="矩形 39">
                  <a:extLst>
                    <a:ext uri="{FF2B5EF4-FFF2-40B4-BE49-F238E27FC236}">
                      <a16:creationId xmlns:a16="http://schemas.microsoft.com/office/drawing/2014/main" id="{AE24CD0C-60DE-DB57-17F1-FB846CC9D195}"/>
                    </a:ext>
                  </a:extLst>
                </p:cNvPr>
                <p:cNvSpPr/>
                <p:nvPr/>
              </p:nvSpPr>
              <p:spPr>
                <a:xfrm>
                  <a:off x="1801" y="11094"/>
                  <a:ext cx="5893" cy="10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42" name="图片 41" descr="hw">
                  <a:extLst>
                    <a:ext uri="{FF2B5EF4-FFF2-40B4-BE49-F238E27FC236}">
                      <a16:creationId xmlns:a16="http://schemas.microsoft.com/office/drawing/2014/main" id="{AC0E401A-3203-7225-971A-49FF904D30E3}"/>
                    </a:ext>
                  </a:extLst>
                </p:cNvPr>
                <p:cNvPicPr>
                  <a:picLocks noChangeAspect="1"/>
                </p:cNvPicPr>
                <p:nvPr/>
              </p:nvPicPr>
              <p:blipFill>
                <a:blip r:embed="rId44"/>
                <a:stretch>
                  <a:fillRect/>
                </a:stretch>
              </p:blipFill>
              <p:spPr>
                <a:xfrm>
                  <a:off x="2148" y="11207"/>
                  <a:ext cx="5200" cy="850"/>
                </a:xfrm>
                <a:prstGeom prst="rect">
                  <a:avLst/>
                </a:prstGeom>
              </p:spPr>
            </p:pic>
          </p:grpSp>
          <p:grpSp>
            <p:nvGrpSpPr>
              <p:cNvPr id="37" name="组合 36">
                <a:extLst>
                  <a:ext uri="{FF2B5EF4-FFF2-40B4-BE49-F238E27FC236}">
                    <a16:creationId xmlns:a16="http://schemas.microsoft.com/office/drawing/2014/main" id="{572127B2-4993-6B60-8AB1-BD3ABB1B819C}"/>
                  </a:ext>
                </a:extLst>
              </p:cNvPr>
              <p:cNvGrpSpPr>
                <a:grpSpLocks noChangeAspect="1"/>
              </p:cNvGrpSpPr>
              <p:nvPr/>
            </p:nvGrpSpPr>
            <p:grpSpPr>
              <a:xfrm>
                <a:off x="11084" y="5920"/>
                <a:ext cx="2300" cy="1021"/>
                <a:chOff x="7967" y="11183"/>
                <a:chExt cx="2683" cy="1191"/>
              </a:xfrm>
            </p:grpSpPr>
            <p:sp>
              <p:nvSpPr>
                <p:cNvPr id="38" name="矩形 37">
                  <a:extLst>
                    <a:ext uri="{FF2B5EF4-FFF2-40B4-BE49-F238E27FC236}">
                      <a16:creationId xmlns:a16="http://schemas.microsoft.com/office/drawing/2014/main" id="{4D128BFE-28EA-DCA4-5098-4FF137048A0C}"/>
                    </a:ext>
                  </a:extLst>
                </p:cNvPr>
                <p:cNvSpPr/>
                <p:nvPr/>
              </p:nvSpPr>
              <p:spPr>
                <a:xfrm>
                  <a:off x="7967" y="11183"/>
                  <a:ext cx="2683" cy="11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Roboto Light"/>
                    <a:ea typeface="思源黑体 CN Normal"/>
                    <a:cs typeface="+mn-cs"/>
                  </a:endParaRPr>
                </a:p>
              </p:txBody>
            </p:sp>
            <p:pic>
              <p:nvPicPr>
                <p:cNvPr id="39" name="图片 38" descr="rs">
                  <a:extLst>
                    <a:ext uri="{FF2B5EF4-FFF2-40B4-BE49-F238E27FC236}">
                      <a16:creationId xmlns:a16="http://schemas.microsoft.com/office/drawing/2014/main" id="{23FDA674-9C9A-30F3-4C9F-EC11A51079E1}"/>
                    </a:ext>
                  </a:extLst>
                </p:cNvPr>
                <p:cNvPicPr>
                  <a:picLocks noChangeAspect="1"/>
                </p:cNvPicPr>
                <p:nvPr/>
              </p:nvPicPr>
              <p:blipFill>
                <a:blip r:embed="rId45"/>
                <a:stretch>
                  <a:fillRect/>
                </a:stretch>
              </p:blipFill>
              <p:spPr>
                <a:xfrm>
                  <a:off x="8365" y="11325"/>
                  <a:ext cx="1887" cy="907"/>
                </a:xfrm>
                <a:prstGeom prst="rect">
                  <a:avLst/>
                </a:prstGeom>
              </p:spPr>
            </p:pic>
          </p:grpSp>
        </p:grpSp>
      </p:grpSp>
      <p:pic>
        <p:nvPicPr>
          <p:cNvPr id="4" name="图片 3">
            <a:extLst>
              <a:ext uri="{FF2B5EF4-FFF2-40B4-BE49-F238E27FC236}">
                <a16:creationId xmlns:a16="http://schemas.microsoft.com/office/drawing/2014/main" id="{8A7503B1-9B2F-588D-0DF1-C5BD45D4E8BF}"/>
              </a:ext>
            </a:extLst>
          </p:cNvPr>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9446730" y="124255"/>
            <a:ext cx="786539" cy="786539"/>
          </a:xfrm>
          <a:prstGeom prst="rect">
            <a:avLst/>
          </a:prstGeom>
        </p:spPr>
      </p:pic>
    </p:spTree>
    <p:extLst>
      <p:ext uri="{BB962C8B-B14F-4D97-AF65-F5344CB8AC3E}">
        <p14:creationId xmlns:p14="http://schemas.microsoft.com/office/powerpoint/2010/main" val="42756543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4"/>
          <a:stretch>
            <a:fillRect/>
          </a:stretch>
        </p:blipFill>
        <p:spPr>
          <a:xfrm>
            <a:off x="9893300" y="619760"/>
            <a:ext cx="1426845" cy="361950"/>
          </a:xfrm>
          <a:prstGeom prst="rect">
            <a:avLst/>
          </a:prstGeom>
        </p:spPr>
      </p:pic>
      <p:sp>
        <p:nvSpPr>
          <p:cNvPr id="2" name="Rectangle 3"/>
          <p:cNvSpPr/>
          <p:nvPr/>
        </p:nvSpPr>
        <p:spPr>
          <a:xfrm>
            <a:off x="6072505" y="1629410"/>
            <a:ext cx="5247640" cy="3218180"/>
          </a:xfrm>
          <a:prstGeom prst="roundRect">
            <a:avLst>
              <a:gd name="adj" fmla="val 0"/>
            </a:avLst>
          </a:prstGeom>
          <a:solidFill>
            <a:schemeClr val="bg1">
              <a:alpha val="59000"/>
            </a:schemeClr>
          </a:solidFill>
          <a:ln w="19050">
            <a:gradFill>
              <a:gsLst>
                <a:gs pos="0">
                  <a:schemeClr val="bg1">
                    <a:alpha val="62000"/>
                  </a:schemeClr>
                </a:gs>
                <a:gs pos="67000">
                  <a:schemeClr val="bg1">
                    <a:alpha val="0"/>
                  </a:schemeClr>
                </a:gs>
              </a:gsLst>
              <a:lin ang="8640000" scaled="1"/>
            </a:gradFill>
          </a:ln>
          <a:effectLst>
            <a:outerShdw blurRad="292100" dist="76200" dir="5400000" algn="t" rotWithShape="0">
              <a:srgbClr val="00B0F0">
                <a:alpha val="20000"/>
              </a:srgbClr>
            </a:outerShdw>
          </a:effectLst>
        </p:spPr>
        <p:txBody>
          <a:bodyPr wrap="square" lIns="179705" tIns="107950" rIns="179705" bIns="0" anchor="ctr" anchorCtr="0">
            <a:noAutofit/>
          </a:bodyPr>
          <a:lstStyle/>
          <a:p>
            <a:pPr indent="0" algn="l">
              <a:lnSpc>
                <a:spcPct val="150000"/>
              </a:lnSpc>
              <a:buFont typeface="Arial" panose="020B0604020202020204" pitchFamily="34" charset="0"/>
              <a:buNone/>
            </a:pPr>
            <a:endParaRPr lang="zh-CN" altLang="en-US" sz="1400" dirty="0">
              <a:solidFill>
                <a:schemeClr val="tx1">
                  <a:lumMod val="75000"/>
                  <a:lumOff val="25000"/>
                </a:schemeClr>
              </a:solidFill>
              <a:latin typeface="思源黑体 Normal" panose="020B0400000000000000" charset="-122"/>
              <a:ea typeface="思源黑体 Normal" panose="020B0400000000000000" charset="-122"/>
              <a:cs typeface="思源黑体 Normal" panose="020B0400000000000000" charset="-122"/>
              <a:sym typeface="+mn-ea"/>
            </a:endParaRPr>
          </a:p>
        </p:txBody>
      </p:sp>
      <p:sp>
        <p:nvSpPr>
          <p:cNvPr id="71" name="Rectangle 3"/>
          <p:cNvSpPr/>
          <p:nvPr/>
        </p:nvSpPr>
        <p:spPr>
          <a:xfrm>
            <a:off x="695960" y="1629410"/>
            <a:ext cx="5247640" cy="3218180"/>
          </a:xfrm>
          <a:prstGeom prst="roundRect">
            <a:avLst>
              <a:gd name="adj" fmla="val 0"/>
            </a:avLst>
          </a:prstGeom>
          <a:solidFill>
            <a:schemeClr val="bg1">
              <a:alpha val="59000"/>
            </a:schemeClr>
          </a:solidFill>
          <a:ln w="19050">
            <a:gradFill>
              <a:gsLst>
                <a:gs pos="0">
                  <a:schemeClr val="bg1">
                    <a:alpha val="62000"/>
                  </a:schemeClr>
                </a:gs>
                <a:gs pos="67000">
                  <a:schemeClr val="bg1">
                    <a:alpha val="0"/>
                  </a:schemeClr>
                </a:gs>
              </a:gsLst>
              <a:lin ang="8640000" scaled="1"/>
            </a:gradFill>
          </a:ln>
          <a:effectLst>
            <a:outerShdw blurRad="292100" dist="76200" dir="5400000" algn="t" rotWithShape="0">
              <a:srgbClr val="00B0F0">
                <a:alpha val="20000"/>
              </a:srgbClr>
            </a:outerShdw>
          </a:effectLst>
        </p:spPr>
        <p:txBody>
          <a:bodyPr wrap="square" lIns="179705" tIns="107950" rIns="179705" bIns="0" anchor="ctr" anchorCtr="0">
            <a:noAutofit/>
          </a:bodyPr>
          <a:lstStyle/>
          <a:p>
            <a:pPr indent="0" algn="l">
              <a:lnSpc>
                <a:spcPct val="150000"/>
              </a:lnSpc>
              <a:buFont typeface="Arial" panose="020B0604020202020204" pitchFamily="34" charset="0"/>
              <a:buNone/>
            </a:pPr>
            <a:endParaRPr lang="zh-CN" altLang="en-US" sz="1400" dirty="0">
              <a:solidFill>
                <a:schemeClr val="tx1">
                  <a:lumMod val="75000"/>
                  <a:lumOff val="25000"/>
                </a:schemeClr>
              </a:solidFill>
              <a:latin typeface="思源黑体 Normal" panose="020B0400000000000000" charset="-122"/>
              <a:ea typeface="思源黑体 Normal" panose="020B0400000000000000" charset="-122"/>
              <a:cs typeface="思源黑体 Normal" panose="020B0400000000000000" charset="-122"/>
              <a:sym typeface="+mn-ea"/>
            </a:endParaRPr>
          </a:p>
        </p:txBody>
      </p:sp>
      <p:grpSp>
        <p:nvGrpSpPr>
          <p:cNvPr id="16" name="组合 15"/>
          <p:cNvGrpSpPr/>
          <p:nvPr/>
        </p:nvGrpSpPr>
        <p:grpSpPr>
          <a:xfrm>
            <a:off x="6311900" y="1852930"/>
            <a:ext cx="4833620" cy="2676525"/>
            <a:chOff x="9147" y="3586"/>
            <a:chExt cx="7612" cy="4215"/>
          </a:xfrm>
        </p:grpSpPr>
        <p:sp>
          <p:nvSpPr>
            <p:cNvPr id="634" name="文本框 633"/>
            <p:cNvSpPr txBox="1"/>
            <p:nvPr/>
          </p:nvSpPr>
          <p:spPr>
            <a:xfrm>
              <a:off x="9147" y="3586"/>
              <a:ext cx="2090" cy="4215"/>
            </a:xfrm>
            <a:prstGeom prst="rect">
              <a:avLst/>
            </a:prstGeom>
            <a:noFill/>
          </p:spPr>
          <p:txBody>
            <a:bodyPr wrap="square">
              <a:spAutoFit/>
            </a:body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研发中心:</a:t>
              </a:r>
            </a:p>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运营中心:</a:t>
              </a:r>
            </a:p>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南京办事处:</a:t>
              </a:r>
            </a:p>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联系方式:</a:t>
              </a:r>
            </a:p>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商务邮箱:</a:t>
              </a:r>
            </a:p>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客服邮箱:</a:t>
              </a:r>
            </a:p>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公司官网:</a:t>
              </a:r>
            </a:p>
          </p:txBody>
        </p:sp>
        <p:sp>
          <p:nvSpPr>
            <p:cNvPr id="635" name="文本框 634"/>
            <p:cNvSpPr txBox="1"/>
            <p:nvPr/>
          </p:nvSpPr>
          <p:spPr>
            <a:xfrm>
              <a:off x="11414" y="3586"/>
              <a:ext cx="5345" cy="4215"/>
            </a:xfrm>
            <a:prstGeom prst="rect">
              <a:avLst/>
            </a:prstGeom>
            <a:noFill/>
          </p:spPr>
          <p:txBody>
            <a:bodyPr wrap="square">
              <a:spAutoFit/>
            </a:bodyPr>
            <a:lstStyle/>
            <a:p>
              <a:pPr marL="0" marR="0" lvl="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长沙高新区麓谷企业广场F3栋10楼 </a:t>
              </a:r>
            </a:p>
            <a:p>
              <a:pPr marL="0" marR="0" lvl="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长沙雨花区双塔国际广场B座14楼 </a:t>
              </a:r>
            </a:p>
            <a:p>
              <a:pPr marL="0" marR="0" lvl="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南京栖霞区红枫科技园D11栋6楼</a:t>
              </a:r>
            </a:p>
            <a:p>
              <a:pPr marL="0" marR="0" lvl="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400-900-3068</a:t>
              </a:r>
            </a:p>
            <a:p>
              <a:pPr marL="0" marR="0" lvl="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market@rzdata.net </a:t>
              </a:r>
            </a:p>
            <a:p>
              <a:pPr marL="0" marR="0" lvl="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support@rzdata.net </a:t>
              </a:r>
            </a:p>
            <a:p>
              <a:pPr marL="0" marR="0" lvl="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https://www.rzdata.ne</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思源黑体 Normal" panose="020B0400000000000000" charset="-122"/>
                  <a:ea typeface="思源黑体 Normal" panose="020B0400000000000000" charset="-122"/>
                  <a:cs typeface="+mn-cs"/>
                </a:rPr>
                <a:t>t</a:t>
              </a:r>
            </a:p>
          </p:txBody>
        </p:sp>
      </p:grpSp>
      <p:grpSp>
        <p:nvGrpSpPr>
          <p:cNvPr id="12" name="组合 11"/>
          <p:cNvGrpSpPr/>
          <p:nvPr/>
        </p:nvGrpSpPr>
        <p:grpSpPr>
          <a:xfrm>
            <a:off x="1441450" y="1932940"/>
            <a:ext cx="3717925" cy="2628265"/>
            <a:chOff x="2684" y="3359"/>
            <a:chExt cx="5855" cy="4139"/>
          </a:xfrm>
        </p:grpSpPr>
        <p:sp>
          <p:nvSpPr>
            <p:cNvPr id="8" name="文本框 7"/>
            <p:cNvSpPr txBox="1"/>
            <p:nvPr/>
          </p:nvSpPr>
          <p:spPr>
            <a:xfrm>
              <a:off x="2684" y="3359"/>
              <a:ext cx="5855" cy="43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rgbClr val="233A82"/>
                  </a:solidFill>
                  <a:effectLst/>
                  <a:uLnTx/>
                  <a:uFillTx/>
                  <a:latin typeface="思源黑体 Medium" panose="020B0600000000000000" charset="-122"/>
                  <a:ea typeface="思源黑体 Medium" panose="020B0600000000000000" charset="-122"/>
                  <a:cs typeface="+mn-cs"/>
                </a:rPr>
                <a:t>长沙睿展数据科技有限公司</a:t>
              </a:r>
            </a:p>
          </p:txBody>
        </p:sp>
        <p:sp>
          <p:nvSpPr>
            <p:cNvPr id="633" name="文本框 632"/>
            <p:cNvSpPr txBox="1"/>
            <p:nvPr/>
          </p:nvSpPr>
          <p:spPr>
            <a:xfrm>
              <a:off x="2684" y="3869"/>
              <a:ext cx="5855" cy="33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233A82"/>
                  </a:solidFill>
                  <a:effectLst/>
                  <a:uLnTx/>
                  <a:uFillTx/>
                  <a:latin typeface="思源黑体 Normal" panose="020B0400000000000000" charset="-122"/>
                  <a:ea typeface="思源黑体 Normal" panose="020B0400000000000000" charset="-122"/>
                  <a:cs typeface="+mn-cs"/>
                </a:rPr>
                <a:t>医疗器械领域数字化服务提供商</a:t>
              </a:r>
            </a:p>
          </p:txBody>
        </p:sp>
        <p:grpSp>
          <p:nvGrpSpPr>
            <p:cNvPr id="9" name="组合 8"/>
            <p:cNvGrpSpPr/>
            <p:nvPr/>
          </p:nvGrpSpPr>
          <p:grpSpPr>
            <a:xfrm>
              <a:off x="3687" y="4519"/>
              <a:ext cx="3200" cy="2979"/>
              <a:chOff x="11988" y="5692"/>
              <a:chExt cx="3200" cy="2979"/>
            </a:xfrm>
          </p:grpSpPr>
          <p:sp>
            <p:nvSpPr>
              <p:cNvPr id="15" name="文本框 14"/>
              <p:cNvSpPr txBox="1"/>
              <p:nvPr/>
            </p:nvSpPr>
            <p:spPr>
              <a:xfrm>
                <a:off x="11988" y="8289"/>
                <a:ext cx="3200" cy="382"/>
              </a:xfrm>
              <a:prstGeom prst="rect">
                <a:avLst/>
              </a:prstGeom>
              <a:noFill/>
            </p:spPr>
            <p:txBody>
              <a:bodyPr wrap="square" rtlCol="0">
                <a:noAutofit/>
              </a:bodyPr>
              <a:lstStyle/>
              <a:p>
                <a:pPr algn="ctr">
                  <a:buClrTx/>
                  <a:buSzTx/>
                  <a:buFontTx/>
                </a:pPr>
                <a:r>
                  <a:rPr lang="en-US" altLang="zh-CN" sz="1200" dirty="0">
                    <a:solidFill>
                      <a:schemeClr val="tx1">
                        <a:lumMod val="75000"/>
                        <a:lumOff val="25000"/>
                      </a:schemeClr>
                    </a:solidFill>
                    <a:latin typeface="思源黑体 Normal" panose="020B0400000000000000" charset="-122"/>
                    <a:ea typeface="思源黑体 Normal" panose="020B0400000000000000" charset="-122"/>
                    <a:cs typeface="思源黑体 Normal" panose="020B0400000000000000" charset="-122"/>
                  </a:rPr>
                  <a:t>微信咨询</a:t>
                </a: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18" y="5692"/>
                <a:ext cx="2539" cy="2539"/>
              </a:xfrm>
              <a:prstGeom prst="rect">
                <a:avLst/>
              </a:prstGeom>
            </p:spPr>
          </p:pic>
        </p:grpSp>
      </p:grpSp>
      <p:sp>
        <p:nvSpPr>
          <p:cNvPr id="5" name="文本框 4"/>
          <p:cNvSpPr txBox="1"/>
          <p:nvPr/>
        </p:nvSpPr>
        <p:spPr>
          <a:xfrm>
            <a:off x="1163320" y="5157470"/>
            <a:ext cx="9918065" cy="5835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233A82"/>
                </a:solidFill>
                <a:effectLst/>
                <a:uLnTx/>
                <a:uFillTx/>
                <a:latin typeface="思源宋体 CN Heavy" panose="02020900000000000000" pitchFamily="18" charset="-122"/>
                <a:ea typeface="思源宋体 CN Heavy" panose="02020900000000000000" pitchFamily="18" charset="-122"/>
                <a:cs typeface="+mn-cs"/>
              </a:rPr>
              <a:t>感谢大家的聆听和支持</a:t>
            </a:r>
          </a:p>
        </p:txBody>
      </p:sp>
      <p:cxnSp>
        <p:nvCxnSpPr>
          <p:cNvPr id="21" name="直接连接符 20"/>
          <p:cNvCxnSpPr/>
          <p:nvPr/>
        </p:nvCxnSpPr>
        <p:spPr>
          <a:xfrm flipH="1">
            <a:off x="8382000" y="5445760"/>
            <a:ext cx="2988000" cy="0"/>
          </a:xfrm>
          <a:prstGeom prst="line">
            <a:avLst/>
          </a:prstGeom>
          <a:noFill/>
          <a:ln w="19050" cap="flat" cmpd="sng" algn="ctr">
            <a:gradFill>
              <a:gsLst>
                <a:gs pos="0">
                  <a:srgbClr val="233984">
                    <a:alpha val="51000"/>
                  </a:srgbClr>
                </a:gs>
                <a:gs pos="100000">
                  <a:srgbClr val="233984">
                    <a:alpha val="0"/>
                  </a:srgbClr>
                </a:gs>
              </a:gsLst>
              <a:lin ang="10800000" scaled="0"/>
            </a:gradFill>
            <a:prstDash val="solid"/>
            <a:miter lim="800000"/>
            <a:headEnd type="none"/>
            <a:tailEnd type="none" w="sm" len="sm"/>
          </a:ln>
          <a:effectLst/>
        </p:spPr>
      </p:cxnSp>
      <p:cxnSp>
        <p:nvCxnSpPr>
          <p:cNvPr id="23" name="直接连接符 22"/>
          <p:cNvCxnSpPr/>
          <p:nvPr/>
        </p:nvCxnSpPr>
        <p:spPr>
          <a:xfrm flipH="1">
            <a:off x="911860" y="5445760"/>
            <a:ext cx="2988000" cy="0"/>
          </a:xfrm>
          <a:prstGeom prst="line">
            <a:avLst/>
          </a:prstGeom>
          <a:noFill/>
          <a:ln w="19050" cap="flat" cmpd="sng" algn="ctr">
            <a:gradFill>
              <a:gsLst>
                <a:gs pos="0">
                  <a:srgbClr val="233984">
                    <a:alpha val="51000"/>
                  </a:srgbClr>
                </a:gs>
                <a:gs pos="100000">
                  <a:srgbClr val="233984">
                    <a:alpha val="0"/>
                  </a:srgbClr>
                </a:gs>
              </a:gsLst>
              <a:lin ang="0" scaled="0"/>
            </a:gradFill>
            <a:prstDash val="solid"/>
            <a:miter lim="800000"/>
            <a:headEnd type="none"/>
            <a:tailEnd type="none" w="sm" len="sm"/>
          </a:ln>
          <a:effectLst/>
        </p:spPr>
      </p:cxn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mJmZDBlY2NlZTBjYmUzN2Q5MjhkNTUwZDg2YzEzOTMifQ=="/>
  <p:tag name="KSO_WPP_MARK_KEY" val="e5697e26-628f-4afa-95e5-013c83e60df9"/>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46,&quot;width&quot;:2939}"/>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0800,&quot;width&quot;:192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福袋普鲁士蓝">
  <a:themeElements>
    <a:clrScheme name="Office">
      <a:dk1>
        <a:srgbClr val="000000"/>
      </a:dk1>
      <a:lt1>
        <a:srgbClr val="FFFFFF"/>
      </a:lt1>
      <a:dk2>
        <a:srgbClr val="44546A"/>
      </a:dk2>
      <a:lt2>
        <a:srgbClr val="E7E6E6"/>
      </a:lt2>
      <a:accent1>
        <a:srgbClr val="1C51A0"/>
      </a:accent1>
      <a:accent2>
        <a:srgbClr val="153D78"/>
      </a:accent2>
      <a:accent3>
        <a:srgbClr val="F6CCA2"/>
      </a:accent3>
      <a:accent4>
        <a:srgbClr val="D99F65"/>
      </a:accent4>
      <a:accent5>
        <a:srgbClr val="E99F55"/>
      </a:accent5>
      <a:accent6>
        <a:srgbClr val="DBB085"/>
      </a:accent6>
      <a:hlink>
        <a:srgbClr val="0563C1"/>
      </a:hlink>
      <a:folHlink>
        <a:srgbClr val="954F72"/>
      </a:folHlink>
    </a:clrScheme>
    <a:fontScheme name="福袋字体搭配">
      <a:majorFont>
        <a:latin typeface="Roboto Bold"/>
        <a:ea typeface="思源黑体 CN Bold"/>
        <a:cs typeface=""/>
      </a:majorFont>
      <a:minorFont>
        <a:latin typeface="Roboto Light"/>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3655</TotalTime>
  <Words>6138</Words>
  <Application>Microsoft Office PowerPoint</Application>
  <PresentationFormat>宽屏</PresentationFormat>
  <Paragraphs>889</Paragraphs>
  <Slides>37</Slides>
  <Notes>37</Notes>
  <HiddenSlides>0</HiddenSlides>
  <MMClips>0</MMClips>
  <ScaleCrop>false</ScaleCrop>
  <HeadingPairs>
    <vt:vector size="6" baseType="variant">
      <vt:variant>
        <vt:lpstr>已用的字体</vt:lpstr>
      </vt:variant>
      <vt:variant>
        <vt:i4>21</vt:i4>
      </vt:variant>
      <vt:variant>
        <vt:lpstr>主题</vt:lpstr>
      </vt:variant>
      <vt:variant>
        <vt:i4>4</vt:i4>
      </vt:variant>
      <vt:variant>
        <vt:lpstr>幻灯片标题</vt:lpstr>
      </vt:variant>
      <vt:variant>
        <vt:i4>37</vt:i4>
      </vt:variant>
    </vt:vector>
  </HeadingPairs>
  <TitlesOfParts>
    <vt:vector size="62" baseType="lpstr">
      <vt:lpstr>Lato Hairline</vt:lpstr>
      <vt:lpstr>Lato Regular</vt:lpstr>
      <vt:lpstr>Roboto Bold</vt:lpstr>
      <vt:lpstr>阿里妈妈数黑体</vt:lpstr>
      <vt:lpstr>等线</vt:lpstr>
      <vt:lpstr>等线 Light</vt:lpstr>
      <vt:lpstr>思源黑体</vt:lpstr>
      <vt:lpstr>思源黑体 CN Bold</vt:lpstr>
      <vt:lpstr>思源黑体 CN Normal</vt:lpstr>
      <vt:lpstr>思源黑体 CN Regular</vt:lpstr>
      <vt:lpstr>思源黑体 Light</vt:lpstr>
      <vt:lpstr>思源黑体 Medium</vt:lpstr>
      <vt:lpstr>思源黑体 Normal</vt:lpstr>
      <vt:lpstr>思源宋体 CN Heavy</vt:lpstr>
      <vt:lpstr>微软雅黑</vt:lpstr>
      <vt:lpstr>Arial</vt:lpstr>
      <vt:lpstr>Calibri</vt:lpstr>
      <vt:lpstr>Impact</vt:lpstr>
      <vt:lpstr>Lato Light</vt:lpstr>
      <vt:lpstr>Roboto Light</vt:lpstr>
      <vt:lpstr>Wingdings</vt:lpstr>
      <vt:lpstr>Office 主题​​</vt:lpstr>
      <vt:lpstr>6_Office 主题​​</vt:lpstr>
      <vt:lpstr>7_Office 主题​​</vt:lpstr>
      <vt:lpstr>福袋普鲁士蓝</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昊</dc:creator>
  <cp:lastModifiedBy>LinLei</cp:lastModifiedBy>
  <cp:revision>504</cp:revision>
  <dcterms:created xsi:type="dcterms:W3CDTF">2022-05-07T06:28:00Z</dcterms:created>
  <dcterms:modified xsi:type="dcterms:W3CDTF">2023-11-14T07:26:47Z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2052-11.1.0.12763</vt:lpwstr>
  </property>
  <property fmtid="{D5CDD505-2E9C-101B-9397-08002B2CF9AE}" pid="3" name="ICV">
    <vt:lpwstr>87DE7D1AD2DC4A589CDAA385DAC36CE2</vt:lpwstr>
  </property>
</Properties>
</file>